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149"/>
  </p:notesMasterIdLst>
  <p:sldIdLst>
    <p:sldId id="257" r:id="rId2"/>
    <p:sldId id="506" r:id="rId3"/>
    <p:sldId id="258" r:id="rId4"/>
    <p:sldId id="365" r:id="rId5"/>
    <p:sldId id="366" r:id="rId6"/>
    <p:sldId id="296" r:id="rId7"/>
    <p:sldId id="491" r:id="rId8"/>
    <p:sldId id="314" r:id="rId9"/>
    <p:sldId id="315" r:id="rId10"/>
    <p:sldId id="349" r:id="rId11"/>
    <p:sldId id="492" r:id="rId12"/>
    <p:sldId id="367" r:id="rId13"/>
    <p:sldId id="368" r:id="rId14"/>
    <p:sldId id="369" r:id="rId15"/>
    <p:sldId id="370" r:id="rId16"/>
    <p:sldId id="372" r:id="rId17"/>
    <p:sldId id="371" r:id="rId18"/>
    <p:sldId id="373" r:id="rId19"/>
    <p:sldId id="374" r:id="rId20"/>
    <p:sldId id="375" r:id="rId21"/>
    <p:sldId id="377" r:id="rId22"/>
    <p:sldId id="378" r:id="rId23"/>
    <p:sldId id="379" r:id="rId24"/>
    <p:sldId id="380" r:id="rId25"/>
    <p:sldId id="381" r:id="rId26"/>
    <p:sldId id="382" r:id="rId27"/>
    <p:sldId id="383" r:id="rId28"/>
    <p:sldId id="384" r:id="rId29"/>
    <p:sldId id="507" r:id="rId30"/>
    <p:sldId id="508" r:id="rId31"/>
    <p:sldId id="509" r:id="rId32"/>
    <p:sldId id="510" r:id="rId33"/>
    <p:sldId id="511" r:id="rId34"/>
    <p:sldId id="512" r:id="rId35"/>
    <p:sldId id="513" r:id="rId36"/>
    <p:sldId id="514" r:id="rId37"/>
    <p:sldId id="515" r:id="rId38"/>
    <p:sldId id="516" r:id="rId39"/>
    <p:sldId id="517" r:id="rId40"/>
    <p:sldId id="518" r:id="rId41"/>
    <p:sldId id="519" r:id="rId42"/>
    <p:sldId id="520" r:id="rId43"/>
    <p:sldId id="521" r:id="rId44"/>
    <p:sldId id="522" r:id="rId45"/>
    <p:sldId id="523" r:id="rId46"/>
    <p:sldId id="524" r:id="rId47"/>
    <p:sldId id="525" r:id="rId48"/>
    <p:sldId id="526" r:id="rId49"/>
    <p:sldId id="527" r:id="rId50"/>
    <p:sldId id="528" r:id="rId51"/>
    <p:sldId id="529" r:id="rId52"/>
    <p:sldId id="530" r:id="rId53"/>
    <p:sldId id="626" r:id="rId54"/>
    <p:sldId id="532" r:id="rId55"/>
    <p:sldId id="533" r:id="rId56"/>
    <p:sldId id="534" r:id="rId57"/>
    <p:sldId id="535" r:id="rId58"/>
    <p:sldId id="536" r:id="rId59"/>
    <p:sldId id="537" r:id="rId60"/>
    <p:sldId id="538" r:id="rId61"/>
    <p:sldId id="539" r:id="rId62"/>
    <p:sldId id="540" r:id="rId63"/>
    <p:sldId id="541" r:id="rId64"/>
    <p:sldId id="542" r:id="rId65"/>
    <p:sldId id="543" r:id="rId66"/>
    <p:sldId id="544" r:id="rId67"/>
    <p:sldId id="545" r:id="rId68"/>
    <p:sldId id="546" r:id="rId69"/>
    <p:sldId id="547" r:id="rId70"/>
    <p:sldId id="548" r:id="rId71"/>
    <p:sldId id="549" r:id="rId72"/>
    <p:sldId id="550" r:id="rId73"/>
    <p:sldId id="551" r:id="rId74"/>
    <p:sldId id="552" r:id="rId75"/>
    <p:sldId id="553" r:id="rId76"/>
    <p:sldId id="554" r:id="rId77"/>
    <p:sldId id="555" r:id="rId78"/>
    <p:sldId id="556" r:id="rId79"/>
    <p:sldId id="557" r:id="rId80"/>
    <p:sldId id="558" r:id="rId81"/>
    <p:sldId id="559" r:id="rId82"/>
    <p:sldId id="560" r:id="rId83"/>
    <p:sldId id="561" r:id="rId84"/>
    <p:sldId id="562" r:id="rId85"/>
    <p:sldId id="563" r:id="rId86"/>
    <p:sldId id="564" r:id="rId87"/>
    <p:sldId id="565" r:id="rId88"/>
    <p:sldId id="566" r:id="rId89"/>
    <p:sldId id="567" r:id="rId90"/>
    <p:sldId id="568" r:id="rId91"/>
    <p:sldId id="569" r:id="rId92"/>
    <p:sldId id="570" r:id="rId93"/>
    <p:sldId id="571" r:id="rId94"/>
    <p:sldId id="572" r:id="rId95"/>
    <p:sldId id="573" r:id="rId96"/>
    <p:sldId id="574" r:id="rId97"/>
    <p:sldId id="575" r:id="rId98"/>
    <p:sldId id="576" r:id="rId99"/>
    <p:sldId id="577" r:id="rId100"/>
    <p:sldId id="578" r:id="rId101"/>
    <p:sldId id="579" r:id="rId102"/>
    <p:sldId id="580" r:id="rId103"/>
    <p:sldId id="581" r:id="rId104"/>
    <p:sldId id="582" r:id="rId105"/>
    <p:sldId id="583" r:id="rId106"/>
    <p:sldId id="584" r:id="rId107"/>
    <p:sldId id="585" r:id="rId108"/>
    <p:sldId id="586" r:id="rId109"/>
    <p:sldId id="587" r:id="rId110"/>
    <p:sldId id="588" r:id="rId111"/>
    <p:sldId id="589" r:id="rId112"/>
    <p:sldId id="590" r:id="rId113"/>
    <p:sldId id="591" r:id="rId114"/>
    <p:sldId id="592" r:id="rId115"/>
    <p:sldId id="593" r:id="rId116"/>
    <p:sldId id="594" r:id="rId117"/>
    <p:sldId id="595" r:id="rId118"/>
    <p:sldId id="596" r:id="rId119"/>
    <p:sldId id="597" r:id="rId120"/>
    <p:sldId id="598" r:id="rId121"/>
    <p:sldId id="599" r:id="rId122"/>
    <p:sldId id="600" r:id="rId123"/>
    <p:sldId id="601" r:id="rId124"/>
    <p:sldId id="602" r:id="rId125"/>
    <p:sldId id="603" r:id="rId126"/>
    <p:sldId id="604" r:id="rId127"/>
    <p:sldId id="605" r:id="rId128"/>
    <p:sldId id="606" r:id="rId129"/>
    <p:sldId id="607" r:id="rId130"/>
    <p:sldId id="608" r:id="rId131"/>
    <p:sldId id="609" r:id="rId132"/>
    <p:sldId id="610" r:id="rId133"/>
    <p:sldId id="611" r:id="rId134"/>
    <p:sldId id="612" r:id="rId135"/>
    <p:sldId id="613" r:id="rId136"/>
    <p:sldId id="614" r:id="rId137"/>
    <p:sldId id="615" r:id="rId138"/>
    <p:sldId id="616" r:id="rId139"/>
    <p:sldId id="617" r:id="rId140"/>
    <p:sldId id="618" r:id="rId141"/>
    <p:sldId id="619" r:id="rId142"/>
    <p:sldId id="620" r:id="rId143"/>
    <p:sldId id="621" r:id="rId144"/>
    <p:sldId id="622" r:id="rId145"/>
    <p:sldId id="623" r:id="rId146"/>
    <p:sldId id="624" r:id="rId147"/>
    <p:sldId id="625" r:id="rId148"/>
  </p:sldIdLst>
  <p:sldSz cx="9144000" cy="6858000" type="screen4x3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6pPr>
    <a:lvl7pPr marL="27432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7pPr>
    <a:lvl8pPr marL="32004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8pPr>
    <a:lvl9pPr marL="3657600" algn="l" defTabSz="914400" rtl="0" eaLnBrk="1" latinLnBrk="0" hangingPunct="1">
      <a:defRPr sz="3200" b="1" kern="1200">
        <a:solidFill>
          <a:srgbClr val="FFFF00"/>
        </a:solidFill>
        <a:latin typeface="Times New Roman" panose="02020603050405020304" pitchFamily="18" charset="0"/>
        <a:ea typeface="黑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593E"/>
    <a:srgbClr val="D6203A"/>
    <a:srgbClr val="F84F42"/>
    <a:srgbClr val="FFFF00"/>
    <a:srgbClr val="6CE927"/>
    <a:srgbClr val="EC0E0E"/>
    <a:srgbClr val="91CC5C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AB0C07-EEEB-48D8-880B-34E0946D7211}" v="148" dt="2022-01-02T07:16:29.2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>
        <p:guide orient="horz" pos="2160"/>
        <p:guide pos="2880"/>
      </p:guideLst>
    </p:cSldViewPr>
  </p:slideViewPr>
  <p:notesViewPr>
    <p:cSldViewPr snapToGrid="0">
      <p:cViewPr>
        <p:scale>
          <a:sx n="1" d="2"/>
          <a:sy n="1" d="2"/>
        </p:scale>
        <p:origin x="0" y="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18" Type="http://schemas.openxmlformats.org/officeDocument/2006/relationships/slide" Target="slides/slide117.xml"/><Relationship Id="rId134" Type="http://schemas.openxmlformats.org/officeDocument/2006/relationships/slide" Target="slides/slide133.xml"/><Relationship Id="rId139" Type="http://schemas.openxmlformats.org/officeDocument/2006/relationships/slide" Target="slides/slide13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50" Type="http://schemas.openxmlformats.org/officeDocument/2006/relationships/presProps" Target="presProps.xml"/><Relationship Id="rId155" Type="http://schemas.microsoft.com/office/2015/10/relationships/revisionInfo" Target="revisionInfo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viewProps" Target="viewProps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theme" Target="theme/theme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tableStyles" Target="tableStyles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microsoft.com/office/2016/11/relationships/changesInfo" Target="changesInfos/changesInfo1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许 荣仁" userId="a51c77e00fced653" providerId="LiveId" clId="{00AB0C07-EEEB-48D8-880B-34E0946D7211}"/>
    <pc:docChg chg="undo custSel modSld">
      <pc:chgData name="许 荣仁" userId="a51c77e00fced653" providerId="LiveId" clId="{00AB0C07-EEEB-48D8-880B-34E0946D7211}" dt="2022-01-02T07:16:29.204" v="240" actId="1076"/>
      <pc:docMkLst>
        <pc:docMk/>
      </pc:docMkLst>
      <pc:sldChg chg="delSp modSp mod">
        <pc:chgData name="许 荣仁" userId="a51c77e00fced653" providerId="LiveId" clId="{00AB0C07-EEEB-48D8-880B-34E0946D7211}" dt="2022-01-01T12:09:36.205" v="106" actId="478"/>
        <pc:sldMkLst>
          <pc:docMk/>
          <pc:sldMk cId="0" sldId="509"/>
        </pc:sldMkLst>
        <pc:spChg chg="mod">
          <ac:chgData name="许 荣仁" userId="a51c77e00fced653" providerId="LiveId" clId="{00AB0C07-EEEB-48D8-880B-34E0946D7211}" dt="2022-01-01T12:09:28.536" v="105" actId="207"/>
          <ac:spMkLst>
            <pc:docMk/>
            <pc:sldMk cId="0" sldId="509"/>
            <ac:spMk id="58372" creationId="{1E3CD71A-D036-4681-9DFC-16BE71ADF87E}"/>
          </ac:spMkLst>
        </pc:spChg>
        <pc:graphicFrameChg chg="del">
          <ac:chgData name="许 荣仁" userId="a51c77e00fced653" providerId="LiveId" clId="{00AB0C07-EEEB-48D8-880B-34E0946D7211}" dt="2022-01-01T12:05:49.637" v="31" actId="478"/>
          <ac:graphicFrameMkLst>
            <pc:docMk/>
            <pc:sldMk cId="0" sldId="509"/>
            <ac:graphicFrameMk id="58374" creationId="{33D9C7EC-4B75-410D-887D-07E747947C5B}"/>
          </ac:graphicFrameMkLst>
        </pc:graphicFrameChg>
        <pc:graphicFrameChg chg="del">
          <ac:chgData name="许 荣仁" userId="a51c77e00fced653" providerId="LiveId" clId="{00AB0C07-EEEB-48D8-880B-34E0946D7211}" dt="2022-01-01T12:05:01.119" v="10" actId="478"/>
          <ac:graphicFrameMkLst>
            <pc:docMk/>
            <pc:sldMk cId="0" sldId="509"/>
            <ac:graphicFrameMk id="58375" creationId="{5DB2AD0B-D477-4AF3-90CA-C912A4A49836}"/>
          </ac:graphicFrameMkLst>
        </pc:graphicFrameChg>
        <pc:graphicFrameChg chg="del mod">
          <ac:chgData name="许 荣仁" userId="a51c77e00fced653" providerId="LiveId" clId="{00AB0C07-EEEB-48D8-880B-34E0946D7211}" dt="2022-01-01T12:06:59.629" v="63" actId="478"/>
          <ac:graphicFrameMkLst>
            <pc:docMk/>
            <pc:sldMk cId="0" sldId="509"/>
            <ac:graphicFrameMk id="58376" creationId="{D153ED13-2399-43F6-BDE9-0866B09D2076}"/>
          </ac:graphicFrameMkLst>
        </pc:graphicFrameChg>
        <pc:graphicFrameChg chg="del mod">
          <ac:chgData name="许 荣仁" userId="a51c77e00fced653" providerId="LiveId" clId="{00AB0C07-EEEB-48D8-880B-34E0946D7211}" dt="2022-01-01T12:09:36.205" v="106" actId="478"/>
          <ac:graphicFrameMkLst>
            <pc:docMk/>
            <pc:sldMk cId="0" sldId="509"/>
            <ac:graphicFrameMk id="58377" creationId="{A91779E7-4454-4734-8AE3-7F36114B06DC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2:13:36.612" v="129" actId="478"/>
        <pc:sldMkLst>
          <pc:docMk/>
          <pc:sldMk cId="0" sldId="512"/>
        </pc:sldMkLst>
        <pc:spChg chg="mod">
          <ac:chgData name="许 荣仁" userId="a51c77e00fced653" providerId="LiveId" clId="{00AB0C07-EEEB-48D8-880B-34E0946D7211}" dt="2022-01-01T12:13:28.731" v="122"/>
          <ac:spMkLst>
            <pc:docMk/>
            <pc:sldMk cId="0" sldId="512"/>
            <ac:spMk id="63492" creationId="{C603AFAB-2657-45D4-824D-CE2441CEFDDC}"/>
          </ac:spMkLst>
        </pc:spChg>
        <pc:spChg chg="add del mod">
          <ac:chgData name="许 荣仁" userId="a51c77e00fced653" providerId="LiveId" clId="{00AB0C07-EEEB-48D8-880B-34E0946D7211}" dt="2022-01-01T12:13:36.612" v="129" actId="478"/>
          <ac:spMkLst>
            <pc:docMk/>
            <pc:sldMk cId="0" sldId="512"/>
            <ac:spMk id="63494" creationId="{21DCF255-070B-47C3-8194-92A3C718728F}"/>
          </ac:spMkLst>
        </pc:spChg>
        <pc:graphicFrameChg chg="del mod replId">
          <ac:chgData name="许 荣仁" userId="a51c77e00fced653" providerId="LiveId" clId="{00AB0C07-EEEB-48D8-880B-34E0946D7211}" dt="2022-01-01T12:13:20.110" v="121"/>
          <ac:graphicFrameMkLst>
            <pc:docMk/>
            <pc:sldMk cId="0" sldId="512"/>
            <ac:graphicFrameMk id="2" creationId="{21DCF255-070B-47C3-8194-92A3C718728F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2:41:31.520" v="147" actId="27636"/>
        <pc:sldMkLst>
          <pc:docMk/>
          <pc:sldMk cId="0" sldId="521"/>
        </pc:sldMkLst>
        <pc:spChg chg="add del mod">
          <ac:chgData name="许 荣仁" userId="a51c77e00fced653" providerId="LiveId" clId="{00AB0C07-EEEB-48D8-880B-34E0946D7211}" dt="2022-01-01T12:41:13.465" v="144" actId="20577"/>
          <ac:spMkLst>
            <pc:docMk/>
            <pc:sldMk cId="0" sldId="521"/>
            <ac:spMk id="76806" creationId="{81BDA7CF-2FDC-49CA-885F-5C92DC4EDB75}"/>
          </ac:spMkLst>
        </pc:spChg>
        <pc:spChg chg="add mod">
          <ac:chgData name="许 荣仁" userId="a51c77e00fced653" providerId="LiveId" clId="{00AB0C07-EEEB-48D8-880B-34E0946D7211}" dt="2022-01-01T12:40:57.931" v="137" actId="27636"/>
          <ac:spMkLst>
            <pc:docMk/>
            <pc:sldMk cId="0" sldId="521"/>
            <ac:spMk id="76807" creationId="{BB6B42C9-385C-45D9-8D50-E20EDF3E9EA8}"/>
          </ac:spMkLst>
        </pc:spChg>
        <pc:spChg chg="add mod">
          <ac:chgData name="许 荣仁" userId="a51c77e00fced653" providerId="LiveId" clId="{00AB0C07-EEEB-48D8-880B-34E0946D7211}" dt="2022-01-01T12:41:31.520" v="147" actId="27636"/>
          <ac:spMkLst>
            <pc:docMk/>
            <pc:sldMk cId="0" sldId="521"/>
            <ac:spMk id="76808" creationId="{AD0FE34B-1FC2-48C5-BE58-F67010149D3B}"/>
          </ac:spMkLst>
        </pc:spChg>
        <pc:graphicFrameChg chg="del mod replId">
          <ac:chgData name="许 荣仁" userId="a51c77e00fced653" providerId="LiveId" clId="{00AB0C07-EEEB-48D8-880B-34E0946D7211}" dt="2022-01-01T12:40:57.885" v="136"/>
          <ac:graphicFrameMkLst>
            <pc:docMk/>
            <pc:sldMk cId="0" sldId="521"/>
            <ac:graphicFrameMk id="2" creationId="{BB6B42C9-385C-45D9-8D50-E20EDF3E9EA8}"/>
          </ac:graphicFrameMkLst>
        </pc:graphicFrameChg>
        <pc:graphicFrameChg chg="add del mod replId">
          <ac:chgData name="许 荣仁" userId="a51c77e00fced653" providerId="LiveId" clId="{00AB0C07-EEEB-48D8-880B-34E0946D7211}" dt="2022-01-01T12:41:02.993" v="139"/>
          <ac:graphicFrameMkLst>
            <pc:docMk/>
            <pc:sldMk cId="0" sldId="521"/>
            <ac:graphicFrameMk id="5" creationId="{81BDA7CF-2FDC-49CA-885F-5C92DC4EDB75}"/>
          </ac:graphicFrameMkLst>
        </pc:graphicFrameChg>
        <pc:graphicFrameChg chg="del mod replId">
          <ac:chgData name="许 荣仁" userId="a51c77e00fced653" providerId="LiveId" clId="{00AB0C07-EEEB-48D8-880B-34E0946D7211}" dt="2022-01-01T12:41:31.452" v="146"/>
          <ac:graphicFrameMkLst>
            <pc:docMk/>
            <pc:sldMk cId="0" sldId="521"/>
            <ac:graphicFrameMk id="7" creationId="{AD0FE34B-1FC2-48C5-BE58-F67010149D3B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2:47:26.735" v="156" actId="27636"/>
        <pc:sldMkLst>
          <pc:docMk/>
          <pc:sldMk cId="0" sldId="524"/>
        </pc:sldMkLst>
        <pc:spChg chg="add mod">
          <ac:chgData name="许 荣仁" userId="a51c77e00fced653" providerId="LiveId" clId="{00AB0C07-EEEB-48D8-880B-34E0946D7211}" dt="2022-01-01T12:46:09.559" v="150" actId="27636"/>
          <ac:spMkLst>
            <pc:docMk/>
            <pc:sldMk cId="0" sldId="524"/>
            <ac:spMk id="81926" creationId="{32764129-812F-4569-8F22-FF2827E69479}"/>
          </ac:spMkLst>
        </pc:spChg>
        <pc:spChg chg="add mod">
          <ac:chgData name="许 荣仁" userId="a51c77e00fced653" providerId="LiveId" clId="{00AB0C07-EEEB-48D8-880B-34E0946D7211}" dt="2022-01-01T12:46:46.728" v="153" actId="27636"/>
          <ac:spMkLst>
            <pc:docMk/>
            <pc:sldMk cId="0" sldId="524"/>
            <ac:spMk id="81927" creationId="{4480DF21-13F9-4A5F-9A59-3EFA5B6A0F37}"/>
          </ac:spMkLst>
        </pc:spChg>
        <pc:spChg chg="add mod">
          <ac:chgData name="许 荣仁" userId="a51c77e00fced653" providerId="LiveId" clId="{00AB0C07-EEEB-48D8-880B-34E0946D7211}" dt="2022-01-01T12:47:26.735" v="156" actId="27636"/>
          <ac:spMkLst>
            <pc:docMk/>
            <pc:sldMk cId="0" sldId="524"/>
            <ac:spMk id="81928" creationId="{E9736E69-E69D-429E-AC20-4F9E62E186F0}"/>
          </ac:spMkLst>
        </pc:spChg>
        <pc:graphicFrameChg chg="del mod replId">
          <ac:chgData name="许 荣仁" userId="a51c77e00fced653" providerId="LiveId" clId="{00AB0C07-EEEB-48D8-880B-34E0946D7211}" dt="2022-01-01T12:46:09.358" v="149"/>
          <ac:graphicFrameMkLst>
            <pc:docMk/>
            <pc:sldMk cId="0" sldId="524"/>
            <ac:graphicFrameMk id="2" creationId="{32764129-812F-4569-8F22-FF2827E69479}"/>
          </ac:graphicFrameMkLst>
        </pc:graphicFrameChg>
        <pc:graphicFrameChg chg="del mod replId">
          <ac:chgData name="许 荣仁" userId="a51c77e00fced653" providerId="LiveId" clId="{00AB0C07-EEEB-48D8-880B-34E0946D7211}" dt="2022-01-01T12:46:46.268" v="152"/>
          <ac:graphicFrameMkLst>
            <pc:docMk/>
            <pc:sldMk cId="0" sldId="524"/>
            <ac:graphicFrameMk id="4" creationId="{4480DF21-13F9-4A5F-9A59-3EFA5B6A0F37}"/>
          </ac:graphicFrameMkLst>
        </pc:graphicFrameChg>
        <pc:graphicFrameChg chg="del mod replId">
          <ac:chgData name="许 荣仁" userId="a51c77e00fced653" providerId="LiveId" clId="{00AB0C07-EEEB-48D8-880B-34E0946D7211}" dt="2022-01-01T12:47:26.347" v="155"/>
          <ac:graphicFrameMkLst>
            <pc:docMk/>
            <pc:sldMk cId="0" sldId="524"/>
            <ac:graphicFrameMk id="6" creationId="{E9736E69-E69D-429E-AC20-4F9E62E186F0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2:48:32.633" v="159" actId="27636"/>
        <pc:sldMkLst>
          <pc:docMk/>
          <pc:sldMk cId="0" sldId="525"/>
        </pc:sldMkLst>
        <pc:spChg chg="add mod">
          <ac:chgData name="许 荣仁" userId="a51c77e00fced653" providerId="LiveId" clId="{00AB0C07-EEEB-48D8-880B-34E0946D7211}" dt="2022-01-01T12:48:32.633" v="159" actId="27636"/>
          <ac:spMkLst>
            <pc:docMk/>
            <pc:sldMk cId="0" sldId="525"/>
            <ac:spMk id="83974" creationId="{0004DC78-A155-4822-A227-A2DAAB2D5129}"/>
          </ac:spMkLst>
        </pc:spChg>
        <pc:graphicFrameChg chg="del mod replId">
          <ac:chgData name="许 荣仁" userId="a51c77e00fced653" providerId="LiveId" clId="{00AB0C07-EEEB-48D8-880B-34E0946D7211}" dt="2022-01-01T12:48:32.537" v="158"/>
          <ac:graphicFrameMkLst>
            <pc:docMk/>
            <pc:sldMk cId="0" sldId="525"/>
            <ac:graphicFrameMk id="2" creationId="{0004DC78-A155-4822-A227-A2DAAB2D5129}"/>
          </ac:graphicFrameMkLst>
        </pc:graphicFrameChg>
      </pc:sldChg>
      <pc:sldChg chg="modNotesTx">
        <pc:chgData name="许 荣仁" userId="a51c77e00fced653" providerId="LiveId" clId="{00AB0C07-EEEB-48D8-880B-34E0946D7211}" dt="2022-01-01T12:51:12.741" v="160"/>
        <pc:sldMkLst>
          <pc:docMk/>
          <pc:sldMk cId="0" sldId="526"/>
        </pc:sldMkLst>
      </pc:sldChg>
      <pc:sldChg chg="addSp delSp modSp mod">
        <pc:chgData name="许 荣仁" userId="a51c77e00fced653" providerId="LiveId" clId="{00AB0C07-EEEB-48D8-880B-34E0946D7211}" dt="2022-01-01T12:53:16.556" v="165" actId="33423"/>
        <pc:sldMkLst>
          <pc:docMk/>
          <pc:sldMk cId="0" sldId="527"/>
        </pc:sldMkLst>
        <pc:spChg chg="add del mod">
          <ac:chgData name="许 荣仁" userId="a51c77e00fced653" providerId="LiveId" clId="{00AB0C07-EEEB-48D8-880B-34E0946D7211}" dt="2022-01-01T12:53:16.556" v="165" actId="33423"/>
          <ac:spMkLst>
            <pc:docMk/>
            <pc:sldMk cId="0" sldId="527"/>
            <ac:spMk id="87046" creationId="{41E1E770-BBFD-4407-B695-EF30EED461A3}"/>
          </ac:spMkLst>
        </pc:spChg>
        <pc:graphicFrameChg chg="add del mod replId">
          <ac:chgData name="许 荣仁" userId="a51c77e00fced653" providerId="LiveId" clId="{00AB0C07-EEEB-48D8-880B-34E0946D7211}" dt="2022-01-01T12:53:16.556" v="165" actId="33423"/>
          <ac:graphicFrameMkLst>
            <pc:docMk/>
            <pc:sldMk cId="0" sldId="527"/>
            <ac:graphicFrameMk id="87046" creationId="{41E1E770-BBFD-4407-B695-EF30EED461A3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3:17:54.550" v="177" actId="27636"/>
        <pc:sldMkLst>
          <pc:docMk/>
          <pc:sldMk cId="0" sldId="538"/>
        </pc:sldMkLst>
        <pc:spChg chg="add mod">
          <ac:chgData name="许 荣仁" userId="a51c77e00fced653" providerId="LiveId" clId="{00AB0C07-EEEB-48D8-880B-34E0946D7211}" dt="2022-01-01T13:17:32.935" v="174" actId="27636"/>
          <ac:spMkLst>
            <pc:docMk/>
            <pc:sldMk cId="0" sldId="538"/>
            <ac:spMk id="99334" creationId="{C7863201-E07E-4D9A-BAF4-A62F34FEBCB0}"/>
          </ac:spMkLst>
        </pc:spChg>
        <pc:spChg chg="add mod">
          <ac:chgData name="许 荣仁" userId="a51c77e00fced653" providerId="LiveId" clId="{00AB0C07-EEEB-48D8-880B-34E0946D7211}" dt="2022-01-01T13:17:26.742" v="168" actId="27636"/>
          <ac:spMkLst>
            <pc:docMk/>
            <pc:sldMk cId="0" sldId="538"/>
            <ac:spMk id="99335" creationId="{DCA985C4-DA6A-401B-A507-1B0229AA907F}"/>
          </ac:spMkLst>
        </pc:spChg>
        <pc:spChg chg="add mod">
          <ac:chgData name="许 荣仁" userId="a51c77e00fced653" providerId="LiveId" clId="{00AB0C07-EEEB-48D8-880B-34E0946D7211}" dt="2022-01-01T13:17:29.320" v="171" actId="27636"/>
          <ac:spMkLst>
            <pc:docMk/>
            <pc:sldMk cId="0" sldId="538"/>
            <ac:spMk id="99336" creationId="{C8EF61A8-9ED2-4F98-966C-526157F2BEDD}"/>
          </ac:spMkLst>
        </pc:spChg>
        <pc:spChg chg="add mod">
          <ac:chgData name="许 荣仁" userId="a51c77e00fced653" providerId="LiveId" clId="{00AB0C07-EEEB-48D8-880B-34E0946D7211}" dt="2022-01-01T13:17:54.550" v="177" actId="27636"/>
          <ac:spMkLst>
            <pc:docMk/>
            <pc:sldMk cId="0" sldId="538"/>
            <ac:spMk id="99337" creationId="{8686E3D2-DD3A-465D-A15A-EDCBBC6D149B}"/>
          </ac:spMkLst>
        </pc:spChg>
        <pc:graphicFrameChg chg="del mod replId">
          <ac:chgData name="许 荣仁" userId="a51c77e00fced653" providerId="LiveId" clId="{00AB0C07-EEEB-48D8-880B-34E0946D7211}" dt="2022-01-01T13:17:26.664" v="167"/>
          <ac:graphicFrameMkLst>
            <pc:docMk/>
            <pc:sldMk cId="0" sldId="538"/>
            <ac:graphicFrameMk id="2" creationId="{DCA985C4-DA6A-401B-A507-1B0229AA907F}"/>
          </ac:graphicFrameMkLst>
        </pc:graphicFrameChg>
        <pc:graphicFrameChg chg="del mod replId">
          <ac:chgData name="许 荣仁" userId="a51c77e00fced653" providerId="LiveId" clId="{00AB0C07-EEEB-48D8-880B-34E0946D7211}" dt="2022-01-01T13:17:29.247" v="170"/>
          <ac:graphicFrameMkLst>
            <pc:docMk/>
            <pc:sldMk cId="0" sldId="538"/>
            <ac:graphicFrameMk id="4" creationId="{C8EF61A8-9ED2-4F98-966C-526157F2BEDD}"/>
          </ac:graphicFrameMkLst>
        </pc:graphicFrameChg>
        <pc:graphicFrameChg chg="del mod replId">
          <ac:chgData name="许 荣仁" userId="a51c77e00fced653" providerId="LiveId" clId="{00AB0C07-EEEB-48D8-880B-34E0946D7211}" dt="2022-01-01T13:17:32.857" v="173"/>
          <ac:graphicFrameMkLst>
            <pc:docMk/>
            <pc:sldMk cId="0" sldId="538"/>
            <ac:graphicFrameMk id="6" creationId="{C7863201-E07E-4D9A-BAF4-A62F34FEBCB0}"/>
          </ac:graphicFrameMkLst>
        </pc:graphicFrameChg>
        <pc:graphicFrameChg chg="del mod replId">
          <ac:chgData name="许 荣仁" userId="a51c77e00fced653" providerId="LiveId" clId="{00AB0C07-EEEB-48D8-880B-34E0946D7211}" dt="2022-01-01T13:17:54.303" v="176"/>
          <ac:graphicFrameMkLst>
            <pc:docMk/>
            <pc:sldMk cId="0" sldId="538"/>
            <ac:graphicFrameMk id="8" creationId="{8686E3D2-DD3A-465D-A15A-EDCBBC6D149B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3:51:54.408" v="189" actId="27636"/>
        <pc:sldMkLst>
          <pc:docMk/>
          <pc:sldMk cId="0" sldId="540"/>
        </pc:sldMkLst>
        <pc:spChg chg="add mod">
          <ac:chgData name="许 荣仁" userId="a51c77e00fced653" providerId="LiveId" clId="{00AB0C07-EEEB-48D8-880B-34E0946D7211}" dt="2022-01-01T13:51:49.266" v="183" actId="27636"/>
          <ac:spMkLst>
            <pc:docMk/>
            <pc:sldMk cId="0" sldId="540"/>
            <ac:spMk id="101382" creationId="{591196C6-E050-42CA-95F1-A8ABD5C0A9E5}"/>
          </ac:spMkLst>
        </pc:spChg>
        <pc:spChg chg="add mod">
          <ac:chgData name="许 荣仁" userId="a51c77e00fced653" providerId="LiveId" clId="{00AB0C07-EEEB-48D8-880B-34E0946D7211}" dt="2022-01-01T13:51:52.115" v="186" actId="27636"/>
          <ac:spMkLst>
            <pc:docMk/>
            <pc:sldMk cId="0" sldId="540"/>
            <ac:spMk id="101383" creationId="{25C0929D-644D-449C-9F74-064D3CAC1258}"/>
          </ac:spMkLst>
        </pc:spChg>
        <pc:spChg chg="add mod">
          <ac:chgData name="许 荣仁" userId="a51c77e00fced653" providerId="LiveId" clId="{00AB0C07-EEEB-48D8-880B-34E0946D7211}" dt="2022-01-01T13:51:54.408" v="189" actId="27636"/>
          <ac:spMkLst>
            <pc:docMk/>
            <pc:sldMk cId="0" sldId="540"/>
            <ac:spMk id="101384" creationId="{43C78D52-BACD-4253-B62A-D5AB7DB0BB58}"/>
          </ac:spMkLst>
        </pc:spChg>
        <pc:spChg chg="add mod">
          <ac:chgData name="许 荣仁" userId="a51c77e00fced653" providerId="LiveId" clId="{00AB0C07-EEEB-48D8-880B-34E0946D7211}" dt="2022-01-01T13:51:14.277" v="180" actId="27636"/>
          <ac:spMkLst>
            <pc:docMk/>
            <pc:sldMk cId="0" sldId="540"/>
            <ac:spMk id="101385" creationId="{83FA91FD-80F7-4A6A-829E-7BDD24C84035}"/>
          </ac:spMkLst>
        </pc:spChg>
        <pc:graphicFrameChg chg="del mod replId">
          <ac:chgData name="许 荣仁" userId="a51c77e00fced653" providerId="LiveId" clId="{00AB0C07-EEEB-48D8-880B-34E0946D7211}" dt="2022-01-01T13:51:14.134" v="179"/>
          <ac:graphicFrameMkLst>
            <pc:docMk/>
            <pc:sldMk cId="0" sldId="540"/>
            <ac:graphicFrameMk id="2" creationId="{83FA91FD-80F7-4A6A-829E-7BDD24C84035}"/>
          </ac:graphicFrameMkLst>
        </pc:graphicFrameChg>
        <pc:graphicFrameChg chg="del mod replId">
          <ac:chgData name="许 荣仁" userId="a51c77e00fced653" providerId="LiveId" clId="{00AB0C07-EEEB-48D8-880B-34E0946D7211}" dt="2022-01-01T13:51:49.189" v="182"/>
          <ac:graphicFrameMkLst>
            <pc:docMk/>
            <pc:sldMk cId="0" sldId="540"/>
            <ac:graphicFrameMk id="4" creationId="{591196C6-E050-42CA-95F1-A8ABD5C0A9E5}"/>
          </ac:graphicFrameMkLst>
        </pc:graphicFrameChg>
        <pc:graphicFrameChg chg="del mod replId">
          <ac:chgData name="许 荣仁" userId="a51c77e00fced653" providerId="LiveId" clId="{00AB0C07-EEEB-48D8-880B-34E0946D7211}" dt="2022-01-01T13:51:52.028" v="185"/>
          <ac:graphicFrameMkLst>
            <pc:docMk/>
            <pc:sldMk cId="0" sldId="540"/>
            <ac:graphicFrameMk id="6" creationId="{25C0929D-644D-449C-9F74-064D3CAC1258}"/>
          </ac:graphicFrameMkLst>
        </pc:graphicFrameChg>
        <pc:graphicFrameChg chg="del mod replId">
          <ac:chgData name="许 荣仁" userId="a51c77e00fced653" providerId="LiveId" clId="{00AB0C07-EEEB-48D8-880B-34E0946D7211}" dt="2022-01-01T13:51:54.335" v="188"/>
          <ac:graphicFrameMkLst>
            <pc:docMk/>
            <pc:sldMk cId="0" sldId="540"/>
            <ac:graphicFrameMk id="8" creationId="{43C78D52-BACD-4253-B62A-D5AB7DB0BB58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3:52:13.217" v="192" actId="27636"/>
        <pc:sldMkLst>
          <pc:docMk/>
          <pc:sldMk cId="0" sldId="541"/>
        </pc:sldMkLst>
        <pc:spChg chg="add mod">
          <ac:chgData name="许 荣仁" userId="a51c77e00fced653" providerId="LiveId" clId="{00AB0C07-EEEB-48D8-880B-34E0946D7211}" dt="2022-01-01T13:52:13.217" v="192" actId="27636"/>
          <ac:spMkLst>
            <pc:docMk/>
            <pc:sldMk cId="0" sldId="541"/>
            <ac:spMk id="102406" creationId="{190DDE7E-6BA5-4C1A-8ED2-67A1FF53C7B5}"/>
          </ac:spMkLst>
        </pc:spChg>
        <pc:graphicFrameChg chg="del mod replId">
          <ac:chgData name="许 荣仁" userId="a51c77e00fced653" providerId="LiveId" clId="{00AB0C07-EEEB-48D8-880B-34E0946D7211}" dt="2022-01-01T13:52:12.722" v="191"/>
          <ac:graphicFrameMkLst>
            <pc:docMk/>
            <pc:sldMk cId="0" sldId="541"/>
            <ac:graphicFrameMk id="2" creationId="{190DDE7E-6BA5-4C1A-8ED2-67A1FF53C7B5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3:53:45.102" v="198" actId="27636"/>
        <pc:sldMkLst>
          <pc:docMk/>
          <pc:sldMk cId="0" sldId="542"/>
        </pc:sldMkLst>
        <pc:spChg chg="add mod">
          <ac:chgData name="许 荣仁" userId="a51c77e00fced653" providerId="LiveId" clId="{00AB0C07-EEEB-48D8-880B-34E0946D7211}" dt="2022-01-01T13:53:45.102" v="198" actId="27636"/>
          <ac:spMkLst>
            <pc:docMk/>
            <pc:sldMk cId="0" sldId="542"/>
            <ac:spMk id="103430" creationId="{3AD7134F-33C6-4B09-92DB-EDDCB4E26623}"/>
          </ac:spMkLst>
        </pc:spChg>
        <pc:spChg chg="add mod">
          <ac:chgData name="许 荣仁" userId="a51c77e00fced653" providerId="LiveId" clId="{00AB0C07-EEEB-48D8-880B-34E0946D7211}" dt="2022-01-01T13:53:36.404" v="195" actId="27636"/>
          <ac:spMkLst>
            <pc:docMk/>
            <pc:sldMk cId="0" sldId="542"/>
            <ac:spMk id="103431" creationId="{40C8C89C-F022-4C41-B419-E4F656BC6E6F}"/>
          </ac:spMkLst>
        </pc:spChg>
        <pc:graphicFrameChg chg="del mod replId">
          <ac:chgData name="许 荣仁" userId="a51c77e00fced653" providerId="LiveId" clId="{00AB0C07-EEEB-48D8-880B-34E0946D7211}" dt="2022-01-01T13:53:36.363" v="194"/>
          <ac:graphicFrameMkLst>
            <pc:docMk/>
            <pc:sldMk cId="0" sldId="542"/>
            <ac:graphicFrameMk id="2" creationId="{40C8C89C-F022-4C41-B419-E4F656BC6E6F}"/>
          </ac:graphicFrameMkLst>
        </pc:graphicFrameChg>
        <pc:graphicFrameChg chg="del mod replId">
          <ac:chgData name="许 荣仁" userId="a51c77e00fced653" providerId="LiveId" clId="{00AB0C07-EEEB-48D8-880B-34E0946D7211}" dt="2022-01-01T13:53:45.050" v="197"/>
          <ac:graphicFrameMkLst>
            <pc:docMk/>
            <pc:sldMk cId="0" sldId="542"/>
            <ac:graphicFrameMk id="4" creationId="{3AD7134F-33C6-4B09-92DB-EDDCB4E26623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3:58:11.154" v="201" actId="27636"/>
        <pc:sldMkLst>
          <pc:docMk/>
          <pc:sldMk cId="0" sldId="543"/>
        </pc:sldMkLst>
        <pc:spChg chg="add mod">
          <ac:chgData name="许 荣仁" userId="a51c77e00fced653" providerId="LiveId" clId="{00AB0C07-EEEB-48D8-880B-34E0946D7211}" dt="2022-01-01T13:58:11.154" v="201" actId="27636"/>
          <ac:spMkLst>
            <pc:docMk/>
            <pc:sldMk cId="0" sldId="543"/>
            <ac:spMk id="104454" creationId="{5B3154CA-EF99-4455-B49A-91B5AB064837}"/>
          </ac:spMkLst>
        </pc:spChg>
        <pc:graphicFrameChg chg="del mod replId">
          <ac:chgData name="许 荣仁" userId="a51c77e00fced653" providerId="LiveId" clId="{00AB0C07-EEEB-48D8-880B-34E0946D7211}" dt="2022-01-01T13:58:10.976" v="200"/>
          <ac:graphicFrameMkLst>
            <pc:docMk/>
            <pc:sldMk cId="0" sldId="543"/>
            <ac:graphicFrameMk id="2" creationId="{5B3154CA-EF99-4455-B49A-91B5AB064837}"/>
          </ac:graphicFrameMkLst>
        </pc:graphicFrameChg>
      </pc:sldChg>
      <pc:sldChg chg="addSp delSp modSp mod">
        <pc:chgData name="许 荣仁" userId="a51c77e00fced653" providerId="LiveId" clId="{00AB0C07-EEEB-48D8-880B-34E0946D7211}" dt="2022-01-01T13:59:22.222" v="204" actId="27636"/>
        <pc:sldMkLst>
          <pc:docMk/>
          <pc:sldMk cId="0" sldId="545"/>
        </pc:sldMkLst>
        <pc:spChg chg="add mod">
          <ac:chgData name="许 荣仁" userId="a51c77e00fced653" providerId="LiveId" clId="{00AB0C07-EEEB-48D8-880B-34E0946D7211}" dt="2022-01-01T13:59:22.222" v="204" actId="27636"/>
          <ac:spMkLst>
            <pc:docMk/>
            <pc:sldMk cId="0" sldId="545"/>
            <ac:spMk id="106502" creationId="{4EB9F168-73C9-43EC-8F53-4DB8FBA4E71F}"/>
          </ac:spMkLst>
        </pc:spChg>
        <pc:graphicFrameChg chg="del mod replId">
          <ac:chgData name="许 荣仁" userId="a51c77e00fced653" providerId="LiveId" clId="{00AB0C07-EEEB-48D8-880B-34E0946D7211}" dt="2022-01-01T13:59:22.061" v="203"/>
          <ac:graphicFrameMkLst>
            <pc:docMk/>
            <pc:sldMk cId="0" sldId="545"/>
            <ac:graphicFrameMk id="2" creationId="{4EB9F168-73C9-43EC-8F53-4DB8FBA4E71F}"/>
          </ac:graphicFrameMkLst>
        </pc:graphicFrameChg>
      </pc:sldChg>
      <pc:sldChg chg="addSp delSp modSp mod">
        <pc:chgData name="许 荣仁" userId="a51c77e00fced653" providerId="LiveId" clId="{00AB0C07-EEEB-48D8-880B-34E0946D7211}" dt="2022-01-02T01:48:35.881" v="214" actId="33423"/>
        <pc:sldMkLst>
          <pc:docMk/>
          <pc:sldMk cId="0" sldId="562"/>
        </pc:sldMkLst>
        <pc:spChg chg="add del mod">
          <ac:chgData name="许 荣仁" userId="a51c77e00fced653" providerId="LiveId" clId="{00AB0C07-EEEB-48D8-880B-34E0946D7211}" dt="2022-01-02T01:42:14.538" v="209" actId="33423"/>
          <ac:spMkLst>
            <pc:docMk/>
            <pc:sldMk cId="0" sldId="562"/>
            <ac:spMk id="135176" creationId="{4C5C690B-9011-41BB-A74A-2F17A01192F3}"/>
          </ac:spMkLst>
        </pc:spChg>
        <pc:spChg chg="add del mod">
          <ac:chgData name="许 荣仁" userId="a51c77e00fced653" providerId="LiveId" clId="{00AB0C07-EEEB-48D8-880B-34E0946D7211}" dt="2022-01-02T01:48:35.881" v="214" actId="33423"/>
          <ac:spMkLst>
            <pc:docMk/>
            <pc:sldMk cId="0" sldId="562"/>
            <ac:spMk id="135180" creationId="{300E1E51-38D9-4B4A-9768-0A59A39E7EBE}"/>
          </ac:spMkLst>
        </pc:spChg>
        <pc:graphicFrameChg chg="add del mod replId">
          <ac:chgData name="许 荣仁" userId="a51c77e00fced653" providerId="LiveId" clId="{00AB0C07-EEEB-48D8-880B-34E0946D7211}" dt="2022-01-02T01:42:14.538" v="209" actId="33423"/>
          <ac:graphicFrameMkLst>
            <pc:docMk/>
            <pc:sldMk cId="0" sldId="562"/>
            <ac:graphicFrameMk id="135176" creationId="{4C5C690B-9011-41BB-A74A-2F17A01192F3}"/>
          </ac:graphicFrameMkLst>
        </pc:graphicFrameChg>
        <pc:graphicFrameChg chg="add del mod replId">
          <ac:chgData name="许 荣仁" userId="a51c77e00fced653" providerId="LiveId" clId="{00AB0C07-EEEB-48D8-880B-34E0946D7211}" dt="2022-01-02T01:48:35.881" v="214" actId="33423"/>
          <ac:graphicFrameMkLst>
            <pc:docMk/>
            <pc:sldMk cId="0" sldId="562"/>
            <ac:graphicFrameMk id="135180" creationId="{300E1E51-38D9-4B4A-9768-0A59A39E7EBE}"/>
          </ac:graphicFrameMkLst>
        </pc:graphicFrameChg>
      </pc:sldChg>
      <pc:sldChg chg="addSp delSp modSp mod">
        <pc:chgData name="许 荣仁" userId="a51c77e00fced653" providerId="LiveId" clId="{00AB0C07-EEEB-48D8-880B-34E0946D7211}" dt="2022-01-02T03:37:01.887" v="221" actId="33423"/>
        <pc:sldMkLst>
          <pc:docMk/>
          <pc:sldMk cId="0" sldId="589"/>
        </pc:sldMkLst>
        <pc:spChg chg="add del mod">
          <ac:chgData name="许 荣仁" userId="a51c77e00fced653" providerId="LiveId" clId="{00AB0C07-EEEB-48D8-880B-34E0946D7211}" dt="2022-01-02T03:37:01.887" v="221" actId="33423"/>
          <ac:spMkLst>
            <pc:docMk/>
            <pc:sldMk cId="0" sldId="589"/>
            <ac:spMk id="190474" creationId="{7707C31E-68FA-4AFB-A3FA-DA48BCD46AC2}"/>
          </ac:spMkLst>
        </pc:spChg>
        <pc:graphicFrameChg chg="add del mod replId">
          <ac:chgData name="许 荣仁" userId="a51c77e00fced653" providerId="LiveId" clId="{00AB0C07-EEEB-48D8-880B-34E0946D7211}" dt="2022-01-02T03:37:01.887" v="221" actId="33423"/>
          <ac:graphicFrameMkLst>
            <pc:docMk/>
            <pc:sldMk cId="0" sldId="589"/>
            <ac:graphicFrameMk id="190474" creationId="{7707C31E-68FA-4AFB-A3FA-DA48BCD46AC2}"/>
          </ac:graphicFrameMkLst>
        </pc:graphicFrameChg>
      </pc:sldChg>
      <pc:sldChg chg="addSp delSp modSp mod">
        <pc:chgData name="许 荣仁" userId="a51c77e00fced653" providerId="LiveId" clId="{00AB0C07-EEEB-48D8-880B-34E0946D7211}" dt="2022-01-02T07:16:29.204" v="240" actId="1076"/>
        <pc:sldMkLst>
          <pc:docMk/>
          <pc:sldMk cId="0" sldId="609"/>
        </pc:sldMkLst>
        <pc:spChg chg="add mod">
          <ac:chgData name="许 荣仁" userId="a51c77e00fced653" providerId="LiveId" clId="{00AB0C07-EEEB-48D8-880B-34E0946D7211}" dt="2022-01-02T07:16:04.482" v="235" actId="207"/>
          <ac:spMkLst>
            <pc:docMk/>
            <pc:sldMk cId="0" sldId="609"/>
            <ac:spMk id="231432" creationId="{3A72B1E6-643F-415A-BBE9-4BF2739D6D37}"/>
          </ac:spMkLst>
        </pc:spChg>
        <pc:spChg chg="add del mod ord">
          <ac:chgData name="许 荣仁" userId="a51c77e00fced653" providerId="LiveId" clId="{00AB0C07-EEEB-48D8-880B-34E0946D7211}" dt="2022-01-02T07:15:45.841" v="231" actId="207"/>
          <ac:spMkLst>
            <pc:docMk/>
            <pc:sldMk cId="0" sldId="609"/>
            <ac:spMk id="231433" creationId="{E7504AB1-2DD5-437D-ACA6-C47A11F30B36}"/>
          </ac:spMkLst>
        </pc:spChg>
        <pc:spChg chg="add mod">
          <ac:chgData name="许 荣仁" userId="a51c77e00fced653" providerId="LiveId" clId="{00AB0C07-EEEB-48D8-880B-34E0946D7211}" dt="2022-01-02T07:16:29.204" v="240" actId="1076"/>
          <ac:spMkLst>
            <pc:docMk/>
            <pc:sldMk cId="0" sldId="609"/>
            <ac:spMk id="231434" creationId="{AFA33C4A-7118-4A1F-BAA3-DBC7EC4E7CC7}"/>
          </ac:spMkLst>
        </pc:spChg>
        <pc:graphicFrameChg chg="add del mod replId">
          <ac:chgData name="许 荣仁" userId="a51c77e00fced653" providerId="LiveId" clId="{00AB0C07-EEEB-48D8-880B-34E0946D7211}" dt="2022-01-02T07:15:02.885" v="228"/>
          <ac:graphicFrameMkLst>
            <pc:docMk/>
            <pc:sldMk cId="0" sldId="609"/>
            <ac:graphicFrameMk id="2" creationId="{E7504AB1-2DD5-437D-ACA6-C47A11F30B36}"/>
          </ac:graphicFrameMkLst>
        </pc:graphicFrameChg>
        <pc:graphicFrameChg chg="del mod replId">
          <ac:chgData name="许 荣仁" userId="a51c77e00fced653" providerId="LiveId" clId="{00AB0C07-EEEB-48D8-880B-34E0946D7211}" dt="2022-01-02T07:15:58.035" v="233"/>
          <ac:graphicFrameMkLst>
            <pc:docMk/>
            <pc:sldMk cId="0" sldId="609"/>
            <ac:graphicFrameMk id="5" creationId="{3A72B1E6-643F-415A-BBE9-4BF2739D6D37}"/>
          </ac:graphicFrameMkLst>
        </pc:graphicFrameChg>
        <pc:graphicFrameChg chg="del mod replId">
          <ac:chgData name="许 荣仁" userId="a51c77e00fced653" providerId="LiveId" clId="{00AB0C07-EEEB-48D8-880B-34E0946D7211}" dt="2022-01-02T07:16:22.883" v="237"/>
          <ac:graphicFrameMkLst>
            <pc:docMk/>
            <pc:sldMk cId="0" sldId="609"/>
            <ac:graphicFrameMk id="7" creationId="{AFA33C4A-7118-4A1F-BAA3-DBC7EC4E7CC7}"/>
          </ac:graphicFrameMkLst>
        </pc:graphicFrame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e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wmf"/><Relationship Id="rId1" Type="http://schemas.openxmlformats.org/officeDocument/2006/relationships/image" Target="../media/image2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Relationship Id="rId4" Type="http://schemas.openxmlformats.org/officeDocument/2006/relationships/image" Target="../media/image8.e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wmf"/><Relationship Id="rId1" Type="http://schemas.openxmlformats.org/officeDocument/2006/relationships/image" Target="../media/image9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Relationship Id="rId4" Type="http://schemas.openxmlformats.org/officeDocument/2006/relationships/image" Target="../media/image19.wmf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.wmf"/><Relationship Id="rId2" Type="http://schemas.openxmlformats.org/officeDocument/2006/relationships/image" Target="../media/image24.wmf"/><Relationship Id="rId1" Type="http://schemas.openxmlformats.org/officeDocument/2006/relationships/image" Target="../media/image23.wmf"/><Relationship Id="rId6" Type="http://schemas.openxmlformats.org/officeDocument/2006/relationships/image" Target="../media/image28.wmf"/><Relationship Id="rId5" Type="http://schemas.openxmlformats.org/officeDocument/2006/relationships/image" Target="../media/image27.wmf"/><Relationship Id="rId4" Type="http://schemas.openxmlformats.org/officeDocument/2006/relationships/image" Target="../media/image26.wmf"/></Relationships>
</file>

<file path=ppt/drawings/_rels/vmlDrawing12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35.wmf"/></Relationships>
</file>

<file path=ppt/drawings/_rels/vmlDrawing15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36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8.wmf"/></Relationships>
</file>

<file path=ppt/drawings/_rels/vmlDrawing17.v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image" Target="../media/image42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45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2.wmf"/><Relationship Id="rId2" Type="http://schemas.openxmlformats.org/officeDocument/2006/relationships/image" Target="../media/image51.wmf"/><Relationship Id="rId1" Type="http://schemas.openxmlformats.org/officeDocument/2006/relationships/image" Target="../media/image50.wmf"/><Relationship Id="rId4" Type="http://schemas.openxmlformats.org/officeDocument/2006/relationships/image" Target="../media/image53.wmf"/></Relationships>
</file>

<file path=ppt/drawings/_rels/vmlDrawing20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21.vml.rels><?xml version="1.0" encoding="UTF-8" standalone="yes"?>
<Relationships xmlns="http://schemas.openxmlformats.org/package/2006/relationships"><Relationship Id="rId1" Type="http://schemas.openxmlformats.org/officeDocument/2006/relationships/image" Target="../media/image55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6.wmf"/></Relationships>
</file>

<file path=ppt/drawings/_rels/vmlDrawing2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7.wmf"/></Relationships>
</file>

<file path=ppt/drawings/_rels/vmlDrawing24.vml.rels><?xml version="1.0" encoding="UTF-8" standalone="yes"?>
<Relationships xmlns="http://schemas.openxmlformats.org/package/2006/relationships"><Relationship Id="rId1" Type="http://schemas.openxmlformats.org/officeDocument/2006/relationships/image" Target="../media/image58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68.wmf"/></Relationships>
</file>

<file path=ppt/drawings/_rels/vmlDrawing26.vml.rels><?xml version="1.0" encoding="UTF-8" standalone="yes"?>
<Relationships xmlns="http://schemas.openxmlformats.org/package/2006/relationships"><Relationship Id="rId2" Type="http://schemas.openxmlformats.org/officeDocument/2006/relationships/image" Target="../media/image73.wmf"/><Relationship Id="rId1" Type="http://schemas.openxmlformats.org/officeDocument/2006/relationships/image" Target="../media/image72.wmf"/></Relationships>
</file>

<file path=ppt/drawings/_rels/vmlDrawing2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5.wmf"/></Relationships>
</file>

<file path=ppt/drawings/_rels/vmlDrawing2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6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7.wmf"/></Relationships>
</file>

<file path=ppt/drawings/_rels/vmlDrawing30.vml.rels><?xml version="1.0" encoding="UTF-8" standalone="yes"?>
<Relationships xmlns="http://schemas.openxmlformats.org/package/2006/relationships"><Relationship Id="rId3" Type="http://schemas.openxmlformats.org/officeDocument/2006/relationships/image" Target="../media/image80.wmf"/><Relationship Id="rId2" Type="http://schemas.openxmlformats.org/officeDocument/2006/relationships/image" Target="../media/image79.wmf"/><Relationship Id="rId1" Type="http://schemas.openxmlformats.org/officeDocument/2006/relationships/image" Target="../media/image78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83.wmf"/><Relationship Id="rId7" Type="http://schemas.openxmlformats.org/officeDocument/2006/relationships/image" Target="../media/image87.wmf"/><Relationship Id="rId2" Type="http://schemas.openxmlformats.org/officeDocument/2006/relationships/image" Target="../media/image82.wmf"/><Relationship Id="rId1" Type="http://schemas.openxmlformats.org/officeDocument/2006/relationships/image" Target="../media/image81.wmf"/><Relationship Id="rId6" Type="http://schemas.openxmlformats.org/officeDocument/2006/relationships/image" Target="../media/image86.wmf"/><Relationship Id="rId5" Type="http://schemas.openxmlformats.org/officeDocument/2006/relationships/image" Target="../media/image85.wmf"/><Relationship Id="rId4" Type="http://schemas.openxmlformats.org/officeDocument/2006/relationships/image" Target="../media/image84.wmf"/></Relationships>
</file>

<file path=ppt/drawings/_rels/vmlDrawing32.vml.rels><?xml version="1.0" encoding="UTF-8" standalone="yes"?>
<Relationships xmlns="http://schemas.openxmlformats.org/package/2006/relationships"><Relationship Id="rId2" Type="http://schemas.openxmlformats.org/officeDocument/2006/relationships/image" Target="../media/image89.wmf"/><Relationship Id="rId1" Type="http://schemas.openxmlformats.org/officeDocument/2006/relationships/image" Target="../media/image88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90.wmf"/></Relationships>
</file>

<file path=ppt/drawings/_rels/vmlDrawing34.vml.rels><?xml version="1.0" encoding="UTF-8" standalone="yes"?>
<Relationships xmlns="http://schemas.openxmlformats.org/package/2006/relationships"><Relationship Id="rId3" Type="http://schemas.openxmlformats.org/officeDocument/2006/relationships/image" Target="../media/image93.wmf"/><Relationship Id="rId2" Type="http://schemas.openxmlformats.org/officeDocument/2006/relationships/image" Target="../media/image92.wmf"/><Relationship Id="rId1" Type="http://schemas.openxmlformats.org/officeDocument/2006/relationships/image" Target="../media/image91.wmf"/></Relationships>
</file>

<file path=ppt/drawings/_rels/vmlDrawing3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4.emf"/></Relationships>
</file>

<file path=ppt/drawings/_rels/vmlDrawing36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5.wmf"/><Relationship Id="rId5" Type="http://schemas.openxmlformats.org/officeDocument/2006/relationships/image" Target="../media/image99.wmf"/><Relationship Id="rId4" Type="http://schemas.openxmlformats.org/officeDocument/2006/relationships/image" Target="../media/image98.wmf"/></Relationships>
</file>

<file path=ppt/drawings/_rels/vmlDrawing3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1.wmf"/><Relationship Id="rId1" Type="http://schemas.openxmlformats.org/officeDocument/2006/relationships/image" Target="../media/image100.wmf"/></Relationships>
</file>

<file path=ppt/drawings/_rels/vmlDrawing38.v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wmf"/><Relationship Id="rId3" Type="http://schemas.openxmlformats.org/officeDocument/2006/relationships/image" Target="../media/image104.wmf"/><Relationship Id="rId7" Type="http://schemas.openxmlformats.org/officeDocument/2006/relationships/image" Target="../media/image108.wmf"/><Relationship Id="rId12" Type="http://schemas.openxmlformats.org/officeDocument/2006/relationships/image" Target="../media/image113.wmf"/><Relationship Id="rId2" Type="http://schemas.openxmlformats.org/officeDocument/2006/relationships/image" Target="../media/image103.wmf"/><Relationship Id="rId1" Type="http://schemas.openxmlformats.org/officeDocument/2006/relationships/image" Target="../media/image102.wmf"/><Relationship Id="rId6" Type="http://schemas.openxmlformats.org/officeDocument/2006/relationships/image" Target="../media/image107.wmf"/><Relationship Id="rId11" Type="http://schemas.openxmlformats.org/officeDocument/2006/relationships/image" Target="../media/image112.wmf"/><Relationship Id="rId5" Type="http://schemas.openxmlformats.org/officeDocument/2006/relationships/image" Target="../media/image106.wmf"/><Relationship Id="rId10" Type="http://schemas.openxmlformats.org/officeDocument/2006/relationships/image" Target="../media/image111.wmf"/><Relationship Id="rId4" Type="http://schemas.openxmlformats.org/officeDocument/2006/relationships/image" Target="../media/image105.wmf"/><Relationship Id="rId9" Type="http://schemas.openxmlformats.org/officeDocument/2006/relationships/image" Target="../media/image110.wmf"/></Relationships>
</file>

<file path=ppt/drawings/_rels/vmlDrawing3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wmf"/><Relationship Id="rId2" Type="http://schemas.openxmlformats.org/officeDocument/2006/relationships/image" Target="../media/image115.wmf"/><Relationship Id="rId1" Type="http://schemas.openxmlformats.org/officeDocument/2006/relationships/image" Target="../media/image114.wmf"/><Relationship Id="rId6" Type="http://schemas.openxmlformats.org/officeDocument/2006/relationships/image" Target="../media/image119.wmf"/><Relationship Id="rId5" Type="http://schemas.openxmlformats.org/officeDocument/2006/relationships/image" Target="../media/image118.wmf"/><Relationship Id="rId4" Type="http://schemas.openxmlformats.org/officeDocument/2006/relationships/image" Target="../media/image117.wmf"/></Relationships>
</file>

<file path=ppt/drawings/_rels/vmlDrawing4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wmf"/><Relationship Id="rId2" Type="http://schemas.openxmlformats.org/officeDocument/2006/relationships/image" Target="../media/image121.wmf"/><Relationship Id="rId1" Type="http://schemas.openxmlformats.org/officeDocument/2006/relationships/image" Target="../media/image120.wmf"/><Relationship Id="rId4" Type="http://schemas.openxmlformats.org/officeDocument/2006/relationships/image" Target="../media/image123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wmf"/><Relationship Id="rId1" Type="http://schemas.openxmlformats.org/officeDocument/2006/relationships/image" Target="../media/image124.wmf"/></Relationships>
</file>

<file path=ppt/drawings/_rels/vmlDrawing42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wmf"/><Relationship Id="rId2" Type="http://schemas.openxmlformats.org/officeDocument/2006/relationships/image" Target="../media/image127.wmf"/><Relationship Id="rId1" Type="http://schemas.openxmlformats.org/officeDocument/2006/relationships/image" Target="../media/image126.wmf"/><Relationship Id="rId4" Type="http://schemas.openxmlformats.org/officeDocument/2006/relationships/image" Target="../media/image129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wmf"/><Relationship Id="rId2" Type="http://schemas.openxmlformats.org/officeDocument/2006/relationships/image" Target="../media/image131.wmf"/><Relationship Id="rId1" Type="http://schemas.openxmlformats.org/officeDocument/2006/relationships/image" Target="../media/image130.wmf"/><Relationship Id="rId6" Type="http://schemas.openxmlformats.org/officeDocument/2006/relationships/image" Target="../media/image135.wmf"/><Relationship Id="rId5" Type="http://schemas.openxmlformats.org/officeDocument/2006/relationships/image" Target="../media/image134.wmf"/><Relationship Id="rId4" Type="http://schemas.openxmlformats.org/officeDocument/2006/relationships/image" Target="../media/image133.wmf"/></Relationships>
</file>

<file path=ppt/drawings/_rels/vmlDrawing44.vml.rels><?xml version="1.0" encoding="UTF-8" standalone="yes"?>
<Relationships xmlns="http://schemas.openxmlformats.org/package/2006/relationships"><Relationship Id="rId8" Type="http://schemas.openxmlformats.org/officeDocument/2006/relationships/image" Target="../media/image143.wmf"/><Relationship Id="rId3" Type="http://schemas.openxmlformats.org/officeDocument/2006/relationships/image" Target="../media/image138.wmf"/><Relationship Id="rId7" Type="http://schemas.openxmlformats.org/officeDocument/2006/relationships/image" Target="../media/image142.wmf"/><Relationship Id="rId2" Type="http://schemas.openxmlformats.org/officeDocument/2006/relationships/image" Target="../media/image137.wmf"/><Relationship Id="rId1" Type="http://schemas.openxmlformats.org/officeDocument/2006/relationships/image" Target="../media/image136.wmf"/><Relationship Id="rId6" Type="http://schemas.openxmlformats.org/officeDocument/2006/relationships/image" Target="../media/image141.wmf"/><Relationship Id="rId5" Type="http://schemas.openxmlformats.org/officeDocument/2006/relationships/image" Target="../media/image140.wmf"/><Relationship Id="rId10" Type="http://schemas.openxmlformats.org/officeDocument/2006/relationships/image" Target="../media/image145.wmf"/><Relationship Id="rId4" Type="http://schemas.openxmlformats.org/officeDocument/2006/relationships/image" Target="../media/image139.wmf"/><Relationship Id="rId9" Type="http://schemas.openxmlformats.org/officeDocument/2006/relationships/image" Target="../media/image144.wmf"/></Relationships>
</file>

<file path=ppt/drawings/_rels/vmlDrawing4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48.wmf"/><Relationship Id="rId2" Type="http://schemas.openxmlformats.org/officeDocument/2006/relationships/image" Target="../media/image147.wmf"/><Relationship Id="rId1" Type="http://schemas.openxmlformats.org/officeDocument/2006/relationships/image" Target="../media/image146.wmf"/><Relationship Id="rId6" Type="http://schemas.openxmlformats.org/officeDocument/2006/relationships/image" Target="../media/image151.wmf"/><Relationship Id="rId5" Type="http://schemas.openxmlformats.org/officeDocument/2006/relationships/image" Target="../media/image150.wmf"/><Relationship Id="rId4" Type="http://schemas.openxmlformats.org/officeDocument/2006/relationships/image" Target="../media/image149.wmf"/></Relationships>
</file>

<file path=ppt/drawings/_rels/vmlDrawing46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4.wmf"/><Relationship Id="rId2" Type="http://schemas.openxmlformats.org/officeDocument/2006/relationships/image" Target="../media/image153.wmf"/><Relationship Id="rId1" Type="http://schemas.openxmlformats.org/officeDocument/2006/relationships/image" Target="../media/image152.wmf"/><Relationship Id="rId4" Type="http://schemas.openxmlformats.org/officeDocument/2006/relationships/image" Target="../media/image155.wmf"/></Relationships>
</file>

<file path=ppt/drawings/_rels/vmlDrawing47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8.wmf"/><Relationship Id="rId2" Type="http://schemas.openxmlformats.org/officeDocument/2006/relationships/image" Target="../media/image157.wmf"/><Relationship Id="rId1" Type="http://schemas.openxmlformats.org/officeDocument/2006/relationships/image" Target="../media/image156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9.wmf"/></Relationships>
</file>

<file path=ppt/drawings/_rels/vmlDrawing4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2.wmf"/><Relationship Id="rId2" Type="http://schemas.openxmlformats.org/officeDocument/2006/relationships/image" Target="../media/image161.wmf"/><Relationship Id="rId1" Type="http://schemas.openxmlformats.org/officeDocument/2006/relationships/image" Target="../media/image160.wmf"/><Relationship Id="rId6" Type="http://schemas.openxmlformats.org/officeDocument/2006/relationships/image" Target="../media/image165.wmf"/><Relationship Id="rId5" Type="http://schemas.openxmlformats.org/officeDocument/2006/relationships/image" Target="../media/image164.wmf"/><Relationship Id="rId4" Type="http://schemas.openxmlformats.org/officeDocument/2006/relationships/image" Target="../media/image163.wmf"/></Relationships>
</file>

<file path=ppt/drawings/_rels/vmlDrawing50.vml.rels><?xml version="1.0" encoding="UTF-8" standalone="yes"?>
<Relationships xmlns="http://schemas.openxmlformats.org/package/2006/relationships"><Relationship Id="rId1" Type="http://schemas.openxmlformats.org/officeDocument/2006/relationships/image" Target="../media/image166.wmf"/></Relationships>
</file>

<file path=ppt/drawings/_rels/vmlDrawing5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9.wmf"/><Relationship Id="rId7" Type="http://schemas.openxmlformats.org/officeDocument/2006/relationships/image" Target="../media/image173.wmf"/><Relationship Id="rId2" Type="http://schemas.openxmlformats.org/officeDocument/2006/relationships/image" Target="../media/image168.wmf"/><Relationship Id="rId1" Type="http://schemas.openxmlformats.org/officeDocument/2006/relationships/image" Target="../media/image167.wmf"/><Relationship Id="rId6" Type="http://schemas.openxmlformats.org/officeDocument/2006/relationships/image" Target="../media/image172.wmf"/><Relationship Id="rId5" Type="http://schemas.openxmlformats.org/officeDocument/2006/relationships/image" Target="../media/image171.wmf"/><Relationship Id="rId4" Type="http://schemas.openxmlformats.org/officeDocument/2006/relationships/image" Target="../media/image170.wmf"/></Relationships>
</file>

<file path=ppt/drawings/_rels/vmlDrawing5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74.wmf"/></Relationships>
</file>

<file path=ppt/drawings/_rels/vmlDrawing53.vml.rels><?xml version="1.0" encoding="UTF-8" standalone="yes"?>
<Relationships xmlns="http://schemas.openxmlformats.org/package/2006/relationships"><Relationship Id="rId2" Type="http://schemas.openxmlformats.org/officeDocument/2006/relationships/image" Target="../media/image176.wmf"/><Relationship Id="rId1" Type="http://schemas.openxmlformats.org/officeDocument/2006/relationships/image" Target="../media/image175.wmf"/></Relationships>
</file>

<file path=ppt/drawings/_rels/vmlDrawing5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79.wmf"/><Relationship Id="rId2" Type="http://schemas.openxmlformats.org/officeDocument/2006/relationships/image" Target="../media/image178.wmf"/><Relationship Id="rId1" Type="http://schemas.openxmlformats.org/officeDocument/2006/relationships/image" Target="../media/image177.wmf"/></Relationships>
</file>

<file path=ppt/drawings/_rels/vmlDrawing5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0.wmf"/></Relationships>
</file>

<file path=ppt/drawings/_rels/vmlDrawing5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2.wmf"/><Relationship Id="rId1" Type="http://schemas.openxmlformats.org/officeDocument/2006/relationships/image" Target="../media/image181.wmf"/></Relationships>
</file>

<file path=ppt/drawings/_rels/vmlDrawing5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84.wmf"/><Relationship Id="rId1" Type="http://schemas.openxmlformats.org/officeDocument/2006/relationships/image" Target="../media/image183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7.wmf"/><Relationship Id="rId2" Type="http://schemas.openxmlformats.org/officeDocument/2006/relationships/image" Target="../media/image186.wmf"/><Relationship Id="rId1" Type="http://schemas.openxmlformats.org/officeDocument/2006/relationships/image" Target="../media/image185.wmf"/></Relationships>
</file>

<file path=ppt/drawings/_rels/vmlDrawing5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0.wmf"/><Relationship Id="rId2" Type="http://schemas.openxmlformats.org/officeDocument/2006/relationships/image" Target="../media/image189.wmf"/><Relationship Id="rId1" Type="http://schemas.openxmlformats.org/officeDocument/2006/relationships/image" Target="../media/image188.wmf"/><Relationship Id="rId5" Type="http://schemas.openxmlformats.org/officeDocument/2006/relationships/image" Target="../media/image192.wmf"/><Relationship Id="rId4" Type="http://schemas.openxmlformats.org/officeDocument/2006/relationships/image" Target="../media/image191.wmf"/></Relationships>
</file>

<file path=ppt/drawings/_rels/vmlDrawing60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5.wmf"/><Relationship Id="rId2" Type="http://schemas.openxmlformats.org/officeDocument/2006/relationships/image" Target="../media/image194.wmf"/><Relationship Id="rId1" Type="http://schemas.openxmlformats.org/officeDocument/2006/relationships/image" Target="../media/image193.wmf"/></Relationships>
</file>

<file path=ppt/drawings/_rels/vmlDrawing6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8.wmf"/><Relationship Id="rId2" Type="http://schemas.openxmlformats.org/officeDocument/2006/relationships/image" Target="../media/image197.wmf"/><Relationship Id="rId1" Type="http://schemas.openxmlformats.org/officeDocument/2006/relationships/image" Target="../media/image196.wmf"/><Relationship Id="rId4" Type="http://schemas.openxmlformats.org/officeDocument/2006/relationships/image" Target="../media/image199.wmf"/></Relationships>
</file>

<file path=ppt/drawings/_rels/vmlDrawing6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2.wmf"/><Relationship Id="rId2" Type="http://schemas.openxmlformats.org/officeDocument/2006/relationships/image" Target="../media/image201.wmf"/><Relationship Id="rId1" Type="http://schemas.openxmlformats.org/officeDocument/2006/relationships/image" Target="../media/image200.wmf"/><Relationship Id="rId4" Type="http://schemas.openxmlformats.org/officeDocument/2006/relationships/image" Target="../media/image203.wmf"/></Relationships>
</file>

<file path=ppt/drawings/_rels/vmlDrawing6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5.wmf"/><Relationship Id="rId1" Type="http://schemas.openxmlformats.org/officeDocument/2006/relationships/image" Target="../media/image204.wmf"/></Relationships>
</file>

<file path=ppt/drawings/_rels/vmlDrawing6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08.wmf"/><Relationship Id="rId2" Type="http://schemas.openxmlformats.org/officeDocument/2006/relationships/image" Target="../media/image207.wmf"/><Relationship Id="rId1" Type="http://schemas.openxmlformats.org/officeDocument/2006/relationships/image" Target="../media/image206.wmf"/></Relationships>
</file>

<file path=ppt/drawings/_rels/vmlDrawing6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10.wmf"/><Relationship Id="rId1" Type="http://schemas.openxmlformats.org/officeDocument/2006/relationships/image" Target="../media/image209.wmf"/></Relationships>
</file>

<file path=ppt/drawings/_rels/vmlDrawing66.vml.rels><?xml version="1.0" encoding="UTF-8" standalone="yes"?>
<Relationships xmlns="http://schemas.openxmlformats.org/package/2006/relationships"><Relationship Id="rId8" Type="http://schemas.openxmlformats.org/officeDocument/2006/relationships/image" Target="../media/image218.wmf"/><Relationship Id="rId3" Type="http://schemas.openxmlformats.org/officeDocument/2006/relationships/image" Target="../media/image213.wmf"/><Relationship Id="rId7" Type="http://schemas.openxmlformats.org/officeDocument/2006/relationships/image" Target="../media/image217.wmf"/><Relationship Id="rId2" Type="http://schemas.openxmlformats.org/officeDocument/2006/relationships/image" Target="../media/image212.wmf"/><Relationship Id="rId1" Type="http://schemas.openxmlformats.org/officeDocument/2006/relationships/image" Target="../media/image211.wmf"/><Relationship Id="rId6" Type="http://schemas.openxmlformats.org/officeDocument/2006/relationships/image" Target="../media/image216.wmf"/><Relationship Id="rId5" Type="http://schemas.openxmlformats.org/officeDocument/2006/relationships/image" Target="../media/image215.wmf"/><Relationship Id="rId4" Type="http://schemas.openxmlformats.org/officeDocument/2006/relationships/image" Target="../media/image214.wmf"/></Relationships>
</file>

<file path=ppt/drawings/_rels/vmlDrawing67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0.wmf"/><Relationship Id="rId1" Type="http://schemas.openxmlformats.org/officeDocument/2006/relationships/image" Target="../media/image219.wmf"/></Relationships>
</file>

<file path=ppt/drawings/_rels/vmlDrawing6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2.wmf"/><Relationship Id="rId1" Type="http://schemas.openxmlformats.org/officeDocument/2006/relationships/image" Target="../media/image221.wmf"/></Relationships>
</file>

<file path=ppt/drawings/_rels/vmlDrawing6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4.wmf"/><Relationship Id="rId1" Type="http://schemas.openxmlformats.org/officeDocument/2006/relationships/image" Target="../media/image223.wmf"/></Relationships>
</file>

<file path=ppt/drawings/_rels/vmlDrawing7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7.wmf"/><Relationship Id="rId2" Type="http://schemas.openxmlformats.org/officeDocument/2006/relationships/image" Target="../media/image226.wmf"/><Relationship Id="rId1" Type="http://schemas.openxmlformats.org/officeDocument/2006/relationships/image" Target="../media/image225.wmf"/></Relationships>
</file>

<file path=ppt/drawings/_rels/vmlDrawing71.vml.rels><?xml version="1.0" encoding="UTF-8" standalone="yes"?>
<Relationships xmlns="http://schemas.openxmlformats.org/package/2006/relationships"><Relationship Id="rId2" Type="http://schemas.openxmlformats.org/officeDocument/2006/relationships/image" Target="../media/image229.wmf"/><Relationship Id="rId1" Type="http://schemas.openxmlformats.org/officeDocument/2006/relationships/image" Target="../media/image228.wmf"/></Relationships>
</file>

<file path=ppt/drawings/_rels/vmlDrawing7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32.wmf"/><Relationship Id="rId7" Type="http://schemas.openxmlformats.org/officeDocument/2006/relationships/image" Target="../media/image236.wmf"/><Relationship Id="rId2" Type="http://schemas.openxmlformats.org/officeDocument/2006/relationships/image" Target="../media/image231.wmf"/><Relationship Id="rId1" Type="http://schemas.openxmlformats.org/officeDocument/2006/relationships/image" Target="../media/image230.wmf"/><Relationship Id="rId6" Type="http://schemas.openxmlformats.org/officeDocument/2006/relationships/image" Target="../media/image235.wmf"/><Relationship Id="rId5" Type="http://schemas.openxmlformats.org/officeDocument/2006/relationships/image" Target="../media/image234.wmf"/><Relationship Id="rId4" Type="http://schemas.openxmlformats.org/officeDocument/2006/relationships/image" Target="../media/image233.wmf"/></Relationships>
</file>

<file path=ppt/drawings/_rels/vmlDrawing7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7.wmf"/></Relationships>
</file>

<file path=ppt/drawings/_rels/vmlDrawing7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8.wmf"/></Relationships>
</file>

<file path=ppt/drawings/_rels/vmlDrawing7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9.wmf"/></Relationships>
</file>

<file path=ppt/drawings/_rels/vmlDrawing7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5.wmf"/><Relationship Id="rId2" Type="http://schemas.openxmlformats.org/officeDocument/2006/relationships/image" Target="../media/image244.wmf"/><Relationship Id="rId1" Type="http://schemas.openxmlformats.org/officeDocument/2006/relationships/image" Target="../media/image243.wmf"/><Relationship Id="rId4" Type="http://schemas.openxmlformats.org/officeDocument/2006/relationships/image" Target="../media/image246.wmf"/></Relationships>
</file>

<file path=ppt/drawings/_rels/vmlDrawing77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9.wmf"/><Relationship Id="rId2" Type="http://schemas.openxmlformats.org/officeDocument/2006/relationships/image" Target="../media/image248.wmf"/><Relationship Id="rId1" Type="http://schemas.openxmlformats.org/officeDocument/2006/relationships/image" Target="../media/image247.wmf"/></Relationships>
</file>

<file path=ppt/drawings/_rels/vmlDrawing7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0.wmf"/></Relationships>
</file>

<file path=ppt/drawings/_rels/vmlDrawing79.vml.rels><?xml version="1.0" encoding="UTF-8" standalone="yes"?>
<Relationships xmlns="http://schemas.openxmlformats.org/package/2006/relationships"><Relationship Id="rId2" Type="http://schemas.openxmlformats.org/officeDocument/2006/relationships/image" Target="../media/image252.wmf"/><Relationship Id="rId1" Type="http://schemas.openxmlformats.org/officeDocument/2006/relationships/image" Target="../media/image251.wmf"/></Relationships>
</file>

<file path=ppt/drawings/_rels/vmlDrawing80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3.wmf"/></Relationships>
</file>

<file path=ppt/drawings/_rels/vmlDrawing8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6.wmf"/><Relationship Id="rId2" Type="http://schemas.openxmlformats.org/officeDocument/2006/relationships/image" Target="../media/image255.wmf"/><Relationship Id="rId1" Type="http://schemas.openxmlformats.org/officeDocument/2006/relationships/image" Target="../media/image254.wmf"/></Relationships>
</file>

<file path=ppt/drawings/_rels/vmlDrawing8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59.wmf"/><Relationship Id="rId2" Type="http://schemas.openxmlformats.org/officeDocument/2006/relationships/image" Target="../media/image258.wmf"/><Relationship Id="rId1" Type="http://schemas.openxmlformats.org/officeDocument/2006/relationships/image" Target="../media/image257.wmf"/><Relationship Id="rId4" Type="http://schemas.openxmlformats.org/officeDocument/2006/relationships/image" Target="../media/image260.wmf"/></Relationships>
</file>

<file path=ppt/drawings/_rels/vmlDrawing8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1.wmf"/></Relationships>
</file>

<file path=ppt/drawings/_rels/vmlDrawing8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4.wmf"/><Relationship Id="rId2" Type="http://schemas.openxmlformats.org/officeDocument/2006/relationships/image" Target="../media/image263.wmf"/><Relationship Id="rId1" Type="http://schemas.openxmlformats.org/officeDocument/2006/relationships/image" Target="../media/image262.wmf"/><Relationship Id="rId4" Type="http://schemas.openxmlformats.org/officeDocument/2006/relationships/image" Target="../media/image265.wmf"/></Relationships>
</file>

<file path=ppt/drawings/_rels/vmlDrawing85.vml.rels><?xml version="1.0" encoding="UTF-8" standalone="yes"?>
<Relationships xmlns="http://schemas.openxmlformats.org/package/2006/relationships"><Relationship Id="rId3" Type="http://schemas.openxmlformats.org/officeDocument/2006/relationships/image" Target="../media/image265.wmf"/><Relationship Id="rId2" Type="http://schemas.openxmlformats.org/officeDocument/2006/relationships/image" Target="../media/image267.wmf"/><Relationship Id="rId1" Type="http://schemas.openxmlformats.org/officeDocument/2006/relationships/image" Target="../media/image266.wmf"/></Relationships>
</file>

<file path=ppt/drawings/_rels/vmlDrawing86.vml.rels><?xml version="1.0" encoding="UTF-8" standalone="yes"?>
<Relationships xmlns="http://schemas.openxmlformats.org/package/2006/relationships"><Relationship Id="rId3" Type="http://schemas.openxmlformats.org/officeDocument/2006/relationships/image" Target="../media/image270.wmf"/><Relationship Id="rId2" Type="http://schemas.openxmlformats.org/officeDocument/2006/relationships/image" Target="../media/image269.wmf"/><Relationship Id="rId1" Type="http://schemas.openxmlformats.org/officeDocument/2006/relationships/image" Target="../media/image268.wmf"/><Relationship Id="rId5" Type="http://schemas.openxmlformats.org/officeDocument/2006/relationships/image" Target="../media/image272.wmf"/><Relationship Id="rId4" Type="http://schemas.openxmlformats.org/officeDocument/2006/relationships/image" Target="../media/image271.wmf"/></Relationships>
</file>

<file path=ppt/drawings/_rels/vmlDrawing87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3.wmf"/></Relationships>
</file>

<file path=ppt/drawings/_rels/vmlDrawing88.vml.rels><?xml version="1.0" encoding="UTF-8" standalone="yes"?>
<Relationships xmlns="http://schemas.openxmlformats.org/package/2006/relationships"><Relationship Id="rId2" Type="http://schemas.openxmlformats.org/officeDocument/2006/relationships/image" Target="../media/image275.wmf"/><Relationship Id="rId1" Type="http://schemas.openxmlformats.org/officeDocument/2006/relationships/image" Target="../media/image274.wmf"/></Relationships>
</file>

<file path=ppt/drawings/_rels/vmlDrawing89.vml.rels><?xml version="1.0" encoding="UTF-8" standalone="yes"?>
<Relationships xmlns="http://schemas.openxmlformats.org/package/2006/relationships"><Relationship Id="rId1" Type="http://schemas.openxmlformats.org/officeDocument/2006/relationships/image" Target="../media/image27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B0E08D65-332C-4664-8EFD-FDBC6D220FF8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F676DE07-8C3F-4441-B0A3-6125B24BF759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15364" name="Rectangle 4">
            <a:extLst>
              <a:ext uri="{FF2B5EF4-FFF2-40B4-BE49-F238E27FC236}">
                <a16:creationId xmlns:a16="http://schemas.microsoft.com/office/drawing/2014/main" id="{EE86CC3B-1934-4576-9C85-01A3508FB6FD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09293196-AF2B-4FF3-9759-FA9EE1C6C850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noProof="0"/>
              <a:t>单击此处编辑母版文本样式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D2A4AA0B-FB74-4BCE-897D-5EF7C5ADB3EB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>
                <a:solidFill>
                  <a:schemeClr val="tx1"/>
                </a:solidFill>
                <a:latin typeface="Arial" charset="0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B181F817-D0C6-48B7-9DC7-374B14CD7D4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3CED06E3-F4A9-48E5-917A-34CB16A0838F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宋体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63B8F99-2193-4007-8B8C-5ACFA35FE0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A8CCA8C-F06A-4028-BDF7-70CAD1104C44}" type="slidenum">
              <a:rPr lang="en-US" altLang="zh-CN"/>
              <a:pPr>
                <a:spcBef>
                  <a:spcPct val="0"/>
                </a:spcBef>
              </a:pPr>
              <a:t>6</a:t>
            </a:fld>
            <a:endParaRPr lang="en-US" altLang="zh-CN"/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4DE2052F-E25F-40D7-8F89-B39E6FB3AC7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6BD7036-876C-4373-B233-C835C62D142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>
            <a:extLst>
              <a:ext uri="{FF2B5EF4-FFF2-40B4-BE49-F238E27FC236}">
                <a16:creationId xmlns:a16="http://schemas.microsoft.com/office/drawing/2014/main" id="{EBACCCBA-412F-4B2E-86EF-B9482FB403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911B89C-10FA-4003-A41E-6D797A602851}" type="slidenum">
              <a:rPr lang="en-US" altLang="zh-CN"/>
              <a:pPr>
                <a:spcBef>
                  <a:spcPct val="0"/>
                </a:spcBef>
              </a:pPr>
              <a:t>7</a:t>
            </a:fld>
            <a:endParaRPr lang="en-US" altLang="zh-CN"/>
          </a:p>
        </p:txBody>
      </p:sp>
      <p:sp>
        <p:nvSpPr>
          <p:cNvPr id="24579" name="Rectangle 2">
            <a:extLst>
              <a:ext uri="{FF2B5EF4-FFF2-40B4-BE49-F238E27FC236}">
                <a16:creationId xmlns:a16="http://schemas.microsoft.com/office/drawing/2014/main" id="{3CB27C9E-0679-4BEB-8AD9-F8C1820998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80" name="Rectangle 3">
            <a:extLst>
              <a:ext uri="{FF2B5EF4-FFF2-40B4-BE49-F238E27FC236}">
                <a16:creationId xmlns:a16="http://schemas.microsoft.com/office/drawing/2014/main" id="{942CB1AF-A45E-4DDD-9F03-3CFB05CA097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">
            <a:extLst>
              <a:ext uri="{FF2B5EF4-FFF2-40B4-BE49-F238E27FC236}">
                <a16:creationId xmlns:a16="http://schemas.microsoft.com/office/drawing/2014/main" id="{63DB1E1D-321C-434D-B534-DDC788C07A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29902FA-8C56-4819-8946-CF8441BB89AB}" type="slidenum">
              <a:rPr lang="en-US" altLang="zh-CN"/>
              <a:pPr>
                <a:spcBef>
                  <a:spcPct val="0"/>
                </a:spcBef>
              </a:pPr>
              <a:t>8</a:t>
            </a:fld>
            <a:endParaRPr lang="en-US" altLang="zh-CN"/>
          </a:p>
        </p:txBody>
      </p:sp>
      <p:sp>
        <p:nvSpPr>
          <p:cNvPr id="26627" name="Rectangle 2">
            <a:extLst>
              <a:ext uri="{FF2B5EF4-FFF2-40B4-BE49-F238E27FC236}">
                <a16:creationId xmlns:a16="http://schemas.microsoft.com/office/drawing/2014/main" id="{92C91D3D-4277-48B1-B0C6-3C7BFDC91D9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8" name="Rectangle 3">
            <a:extLst>
              <a:ext uri="{FF2B5EF4-FFF2-40B4-BE49-F238E27FC236}">
                <a16:creationId xmlns:a16="http://schemas.microsoft.com/office/drawing/2014/main" id="{B8EB5027-C5A5-4FF1-9AEF-59FF005AC45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>
            <a:extLst>
              <a:ext uri="{FF2B5EF4-FFF2-40B4-BE49-F238E27FC236}">
                <a16:creationId xmlns:a16="http://schemas.microsoft.com/office/drawing/2014/main" id="{90005827-D72F-4BFE-B608-EF681E43813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FB87920-F49F-42B3-95F2-0CA0E36B929D}" type="slidenum">
              <a:rPr lang="en-US" altLang="zh-CN"/>
              <a:pPr>
                <a:spcBef>
                  <a:spcPct val="0"/>
                </a:spcBef>
              </a:pPr>
              <a:t>9</a:t>
            </a:fld>
            <a:endParaRPr lang="en-US" altLang="zh-CN"/>
          </a:p>
        </p:txBody>
      </p:sp>
      <p:sp>
        <p:nvSpPr>
          <p:cNvPr id="28675" name="Rectangle 2">
            <a:extLst>
              <a:ext uri="{FF2B5EF4-FFF2-40B4-BE49-F238E27FC236}">
                <a16:creationId xmlns:a16="http://schemas.microsoft.com/office/drawing/2014/main" id="{4F179C98-A779-4B10-9E95-7865A06D02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>
            <a:extLst>
              <a:ext uri="{FF2B5EF4-FFF2-40B4-BE49-F238E27FC236}">
                <a16:creationId xmlns:a16="http://schemas.microsoft.com/office/drawing/2014/main" id="{15C5BCFE-C8C1-47DD-8959-919745A30D5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>
            <a:extLst>
              <a:ext uri="{FF2B5EF4-FFF2-40B4-BE49-F238E27FC236}">
                <a16:creationId xmlns:a16="http://schemas.microsoft.com/office/drawing/2014/main" id="{733FDE48-D0FC-422B-9A50-96AC26F0CDE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83EEA74-057E-4780-9984-F61538B6AEB0}" type="slidenum">
              <a:rPr lang="en-US" altLang="zh-CN"/>
              <a:pPr>
                <a:spcBef>
                  <a:spcPct val="0"/>
                </a:spcBef>
              </a:pPr>
              <a:t>10</a:t>
            </a:fld>
            <a:endParaRPr lang="en-US" altLang="zh-CN"/>
          </a:p>
        </p:txBody>
      </p:sp>
      <p:sp>
        <p:nvSpPr>
          <p:cNvPr id="30723" name="Rectangle 2">
            <a:extLst>
              <a:ext uri="{FF2B5EF4-FFF2-40B4-BE49-F238E27FC236}">
                <a16:creationId xmlns:a16="http://schemas.microsoft.com/office/drawing/2014/main" id="{2D41966E-C4C5-4E5A-8391-5026EC5A7ED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>
            <a:extLst>
              <a:ext uri="{FF2B5EF4-FFF2-40B4-BE49-F238E27FC236}">
                <a16:creationId xmlns:a16="http://schemas.microsoft.com/office/drawing/2014/main" id="{9F171395-83CE-4E9B-BCF0-F9C3DD48DFD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前</a:t>
            </a:r>
            <a:r>
              <a:rPr lang="en-GB" altLang="zh-CN">
                <a:latin typeface="Arial" panose="020B0604020202020204" pitchFamily="34" charset="0"/>
              </a:rPr>
              <a:t>2</a:t>
            </a:r>
            <a:r>
              <a:rPr lang="zh-CN" altLang="en-GB">
                <a:latin typeface="Arial" panose="020B0604020202020204" pitchFamily="34" charset="0"/>
              </a:rPr>
              <a:t>种只要直接调用</a:t>
            </a:r>
            <a:r>
              <a:rPr lang="en-GB" altLang="zh-CN">
                <a:latin typeface="Arial" panose="020B0604020202020204" pitchFamily="34" charset="0"/>
              </a:rPr>
              <a:t>C</a:t>
            </a:r>
            <a:r>
              <a:rPr lang="zh-CN" altLang="en-GB">
                <a:latin typeface="Arial" panose="020B0604020202020204" pitchFamily="34" charset="0"/>
              </a:rPr>
              <a:t>相应的函数即可，后</a:t>
            </a:r>
            <a:r>
              <a:rPr lang="en-GB" altLang="zh-CN">
                <a:latin typeface="Arial" panose="020B0604020202020204" pitchFamily="34" charset="0"/>
              </a:rPr>
              <a:t>1</a:t>
            </a:r>
            <a:r>
              <a:rPr lang="zh-CN" altLang="en-GB">
                <a:latin typeface="Arial" panose="020B0604020202020204" pitchFamily="34" charset="0"/>
              </a:rPr>
              <a:t>种则需要根据集合的特征写出相应的算法，例如下一例子。</a:t>
            </a: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>
            <a:extLst>
              <a:ext uri="{FF2B5EF4-FFF2-40B4-BE49-F238E27FC236}">
                <a16:creationId xmlns:a16="http://schemas.microsoft.com/office/drawing/2014/main" id="{C2B067D2-7FE5-451D-BC7B-D69EB8F8751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0952D60-13BA-419F-910A-4F83AB7F934A}" type="slidenum">
              <a:rPr lang="en-US" altLang="zh-CN"/>
              <a:pPr>
                <a:spcBef>
                  <a:spcPct val="0"/>
                </a:spcBef>
              </a:pPr>
              <a:t>11</a:t>
            </a:fld>
            <a:endParaRPr lang="en-US" altLang="zh-CN"/>
          </a:p>
        </p:txBody>
      </p:sp>
      <p:sp>
        <p:nvSpPr>
          <p:cNvPr id="32771" name="Rectangle 2">
            <a:extLst>
              <a:ext uri="{FF2B5EF4-FFF2-40B4-BE49-F238E27FC236}">
                <a16:creationId xmlns:a16="http://schemas.microsoft.com/office/drawing/2014/main" id="{B7253D05-13FF-4E8A-AF17-E683621167A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>
            <a:extLst>
              <a:ext uri="{FF2B5EF4-FFF2-40B4-BE49-F238E27FC236}">
                <a16:creationId xmlns:a16="http://schemas.microsoft.com/office/drawing/2014/main" id="{D08FFEFA-5A6C-404D-BE00-267F051929D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>
            <a:extLst>
              <a:ext uri="{FF2B5EF4-FFF2-40B4-BE49-F238E27FC236}">
                <a16:creationId xmlns:a16="http://schemas.microsoft.com/office/drawing/2014/main" id="{62D40D73-EF79-4771-BC71-BB31023FA58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A50A4C3-E742-4C34-B5F5-C340E89F44A1}" type="slidenum">
              <a:rPr lang="en-US" altLang="zh-CN"/>
              <a:pPr>
                <a:spcBef>
                  <a:spcPct val="0"/>
                </a:spcBef>
              </a:pPr>
              <a:t>12</a:t>
            </a:fld>
            <a:endParaRPr lang="en-US" altLang="zh-CN"/>
          </a:p>
        </p:txBody>
      </p:sp>
      <p:sp>
        <p:nvSpPr>
          <p:cNvPr id="34819" name="Rectangle 2">
            <a:extLst>
              <a:ext uri="{FF2B5EF4-FFF2-40B4-BE49-F238E27FC236}">
                <a16:creationId xmlns:a16="http://schemas.microsoft.com/office/drawing/2014/main" id="{86009944-AB34-4889-AE2B-89002DE8403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>
            <a:extLst>
              <a:ext uri="{FF2B5EF4-FFF2-40B4-BE49-F238E27FC236}">
                <a16:creationId xmlns:a16="http://schemas.microsoft.com/office/drawing/2014/main" id="{06EA12CC-90D8-4947-9917-572DAD5E88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>
            <a:extLst>
              <a:ext uri="{FF2B5EF4-FFF2-40B4-BE49-F238E27FC236}">
                <a16:creationId xmlns:a16="http://schemas.microsoft.com/office/drawing/2014/main" id="{9C70A068-C9CB-4378-B079-1BF6409492F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4626CBE-282A-4409-8DA2-A4C4408B210A}" type="slidenum">
              <a:rPr lang="en-US" altLang="zh-CN"/>
              <a:pPr>
                <a:spcBef>
                  <a:spcPct val="0"/>
                </a:spcBef>
              </a:pPr>
              <a:t>13</a:t>
            </a:fld>
            <a:endParaRPr lang="en-US" altLang="zh-CN"/>
          </a:p>
        </p:txBody>
      </p:sp>
      <p:sp>
        <p:nvSpPr>
          <p:cNvPr id="36867" name="Rectangle 2">
            <a:extLst>
              <a:ext uri="{FF2B5EF4-FFF2-40B4-BE49-F238E27FC236}">
                <a16:creationId xmlns:a16="http://schemas.microsoft.com/office/drawing/2014/main" id="{242F866F-3C90-4470-A734-FFBD065DE38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>
            <a:extLst>
              <a:ext uri="{FF2B5EF4-FFF2-40B4-BE49-F238E27FC236}">
                <a16:creationId xmlns:a16="http://schemas.microsoft.com/office/drawing/2014/main" id="{379F97D6-9380-4243-9EC8-B1F0C249838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幻灯片图像占位符 1">
            <a:extLst>
              <a:ext uri="{FF2B5EF4-FFF2-40B4-BE49-F238E27FC236}">
                <a16:creationId xmlns:a16="http://schemas.microsoft.com/office/drawing/2014/main" id="{D91B8FE4-AC57-411F-A2F5-3881D339470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备注占位符 2">
            <a:extLst>
              <a:ext uri="{FF2B5EF4-FFF2-40B4-BE49-F238E27FC236}">
                <a16:creationId xmlns:a16="http://schemas.microsoft.com/office/drawing/2014/main" id="{E72DDA7D-622A-436E-873E-3E8535F0D0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若</a:t>
            </a:r>
            <a:r>
              <a:rPr lang="en-US" altLang="zh-CN">
                <a:latin typeface="Arial" panose="020B0604020202020204" pitchFamily="34" charset="0"/>
              </a:rPr>
              <a:t>f(x)</a:t>
            </a:r>
            <a:r>
              <a:rPr lang="zh-CN" altLang="en-US">
                <a:latin typeface="Arial" panose="020B0604020202020204" pitchFamily="34" charset="0"/>
              </a:rPr>
              <a:t>是圆方程，</a:t>
            </a:r>
            <a:r>
              <a:rPr lang="en-US" altLang="zh-CN">
                <a:latin typeface="Arial" panose="020B0604020202020204" pitchFamily="34" charset="0"/>
              </a:rPr>
              <a:t>R=1</a:t>
            </a:r>
            <a:endParaRPr lang="zh-CN" altLang="en-US">
              <a:latin typeface="Arial" panose="020B0604020202020204" pitchFamily="34" charset="0"/>
            </a:endParaRPr>
          </a:p>
        </p:txBody>
      </p:sp>
      <p:sp>
        <p:nvSpPr>
          <p:cNvPr id="47108" name="灯片编号占位符 3">
            <a:extLst>
              <a:ext uri="{FF2B5EF4-FFF2-40B4-BE49-F238E27FC236}">
                <a16:creationId xmlns:a16="http://schemas.microsoft.com/office/drawing/2014/main" id="{858D087D-34E4-46BD-B060-DC91EBA69B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6B27F94-160B-4667-B179-282ECC3990C4}" type="slidenum">
              <a:rPr lang="en-US" altLang="zh-CN"/>
              <a:pPr>
                <a:spcBef>
                  <a:spcPct val="0"/>
                </a:spcBef>
              </a:pPr>
              <a:t>22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7">
            <a:extLst>
              <a:ext uri="{FF2B5EF4-FFF2-40B4-BE49-F238E27FC236}">
                <a16:creationId xmlns:a16="http://schemas.microsoft.com/office/drawing/2014/main" id="{8416B787-FC79-49B7-98DB-D5791B93047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E1720DC-98C0-450E-94C6-A5A600D879D3}" type="slidenum">
              <a:rPr lang="en-US" altLang="zh-CN"/>
              <a:pPr>
                <a:spcBef>
                  <a:spcPct val="0"/>
                </a:spcBef>
              </a:pPr>
              <a:t>25</a:t>
            </a:fld>
            <a:endParaRPr lang="en-US" altLang="zh-CN"/>
          </a:p>
        </p:txBody>
      </p:sp>
      <p:sp>
        <p:nvSpPr>
          <p:cNvPr id="51203" name="Rectangle 2">
            <a:extLst>
              <a:ext uri="{FF2B5EF4-FFF2-40B4-BE49-F238E27FC236}">
                <a16:creationId xmlns:a16="http://schemas.microsoft.com/office/drawing/2014/main" id="{8D7796BD-5D03-4809-AB6A-DA7112844C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>
            <a:extLst>
              <a:ext uri="{FF2B5EF4-FFF2-40B4-BE49-F238E27FC236}">
                <a16:creationId xmlns:a16="http://schemas.microsoft.com/office/drawing/2014/main" id="{0A9AEBE4-9AD4-4C94-BD4D-D4E5D37669E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应该假定</a:t>
            </a:r>
            <a:r>
              <a:rPr lang="en-US" altLang="zh-CN">
                <a:latin typeface="Arial" panose="020B0604020202020204" pitchFamily="34" charset="0"/>
              </a:rPr>
              <a:t>f(x)</a:t>
            </a:r>
            <a:r>
              <a:rPr lang="en-GB" altLang="zh-CN">
                <a:latin typeface="Arial" panose="020B0604020202020204" pitchFamily="34" charset="0"/>
              </a:rPr>
              <a:t>&gt;=0</a:t>
            </a:r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>
            <a:extLst>
              <a:ext uri="{FF2B5EF4-FFF2-40B4-BE49-F238E27FC236}">
                <a16:creationId xmlns:a16="http://schemas.microsoft.com/office/drawing/2014/main" id="{FA6708C0-F7FE-4531-AADF-54F88FF9B99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E54EBD1-FE41-49EE-A266-E6788CAA3569}" type="slidenum">
              <a:rPr lang="en-US" altLang="zh-CN"/>
              <a:pPr>
                <a:spcBef>
                  <a:spcPct val="0"/>
                </a:spcBef>
              </a:pPr>
              <a:t>26</a:t>
            </a:fld>
            <a:endParaRPr lang="en-US" altLang="zh-CN"/>
          </a:p>
        </p:txBody>
      </p:sp>
      <p:sp>
        <p:nvSpPr>
          <p:cNvPr id="53251" name="Rectangle 2">
            <a:extLst>
              <a:ext uri="{FF2B5EF4-FFF2-40B4-BE49-F238E27FC236}">
                <a16:creationId xmlns:a16="http://schemas.microsoft.com/office/drawing/2014/main" id="{FAC3FA7D-8E2A-431A-B193-5AB6FA23163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2" name="Rectangle 3">
            <a:extLst>
              <a:ext uri="{FF2B5EF4-FFF2-40B4-BE49-F238E27FC236}">
                <a16:creationId xmlns:a16="http://schemas.microsoft.com/office/drawing/2014/main" id="{613D09FB-CE4F-44F4-AAAE-9103140D4BF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注意是</a:t>
            </a:r>
            <a:r>
              <a:rPr lang="en-US" altLang="zh-CN">
                <a:latin typeface="Arial" panose="020B0604020202020204" pitchFamily="34" charset="0"/>
              </a:rPr>
              <a:t>darts</a:t>
            </a:r>
            <a:r>
              <a:rPr lang="zh-CN" altLang="en-US">
                <a:latin typeface="Arial" panose="020B0604020202020204" pitchFamily="34" charset="0"/>
              </a:rPr>
              <a:t>而不是</a:t>
            </a:r>
            <a:r>
              <a:rPr lang="en-US" altLang="zh-CN" err="1">
                <a:latin typeface="Arial" panose="020B0604020202020204" pitchFamily="34" charset="0"/>
              </a:rPr>
              <a:t>HitorMiss</a:t>
            </a:r>
            <a:r>
              <a:rPr lang="zh-CN" altLang="en-US">
                <a:latin typeface="Arial" panose="020B0604020202020204" pitchFamily="34" charset="0"/>
              </a:rPr>
              <a:t>，在后者中也要计算平方根，但是可以将其修改为</a:t>
            </a:r>
            <a:r>
              <a:rPr lang="en-US" altLang="zh-CN">
                <a:latin typeface="Arial" panose="020B0604020202020204" pitchFamily="34" charset="0"/>
              </a:rPr>
              <a:t>darts</a:t>
            </a:r>
            <a:r>
              <a:rPr lang="zh-CN" altLang="en-US">
                <a:latin typeface="Arial" panose="020B0604020202020204" pitchFamily="34" charset="0"/>
              </a:rPr>
              <a:t>而无需计算平方根。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D06E3-F4A9-48E5-917A-34CB16A0838F}" type="slidenum">
              <a:rPr lang="en-US" altLang="zh-CN" smtClean="0"/>
              <a:pPr/>
              <a:t>28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042234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D06E3-F4A9-48E5-917A-34CB16A0838F}" type="slidenum">
              <a:rPr lang="en-US" altLang="zh-CN" smtClean="0"/>
              <a:pPr/>
              <a:t>31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6528102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>
            <a:extLst>
              <a:ext uri="{FF2B5EF4-FFF2-40B4-BE49-F238E27FC236}">
                <a16:creationId xmlns:a16="http://schemas.microsoft.com/office/drawing/2014/main" id="{67C8BD10-7F58-470F-B5FF-86969D9F7F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0419" name="Rectangle 3">
            <a:extLst>
              <a:ext uri="{FF2B5EF4-FFF2-40B4-BE49-F238E27FC236}">
                <a16:creationId xmlns:a16="http://schemas.microsoft.com/office/drawing/2014/main" id="{C746D54E-9C37-409A-9991-08C8532C38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</a:rPr>
              <a:t>25</a:t>
            </a:r>
            <a:r>
              <a:rPr lang="zh-CN" altLang="en-US">
                <a:latin typeface="Arial" panose="020B0604020202020204" pitchFamily="34" charset="0"/>
              </a:rPr>
              <a:t>人中至少有两个人生日相同的概率是</a:t>
            </a:r>
            <a:r>
              <a:rPr lang="en-US" altLang="zh-CN">
                <a:latin typeface="Arial" panose="020B0604020202020204" pitchFamily="34" charset="0"/>
              </a:rPr>
              <a:t>0.57</a:t>
            </a:r>
          </a:p>
          <a:p>
            <a:endParaRPr lang="en-US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>
            <a:extLst>
              <a:ext uri="{FF2B5EF4-FFF2-40B4-BE49-F238E27FC236}">
                <a16:creationId xmlns:a16="http://schemas.microsoft.com/office/drawing/2014/main" id="{0275C7BC-F583-405D-9625-C6197958C34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2467" name="Rectangle 3">
            <a:extLst>
              <a:ext uri="{FF2B5EF4-FFF2-40B4-BE49-F238E27FC236}">
                <a16:creationId xmlns:a16="http://schemas.microsoft.com/office/drawing/2014/main" id="{18401403-FFCC-4346-A93A-BC9E8D13E8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Arial" panose="020B0604020202020204" pitchFamily="34" charset="0"/>
              </a:rPr>
              <a:t>此例说明，尽管</a:t>
            </a:r>
            <a:r>
              <a:rPr lang="en-US" altLang="zh-CN">
                <a:latin typeface="Arial" panose="020B0604020202020204" pitchFamily="34" charset="0"/>
              </a:rPr>
              <a:t>n</a:t>
            </a:r>
            <a:r>
              <a:rPr lang="zh-CN" altLang="en-US">
                <a:latin typeface="Arial" panose="020B0604020202020204" pitchFamily="34" charset="0"/>
              </a:rPr>
              <a:t>大，但是可以用一个较小的</a:t>
            </a:r>
            <a:r>
              <a:rPr lang="en-US" altLang="zh-CN">
                <a:latin typeface="Arial" panose="020B0604020202020204" pitchFamily="34" charset="0"/>
              </a:rPr>
              <a:t>k</a:t>
            </a:r>
            <a:r>
              <a:rPr lang="zh-CN" altLang="en-US">
                <a:latin typeface="Arial" panose="020B0604020202020204" pitchFamily="34" charset="0"/>
              </a:rPr>
              <a:t>（有回放抽样第一次重复前的计数）来估计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>
            <a:extLst>
              <a:ext uri="{FF2B5EF4-FFF2-40B4-BE49-F238E27FC236}">
                <a16:creationId xmlns:a16="http://schemas.microsoft.com/office/drawing/2014/main" id="{372DC4E8-50B3-405E-922B-376B7DDCEC7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>
            <a:extLst>
              <a:ext uri="{FF2B5EF4-FFF2-40B4-BE49-F238E27FC236}">
                <a16:creationId xmlns:a16="http://schemas.microsoft.com/office/drawing/2014/main" id="{4C124CF6-B6BE-4DBC-8CB0-D7EEF4B9B3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Arial" panose="020B0604020202020204" pitchFamily="34" charset="0"/>
              </a:rPr>
              <a:t>排序后再一次扫描即可统计出</a:t>
            </a:r>
            <a:r>
              <a:rPr lang="en-US" altLang="zh-CN">
                <a:latin typeface="Arial" panose="020B0604020202020204" pitchFamily="34" charset="0"/>
              </a:rPr>
              <a:t>n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>
            <a:extLst>
              <a:ext uri="{FF2B5EF4-FFF2-40B4-BE49-F238E27FC236}">
                <a16:creationId xmlns:a16="http://schemas.microsoft.com/office/drawing/2014/main" id="{97734647-47F4-41C7-B18E-1E892F1435F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0659" name="Rectangle 3">
            <a:extLst>
              <a:ext uri="{FF2B5EF4-FFF2-40B4-BE49-F238E27FC236}">
                <a16:creationId xmlns:a16="http://schemas.microsoft.com/office/drawing/2014/main" id="{D117F517-C095-4950-9BB7-6EF0C27AA14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Arial" panose="020B0604020202020204" pitchFamily="34" charset="0"/>
              </a:rPr>
              <a:t>通过返回值</a:t>
            </a:r>
            <a:r>
              <a:rPr lang="en-US" altLang="zh-CN">
                <a:latin typeface="Arial" panose="020B0604020202020204" pitchFamily="34" charset="0"/>
              </a:rPr>
              <a:t>k</a:t>
            </a:r>
            <a:r>
              <a:rPr lang="zh-CN" altLang="en-US">
                <a:latin typeface="Arial" panose="020B0604020202020204" pitchFamily="34" charset="0"/>
              </a:rPr>
              <a:t>来估计</a:t>
            </a:r>
            <a:r>
              <a:rPr lang="en-US" altLang="zh-CN">
                <a:latin typeface="Arial" panose="020B0604020202020204" pitchFamily="34" charset="0"/>
              </a:rPr>
              <a:t>n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7">
            <a:extLst>
              <a:ext uri="{FF2B5EF4-FFF2-40B4-BE49-F238E27FC236}">
                <a16:creationId xmlns:a16="http://schemas.microsoft.com/office/drawing/2014/main" id="{792F799F-2C68-4742-A3DF-F344A64FEB4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AFB8362-36CC-42FB-AF58-A197AFCB412C}" type="slidenum">
              <a:rPr lang="en-US" altLang="zh-CN"/>
              <a:pPr>
                <a:spcBef>
                  <a:spcPct val="0"/>
                </a:spcBef>
              </a:pPr>
              <a:t>40</a:t>
            </a:fld>
            <a:endParaRPr lang="en-US" altLang="zh-CN"/>
          </a:p>
        </p:txBody>
      </p:sp>
      <p:sp>
        <p:nvSpPr>
          <p:cNvPr id="72707" name="Rectangle 2">
            <a:extLst>
              <a:ext uri="{FF2B5EF4-FFF2-40B4-BE49-F238E27FC236}">
                <a16:creationId xmlns:a16="http://schemas.microsoft.com/office/drawing/2014/main" id="{C9A84F93-DAF5-4DBE-B876-9FD28D7BF1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2708" name="Rectangle 3">
            <a:extLst>
              <a:ext uri="{FF2B5EF4-FFF2-40B4-BE49-F238E27FC236}">
                <a16:creationId xmlns:a16="http://schemas.microsoft.com/office/drawing/2014/main" id="{3BD605FE-DA86-4C34-928F-547B30EB1C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>
                <a:latin typeface="Arial" panose="020B0604020202020204" pitchFamily="34" charset="0"/>
              </a:rPr>
              <a:t>n </a:t>
            </a:r>
            <a:r>
              <a:rPr lang="en-US" altLang="en-US">
                <a:latin typeface="Arial" panose="020B0604020202020204" pitchFamily="34" charset="0"/>
              </a:rPr>
              <a:t>〉</a:t>
            </a:r>
            <a:r>
              <a:rPr lang="en-US" altLang="zh-CN">
                <a:latin typeface="Arial" panose="020B0604020202020204" pitchFamily="34" charset="0"/>
              </a:rPr>
              <a:t>16</a:t>
            </a:r>
            <a:r>
              <a:rPr lang="zh-CN" altLang="en-US">
                <a:latin typeface="Arial" panose="020B0604020202020204" pitchFamily="34" charset="0"/>
              </a:rPr>
              <a:t>的概率较小，所以用</a:t>
            </a:r>
            <a:r>
              <a:rPr lang="en-US" altLang="zh-CN">
                <a:latin typeface="Arial" panose="020B0604020202020204" pitchFamily="34" charset="0"/>
              </a:rPr>
              <a:t>16</a:t>
            </a:r>
            <a:r>
              <a:rPr lang="zh-CN" altLang="en-US">
                <a:latin typeface="Arial" panose="020B0604020202020204" pitchFamily="34" charset="0"/>
              </a:rPr>
              <a:t>做上界是可以的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>
            <a:extLst>
              <a:ext uri="{FF2B5EF4-FFF2-40B4-BE49-F238E27FC236}">
                <a16:creationId xmlns:a16="http://schemas.microsoft.com/office/drawing/2014/main" id="{59C28F6B-A758-4BBB-BF9B-F69DCEAF55A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7BBBACD-8BC9-4D6E-A794-7E2A748365CA}" type="slidenum">
              <a:rPr lang="en-US" altLang="zh-CN"/>
              <a:pPr>
                <a:spcBef>
                  <a:spcPct val="0"/>
                </a:spcBef>
              </a:pPr>
              <a:t>41</a:t>
            </a:fld>
            <a:endParaRPr lang="en-US" altLang="zh-CN"/>
          </a:p>
        </p:txBody>
      </p:sp>
      <p:sp>
        <p:nvSpPr>
          <p:cNvPr id="74755" name="Rectangle 2">
            <a:extLst>
              <a:ext uri="{FF2B5EF4-FFF2-40B4-BE49-F238E27FC236}">
                <a16:creationId xmlns:a16="http://schemas.microsoft.com/office/drawing/2014/main" id="{52EDCA39-74C6-437F-A867-EDAA54ECBD8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4756" name="Rectangle 3">
            <a:extLst>
              <a:ext uri="{FF2B5EF4-FFF2-40B4-BE49-F238E27FC236}">
                <a16:creationId xmlns:a16="http://schemas.microsoft.com/office/drawing/2014/main" id="{18EFE631-06D9-4415-A8DC-5281902F9D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zh-CN">
                <a:latin typeface="Arial" panose="020B0604020202020204" pitchFamily="34" charset="0"/>
              </a:rPr>
              <a:t>K</a:t>
            </a:r>
            <a:r>
              <a:rPr lang="zh-CN" altLang="en-US">
                <a:latin typeface="Arial" panose="020B0604020202020204" pitchFamily="34" charset="0"/>
              </a:rPr>
              <a:t>为</a:t>
            </a:r>
            <a:r>
              <a:rPr lang="en-US" altLang="zh-CN">
                <a:latin typeface="Arial" panose="020B0604020202020204" pitchFamily="34" charset="0"/>
              </a:rPr>
              <a:t>4</a:t>
            </a:r>
            <a:r>
              <a:rPr lang="zh-CN" altLang="en-US">
                <a:latin typeface="Arial" panose="020B0604020202020204" pitchFamily="34" charset="0"/>
              </a:rPr>
              <a:t>的条件是：</a:t>
            </a:r>
            <a:r>
              <a:rPr lang="en-US" altLang="zh-CN">
                <a:latin typeface="Arial" panose="020B0604020202020204" pitchFamily="34" charset="0"/>
              </a:rPr>
              <a:t>16</a:t>
            </a:r>
            <a:r>
              <a:rPr lang="zh-CN" altLang="en-US">
                <a:latin typeface="Arial" panose="020B0604020202020204" pitchFamily="34" charset="0"/>
              </a:rPr>
              <a:t>个单词均不以</a:t>
            </a:r>
            <a:r>
              <a:rPr lang="en-US" altLang="zh-CN">
                <a:latin typeface="Arial" panose="020B0604020202020204" pitchFamily="34" charset="0"/>
              </a:rPr>
              <a:t>0001</a:t>
            </a:r>
            <a:r>
              <a:rPr lang="zh-CN" altLang="en-US">
                <a:latin typeface="Arial" panose="020B0604020202020204" pitchFamily="34" charset="0"/>
              </a:rPr>
              <a:t>打头</a:t>
            </a:r>
            <a:r>
              <a:rPr lang="en-US" altLang="zh-CN">
                <a:latin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</a:rPr>
              <a:t>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个单词以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打头</a:t>
            </a:r>
            <a:r>
              <a:rPr lang="en-US" altLang="zh-CN">
                <a:latin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</a:rPr>
              <a:t>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个以</a:t>
            </a:r>
            <a:r>
              <a:rPr lang="en-US" altLang="zh-CN">
                <a:latin typeface="Arial" panose="020B0604020202020204" pitchFamily="34" charset="0"/>
              </a:rPr>
              <a:t>01</a:t>
            </a:r>
            <a:r>
              <a:rPr lang="zh-CN" altLang="en-US">
                <a:latin typeface="Arial" panose="020B0604020202020204" pitchFamily="34" charset="0"/>
              </a:rPr>
              <a:t>打头</a:t>
            </a:r>
            <a:r>
              <a:rPr lang="en-US" altLang="zh-CN">
                <a:latin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</a:rPr>
              <a:t>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个以</a:t>
            </a:r>
            <a:r>
              <a:rPr lang="en-US" altLang="zh-CN">
                <a:latin typeface="Arial" panose="020B0604020202020204" pitchFamily="34" charset="0"/>
              </a:rPr>
              <a:t>001</a:t>
            </a:r>
            <a:r>
              <a:rPr lang="zh-CN" altLang="en-US">
                <a:latin typeface="Arial" panose="020B0604020202020204" pitchFamily="34" charset="0"/>
              </a:rPr>
              <a:t>打头。</a:t>
            </a:r>
            <a:r>
              <a:rPr lang="en-US" altLang="zh-CN">
                <a:latin typeface="Arial" panose="020B0604020202020204" pitchFamily="34" charset="0"/>
              </a:rPr>
              <a:t>n</a:t>
            </a:r>
            <a:r>
              <a:rPr lang="zh-CN" altLang="en-US">
                <a:latin typeface="Arial" panose="020B0604020202020204" pitchFamily="34" charset="0"/>
              </a:rPr>
              <a:t>越大，</a:t>
            </a:r>
            <a:r>
              <a:rPr lang="en-US" altLang="zh-CN">
                <a:latin typeface="Arial" panose="020B0604020202020204" pitchFamily="34" charset="0"/>
              </a:rPr>
              <a:t>k</a:t>
            </a:r>
            <a:r>
              <a:rPr lang="zh-CN" altLang="en-US">
                <a:latin typeface="Arial" panose="020B0604020202020204" pitchFamily="34" charset="0"/>
              </a:rPr>
              <a:t>为</a:t>
            </a:r>
            <a:r>
              <a:rPr lang="en-US" altLang="zh-CN">
                <a:latin typeface="Arial" panose="020B0604020202020204" pitchFamily="34" charset="0"/>
              </a:rPr>
              <a:t>4</a:t>
            </a:r>
            <a:r>
              <a:rPr lang="zh-CN" altLang="en-US">
                <a:latin typeface="Arial" panose="020B0604020202020204" pitchFamily="34" charset="0"/>
              </a:rPr>
              <a:t>的概率越小</a:t>
            </a:r>
          </a:p>
          <a:p>
            <a:r>
              <a:rPr lang="en-US" altLang="zh-CN">
                <a:latin typeface="Arial" panose="020B0604020202020204" pitchFamily="34" charset="0"/>
              </a:rPr>
              <a:t>K</a:t>
            </a:r>
            <a:r>
              <a:rPr lang="zh-CN" altLang="en-US">
                <a:latin typeface="Arial" panose="020B0604020202020204" pitchFamily="34" charset="0"/>
              </a:rPr>
              <a:t>为</a:t>
            </a:r>
            <a:r>
              <a:rPr lang="en-US" altLang="zh-CN">
                <a:latin typeface="Arial" panose="020B0604020202020204" pitchFamily="34" charset="0"/>
              </a:rPr>
              <a:t>4</a:t>
            </a:r>
            <a:r>
              <a:rPr lang="zh-CN" altLang="en-US">
                <a:latin typeface="Arial" panose="020B0604020202020204" pitchFamily="34" charset="0"/>
              </a:rPr>
              <a:t>的条件是：</a:t>
            </a:r>
            <a:r>
              <a:rPr lang="en-US" altLang="zh-CN">
                <a:latin typeface="Arial" panose="020B0604020202020204" pitchFamily="34" charset="0"/>
              </a:rPr>
              <a:t>4</a:t>
            </a:r>
            <a:r>
              <a:rPr lang="zh-CN" altLang="en-US">
                <a:latin typeface="Arial" panose="020B0604020202020204" pitchFamily="34" charset="0"/>
              </a:rPr>
              <a:t>个单词均不以</a:t>
            </a:r>
            <a:r>
              <a:rPr lang="en-US" altLang="zh-CN">
                <a:latin typeface="Arial" panose="020B0604020202020204" pitchFamily="34" charset="0"/>
              </a:rPr>
              <a:t>0001</a:t>
            </a:r>
            <a:r>
              <a:rPr lang="zh-CN" altLang="en-US">
                <a:latin typeface="Arial" panose="020B0604020202020204" pitchFamily="34" charset="0"/>
              </a:rPr>
              <a:t>打头</a:t>
            </a:r>
            <a:r>
              <a:rPr lang="en-US" altLang="zh-CN">
                <a:latin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</a:rPr>
              <a:t>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个单词以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打头</a:t>
            </a:r>
            <a:r>
              <a:rPr lang="en-US" altLang="zh-CN">
                <a:latin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</a:rPr>
              <a:t>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个以</a:t>
            </a:r>
            <a:r>
              <a:rPr lang="en-US" altLang="zh-CN">
                <a:latin typeface="Arial" panose="020B0604020202020204" pitchFamily="34" charset="0"/>
              </a:rPr>
              <a:t>01</a:t>
            </a:r>
            <a:r>
              <a:rPr lang="zh-CN" altLang="en-US">
                <a:latin typeface="Arial" panose="020B0604020202020204" pitchFamily="34" charset="0"/>
              </a:rPr>
              <a:t>打头</a:t>
            </a:r>
            <a:r>
              <a:rPr lang="en-US" altLang="zh-CN">
                <a:latin typeface="Arial" panose="020B0604020202020204" pitchFamily="34" charset="0"/>
              </a:rPr>
              <a:t>and</a:t>
            </a:r>
            <a:r>
              <a:rPr lang="zh-CN" altLang="en-US">
                <a:latin typeface="Arial" panose="020B0604020202020204" pitchFamily="34" charset="0"/>
              </a:rPr>
              <a:t>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个以</a:t>
            </a:r>
            <a:r>
              <a:rPr lang="en-US" altLang="zh-CN">
                <a:latin typeface="Arial" panose="020B0604020202020204" pitchFamily="34" charset="0"/>
              </a:rPr>
              <a:t>001</a:t>
            </a:r>
            <a:r>
              <a:rPr lang="zh-CN" altLang="en-US">
                <a:latin typeface="Arial" panose="020B0604020202020204" pitchFamily="34" charset="0"/>
              </a:rPr>
              <a:t>打头。</a:t>
            </a:r>
          </a:p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4个互不相同的单词均不以</a:t>
            </a:r>
            <a:r>
              <a:rPr lang="en-US" altLang="zh-CN">
                <a:latin typeface="Arial" panose="020B0604020202020204" pitchFamily="34" charset="0"/>
              </a:rPr>
              <a:t>001</a:t>
            </a:r>
            <a:r>
              <a:rPr lang="zh-CN" altLang="en-US">
                <a:latin typeface="Arial" panose="020B0604020202020204" pitchFamily="34" charset="0"/>
              </a:rPr>
              <a:t>打头的概率是（</a:t>
            </a:r>
            <a:r>
              <a:rPr lang="en-US" altLang="zh-CN">
                <a:latin typeface="Arial" panose="020B0604020202020204" pitchFamily="34" charset="0"/>
              </a:rPr>
              <a:t>7/8)^4,</a:t>
            </a:r>
            <a:r>
              <a:rPr lang="zh-CN" altLang="en-US">
                <a:latin typeface="Arial" panose="020B0604020202020204" pitchFamily="34" charset="0"/>
              </a:rPr>
              <a:t>故至少有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个以</a:t>
            </a:r>
            <a:r>
              <a:rPr lang="en-US" altLang="zh-CN">
                <a:latin typeface="Arial" panose="020B0604020202020204" pitchFamily="34" charset="0"/>
              </a:rPr>
              <a:t>001</a:t>
            </a:r>
            <a:r>
              <a:rPr lang="zh-CN" altLang="en-US">
                <a:latin typeface="Arial" panose="020B0604020202020204" pitchFamily="34" charset="0"/>
              </a:rPr>
              <a:t>打头的概率是</a:t>
            </a:r>
            <a:r>
              <a:rPr lang="en-US" altLang="zh-CN">
                <a:latin typeface="Arial" panose="020B0604020202020204" pitchFamily="34" charset="0"/>
              </a:rPr>
              <a:t>1- </a:t>
            </a:r>
            <a:r>
              <a:rPr lang="zh-CN" altLang="en-US">
                <a:latin typeface="Arial" panose="020B0604020202020204" pitchFamily="34" charset="0"/>
              </a:rPr>
              <a:t>（</a:t>
            </a:r>
            <a:r>
              <a:rPr lang="en-US" altLang="zh-CN">
                <a:latin typeface="Arial" panose="020B0604020202020204" pitchFamily="34" charset="0"/>
              </a:rPr>
              <a:t>7/8)^4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>
            <a:extLst>
              <a:ext uri="{FF2B5EF4-FFF2-40B4-BE49-F238E27FC236}">
                <a16:creationId xmlns:a16="http://schemas.microsoft.com/office/drawing/2014/main" id="{EED89CB0-99B0-43A9-A3B0-2139520406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7" name="Rectangle 3">
            <a:extLst>
              <a:ext uri="{FF2B5EF4-FFF2-40B4-BE49-F238E27FC236}">
                <a16:creationId xmlns:a16="http://schemas.microsoft.com/office/drawing/2014/main" id="{D1D22EC2-51C5-42CD-8B2A-1BF402E3F81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Arial" panose="020B0604020202020204" pitchFamily="34" charset="0"/>
              </a:rPr>
              <a:t>确定性算法的平均时间和概率算法的期望时间之关系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>
            <a:extLst>
              <a:ext uri="{FF2B5EF4-FFF2-40B4-BE49-F238E27FC236}">
                <a16:creationId xmlns:a16="http://schemas.microsoft.com/office/drawing/2014/main" id="{BEA79C22-6553-4CC8-B0B4-98130F69071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9875" name="Rectangle 3">
            <a:extLst>
              <a:ext uri="{FF2B5EF4-FFF2-40B4-BE49-F238E27FC236}">
                <a16:creationId xmlns:a16="http://schemas.microsoft.com/office/drawing/2014/main" id="{64972359-08D7-41AD-93EB-A59F164E18A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Arial" panose="020B0604020202020204" pitchFamily="34" charset="0"/>
              </a:rPr>
              <a:t>概率算法的平均时间一般指平均的期望时间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7">
            <a:extLst>
              <a:ext uri="{FF2B5EF4-FFF2-40B4-BE49-F238E27FC236}">
                <a16:creationId xmlns:a16="http://schemas.microsoft.com/office/drawing/2014/main" id="{F99DCD47-1FD4-4E94-A0F8-7298A74F10D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80B65E9-F92D-46A5-A496-1E563CBDF504}" type="slidenum">
              <a:rPr lang="en-US" altLang="zh-CN"/>
              <a:pPr>
                <a:spcBef>
                  <a:spcPct val="0"/>
                </a:spcBef>
              </a:pPr>
              <a:t>46</a:t>
            </a:fld>
            <a:endParaRPr lang="en-US" altLang="zh-CN"/>
          </a:p>
        </p:txBody>
      </p:sp>
      <p:sp>
        <p:nvSpPr>
          <p:cNvPr id="82947" name="Rectangle 2">
            <a:extLst>
              <a:ext uri="{FF2B5EF4-FFF2-40B4-BE49-F238E27FC236}">
                <a16:creationId xmlns:a16="http://schemas.microsoft.com/office/drawing/2014/main" id="{D3F2226C-22DB-4424-BAA7-003B90A39B8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>
            <a:extLst>
              <a:ext uri="{FF2B5EF4-FFF2-40B4-BE49-F238E27FC236}">
                <a16:creationId xmlns:a16="http://schemas.microsoft.com/office/drawing/2014/main" id="{E2F1BC35-9F2E-4236-BE7A-1532035C02A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假定</a:t>
            </a:r>
            <a:r>
              <a:rPr lang="en-GB" altLang="zh-CN">
                <a:latin typeface="Arial" panose="020B0604020202020204" pitchFamily="34" charset="0"/>
              </a:rPr>
              <a:t>C</a:t>
            </a:r>
            <a:r>
              <a:rPr lang="en-GB" altLang="zh-CN" baseline="-25000">
                <a:latin typeface="Arial" panose="020B0604020202020204" pitchFamily="34" charset="0"/>
              </a:rPr>
              <a:t>p</a:t>
            </a:r>
            <a:r>
              <a:rPr lang="zh-CN" altLang="en-GB">
                <a:latin typeface="Arial" panose="020B0604020202020204" pitchFamily="34" charset="0"/>
              </a:rPr>
              <a:t>等常数是渐近非负的</a:t>
            </a:r>
            <a:endParaRPr lang="zh-CN" altLang="en-US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Rectangle 2">
            <a:extLst>
              <a:ext uri="{FF2B5EF4-FFF2-40B4-BE49-F238E27FC236}">
                <a16:creationId xmlns:a16="http://schemas.microsoft.com/office/drawing/2014/main" id="{643E4ABF-E490-487A-8289-159BD7F6A8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4995" name="Rectangle 3">
            <a:extLst>
              <a:ext uri="{FF2B5EF4-FFF2-40B4-BE49-F238E27FC236}">
                <a16:creationId xmlns:a16="http://schemas.microsoft.com/office/drawing/2014/main" id="{148B047E-B18F-46F0-A997-585BBEAB3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zh-CN" altLang="en-US">
                <a:latin typeface="Arial" panose="020B0604020202020204" pitchFamily="34" charset="0"/>
              </a:rPr>
              <a:t>概率算法的平均时间可以不考虑最坏情况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D06E3-F4A9-48E5-917A-34CB16A0838F}" type="slidenum">
              <a:rPr lang="en-US" altLang="zh-CN" smtClean="0"/>
              <a:pPr/>
              <a:t>48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3829061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幻灯片图像占位符 1">
            <a:extLst>
              <a:ext uri="{FF2B5EF4-FFF2-40B4-BE49-F238E27FC236}">
                <a16:creationId xmlns:a16="http://schemas.microsoft.com/office/drawing/2014/main" id="{DD541AAB-B1BF-44E7-872A-FDE554CFF6A0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  <a:ln/>
        </p:spPr>
      </p:sp>
      <p:sp>
        <p:nvSpPr>
          <p:cNvPr id="92163" name="备注占位符 2">
            <a:extLst>
              <a:ext uri="{FF2B5EF4-FFF2-40B4-BE49-F238E27FC236}">
                <a16:creationId xmlns:a16="http://schemas.microsoft.com/office/drawing/2014/main" id="{9220F451-00BF-4F53-8297-14C61333FE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zh-CN">
              <a:latin typeface="Arial" panose="020B0604020202020204" pitchFamily="34" charset="0"/>
            </a:endParaRPr>
          </a:p>
          <a:p>
            <a:endParaRPr lang="en-US" altLang="zh-CN">
              <a:latin typeface="Arial" panose="020B0604020202020204" pitchFamily="34" charset="0"/>
            </a:endParaRPr>
          </a:p>
        </p:txBody>
      </p:sp>
      <p:sp>
        <p:nvSpPr>
          <p:cNvPr id="92164" name="灯片编号占位符 3">
            <a:extLst>
              <a:ext uri="{FF2B5EF4-FFF2-40B4-BE49-F238E27FC236}">
                <a16:creationId xmlns:a16="http://schemas.microsoft.com/office/drawing/2014/main" id="{5D14D983-D728-413F-9AA4-86BB5AB36B2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1pPr>
            <a:lvl2pPr marL="742950" indent="-285750"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2pPr>
            <a:lvl3pPr marL="1143000" indent="-228600"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3pPr>
            <a:lvl4pPr marL="1600200" indent="-228600"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4pPr>
            <a:lvl5pPr marL="2057400" indent="-228600"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FFFF00"/>
                </a:solidFill>
                <a:latin typeface="Times New Roman" panose="02020603050405020304" pitchFamily="18" charset="0"/>
                <a:ea typeface="黑体" panose="02010609060101010101" pitchFamily="49" charset="-122"/>
              </a:defRPr>
            </a:lvl9pPr>
          </a:lstStyle>
          <a:p>
            <a:fld id="{2DCF2929-7BC9-44A8-B28B-9AEB1E976953}" type="slidenum">
              <a:rPr lang="en-US" altLang="zh-CN" sz="1200" b="0">
                <a:solidFill>
                  <a:srgbClr val="00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pPr/>
              <a:t>53</a:t>
            </a:fld>
            <a:endParaRPr lang="en-US" altLang="zh-CN" sz="1200" b="0">
              <a:solidFill>
                <a:srgbClr val="00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CED06E3-F4A9-48E5-917A-34CB16A0838F}" type="slidenum">
              <a:rPr lang="en-US" altLang="zh-CN" smtClean="0"/>
              <a:pPr/>
              <a:t>59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77036031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7">
            <a:extLst>
              <a:ext uri="{FF2B5EF4-FFF2-40B4-BE49-F238E27FC236}">
                <a16:creationId xmlns:a16="http://schemas.microsoft.com/office/drawing/2014/main" id="{CE327077-ECA8-4931-BED9-C182945ECD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19DBE087-11F4-4D88-A779-F915C8407303}" type="slidenum">
              <a:rPr lang="en-US" altLang="zh-CN"/>
              <a:pPr>
                <a:spcBef>
                  <a:spcPct val="0"/>
                </a:spcBef>
              </a:pPr>
              <a:t>73</a:t>
            </a:fld>
            <a:endParaRPr lang="en-US" altLang="zh-CN"/>
          </a:p>
        </p:txBody>
      </p:sp>
      <p:sp>
        <p:nvSpPr>
          <p:cNvPr id="113667" name="Rectangle 7">
            <a:extLst>
              <a:ext uri="{FF2B5EF4-FFF2-40B4-BE49-F238E27FC236}">
                <a16:creationId xmlns:a16="http://schemas.microsoft.com/office/drawing/2014/main" id="{72FF163D-B50C-4DE6-A88F-9EB318AE317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2511C6E-D67A-45D7-AAB1-3A7E4856C877}" type="slidenum">
              <a:rPr lang="en-US" altLang="zh-CN" b="0"/>
              <a:pPr algn="r" eaLnBrk="1" hangingPunct="1">
                <a:spcBef>
                  <a:spcPct val="0"/>
                </a:spcBef>
              </a:pPr>
              <a:t>73</a:t>
            </a:fld>
            <a:endParaRPr lang="en-US" altLang="zh-CN" b="0"/>
          </a:p>
        </p:txBody>
      </p:sp>
      <p:sp>
        <p:nvSpPr>
          <p:cNvPr id="113668" name="Rectangle 2">
            <a:extLst>
              <a:ext uri="{FF2B5EF4-FFF2-40B4-BE49-F238E27FC236}">
                <a16:creationId xmlns:a16="http://schemas.microsoft.com/office/drawing/2014/main" id="{BCB480E4-1DC7-4EA7-BFBA-E20DE79E9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9" name="Rectangle 3">
            <a:extLst>
              <a:ext uri="{FF2B5EF4-FFF2-40B4-BE49-F238E27FC236}">
                <a16:creationId xmlns:a16="http://schemas.microsoft.com/office/drawing/2014/main" id="{F9AB6AD4-0171-43E4-A757-B8F871EE808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7">
            <a:extLst>
              <a:ext uri="{FF2B5EF4-FFF2-40B4-BE49-F238E27FC236}">
                <a16:creationId xmlns:a16="http://schemas.microsoft.com/office/drawing/2014/main" id="{CD1EA5D8-1323-4981-ADA5-5043C6F975A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DA0F691-9220-4625-AC7E-168E9CA5DE6A}" type="slidenum">
              <a:rPr lang="en-US" altLang="zh-CN"/>
              <a:pPr>
                <a:spcBef>
                  <a:spcPct val="0"/>
                </a:spcBef>
              </a:pPr>
              <a:t>74</a:t>
            </a:fld>
            <a:endParaRPr lang="en-US" altLang="zh-CN"/>
          </a:p>
        </p:txBody>
      </p:sp>
      <p:sp>
        <p:nvSpPr>
          <p:cNvPr id="115715" name="Rectangle 7">
            <a:extLst>
              <a:ext uri="{FF2B5EF4-FFF2-40B4-BE49-F238E27FC236}">
                <a16:creationId xmlns:a16="http://schemas.microsoft.com/office/drawing/2014/main" id="{60D6A7B8-786C-4121-8798-30E9B7565E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A5689DC-4B3A-45CF-A8B2-3BF7C1BFD5B1}" type="slidenum">
              <a:rPr lang="en-US" altLang="zh-CN" b="0"/>
              <a:pPr algn="r" eaLnBrk="1" hangingPunct="1">
                <a:spcBef>
                  <a:spcPct val="0"/>
                </a:spcBef>
              </a:pPr>
              <a:t>74</a:t>
            </a:fld>
            <a:endParaRPr lang="en-US" altLang="zh-CN" b="0"/>
          </a:p>
        </p:txBody>
      </p:sp>
      <p:sp>
        <p:nvSpPr>
          <p:cNvPr id="115716" name="Rectangle 2">
            <a:extLst>
              <a:ext uri="{FF2B5EF4-FFF2-40B4-BE49-F238E27FC236}">
                <a16:creationId xmlns:a16="http://schemas.microsoft.com/office/drawing/2014/main" id="{0C375C9E-20A6-4993-9F1A-06BE6F2A6D9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5717" name="Rectangle 3">
            <a:extLst>
              <a:ext uri="{FF2B5EF4-FFF2-40B4-BE49-F238E27FC236}">
                <a16:creationId xmlns:a16="http://schemas.microsoft.com/office/drawing/2014/main" id="{6E6C5EBE-D8B5-4676-9924-1B66C2DE7B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Rectangle 7">
            <a:extLst>
              <a:ext uri="{FF2B5EF4-FFF2-40B4-BE49-F238E27FC236}">
                <a16:creationId xmlns:a16="http://schemas.microsoft.com/office/drawing/2014/main" id="{7B8E284D-C235-4825-BCD0-C28E8D0A7A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F69EBA1-48F4-4E30-AAF2-8AB33AC1AB8E}" type="slidenum">
              <a:rPr lang="en-US" altLang="zh-CN"/>
              <a:pPr>
                <a:spcBef>
                  <a:spcPct val="0"/>
                </a:spcBef>
              </a:pPr>
              <a:t>75</a:t>
            </a:fld>
            <a:endParaRPr lang="en-US" altLang="zh-CN"/>
          </a:p>
        </p:txBody>
      </p:sp>
      <p:sp>
        <p:nvSpPr>
          <p:cNvPr id="117763" name="Rectangle 7">
            <a:extLst>
              <a:ext uri="{FF2B5EF4-FFF2-40B4-BE49-F238E27FC236}">
                <a16:creationId xmlns:a16="http://schemas.microsoft.com/office/drawing/2014/main" id="{24E7F302-6A55-476E-B680-A9F756AE0D7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22FBB18-F4E8-47FF-8F6A-ECD4C7833659}" type="slidenum">
              <a:rPr lang="en-US" altLang="zh-CN" b="0"/>
              <a:pPr algn="r" eaLnBrk="1" hangingPunct="1">
                <a:spcBef>
                  <a:spcPct val="0"/>
                </a:spcBef>
              </a:pPr>
              <a:t>75</a:t>
            </a:fld>
            <a:endParaRPr lang="en-US" altLang="zh-CN" b="0"/>
          </a:p>
        </p:txBody>
      </p:sp>
      <p:sp>
        <p:nvSpPr>
          <p:cNvPr id="117764" name="Rectangle 2">
            <a:extLst>
              <a:ext uri="{FF2B5EF4-FFF2-40B4-BE49-F238E27FC236}">
                <a16:creationId xmlns:a16="http://schemas.microsoft.com/office/drawing/2014/main" id="{760409EA-1CEE-45D4-AE99-65902EDFAFE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7765" name="Rectangle 3">
            <a:extLst>
              <a:ext uri="{FF2B5EF4-FFF2-40B4-BE49-F238E27FC236}">
                <a16:creationId xmlns:a16="http://schemas.microsoft.com/office/drawing/2014/main" id="{3DB175D2-3709-40C6-AE40-14433CD08C8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Rectangle 7">
            <a:extLst>
              <a:ext uri="{FF2B5EF4-FFF2-40B4-BE49-F238E27FC236}">
                <a16:creationId xmlns:a16="http://schemas.microsoft.com/office/drawing/2014/main" id="{277DE236-8EAD-4374-9579-A1A2036B84E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DCC1564-2DC3-443E-85FD-8821486EE518}" type="slidenum">
              <a:rPr lang="en-US" altLang="zh-CN"/>
              <a:pPr>
                <a:spcBef>
                  <a:spcPct val="0"/>
                </a:spcBef>
              </a:pPr>
              <a:t>76</a:t>
            </a:fld>
            <a:endParaRPr lang="en-US" altLang="zh-CN"/>
          </a:p>
        </p:txBody>
      </p:sp>
      <p:sp>
        <p:nvSpPr>
          <p:cNvPr id="119811" name="Rectangle 7">
            <a:extLst>
              <a:ext uri="{FF2B5EF4-FFF2-40B4-BE49-F238E27FC236}">
                <a16:creationId xmlns:a16="http://schemas.microsoft.com/office/drawing/2014/main" id="{F87FEC70-545D-4DE3-8AF1-1C581222A81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70674FB-7027-45A9-B00E-1ED7A6D20EC7}" type="slidenum">
              <a:rPr lang="en-US" altLang="zh-CN" b="0"/>
              <a:pPr algn="r" eaLnBrk="1" hangingPunct="1">
                <a:spcBef>
                  <a:spcPct val="0"/>
                </a:spcBef>
              </a:pPr>
              <a:t>76</a:t>
            </a:fld>
            <a:endParaRPr lang="en-US" altLang="zh-CN" b="0"/>
          </a:p>
        </p:txBody>
      </p:sp>
      <p:sp>
        <p:nvSpPr>
          <p:cNvPr id="119812" name="Rectangle 2">
            <a:extLst>
              <a:ext uri="{FF2B5EF4-FFF2-40B4-BE49-F238E27FC236}">
                <a16:creationId xmlns:a16="http://schemas.microsoft.com/office/drawing/2014/main" id="{D276C73A-EEF7-473F-9C24-8E96FF9EF1C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9813" name="Rectangle 3">
            <a:extLst>
              <a:ext uri="{FF2B5EF4-FFF2-40B4-BE49-F238E27FC236}">
                <a16:creationId xmlns:a16="http://schemas.microsoft.com/office/drawing/2014/main" id="{ADC17467-8FC4-4BF5-B7A5-7742A2EE1BD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7">
            <a:extLst>
              <a:ext uri="{FF2B5EF4-FFF2-40B4-BE49-F238E27FC236}">
                <a16:creationId xmlns:a16="http://schemas.microsoft.com/office/drawing/2014/main" id="{6C411764-D919-409B-9DF3-285B4BBA48F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B64A5E6-A764-435C-8913-7D405DD545CD}" type="slidenum">
              <a:rPr lang="en-US" altLang="zh-CN"/>
              <a:pPr>
                <a:spcBef>
                  <a:spcPct val="0"/>
                </a:spcBef>
              </a:pPr>
              <a:t>77</a:t>
            </a:fld>
            <a:endParaRPr lang="en-US" altLang="zh-CN"/>
          </a:p>
        </p:txBody>
      </p:sp>
      <p:sp>
        <p:nvSpPr>
          <p:cNvPr id="121859" name="Rectangle 7">
            <a:extLst>
              <a:ext uri="{FF2B5EF4-FFF2-40B4-BE49-F238E27FC236}">
                <a16:creationId xmlns:a16="http://schemas.microsoft.com/office/drawing/2014/main" id="{17620B66-A883-4446-940E-ED2A1E9EFF9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9B9CF91-D358-49B4-AD00-A20544DE58C6}" type="slidenum">
              <a:rPr lang="en-US" altLang="zh-CN" b="0"/>
              <a:pPr algn="r" eaLnBrk="1" hangingPunct="1">
                <a:spcBef>
                  <a:spcPct val="0"/>
                </a:spcBef>
              </a:pPr>
              <a:t>77</a:t>
            </a:fld>
            <a:endParaRPr lang="en-US" altLang="zh-CN" b="0"/>
          </a:p>
        </p:txBody>
      </p:sp>
      <p:sp>
        <p:nvSpPr>
          <p:cNvPr id="121860" name="Rectangle 2">
            <a:extLst>
              <a:ext uri="{FF2B5EF4-FFF2-40B4-BE49-F238E27FC236}">
                <a16:creationId xmlns:a16="http://schemas.microsoft.com/office/drawing/2014/main" id="{EF94B183-7912-4690-8530-7E6120D0542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1861" name="Rectangle 3">
            <a:extLst>
              <a:ext uri="{FF2B5EF4-FFF2-40B4-BE49-F238E27FC236}">
                <a16:creationId xmlns:a16="http://schemas.microsoft.com/office/drawing/2014/main" id="{F6509A3C-CC6B-4990-97ED-8078DBAC99E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一次成功是指</a:t>
            </a:r>
            <a:r>
              <a:rPr lang="en-GB" altLang="zh-CN">
                <a:latin typeface="Arial" panose="020B0604020202020204" pitchFamily="34" charset="0"/>
              </a:rPr>
              <a:t>k</a:t>
            </a:r>
            <a:r>
              <a:rPr lang="zh-CN" altLang="en-GB">
                <a:latin typeface="Arial" panose="020B0604020202020204" pitchFamily="34" charset="0"/>
              </a:rPr>
              <a:t>＝</a:t>
            </a:r>
            <a:r>
              <a:rPr lang="en-GB" altLang="zh-CN">
                <a:latin typeface="Arial" panose="020B0604020202020204" pitchFamily="34" charset="0"/>
              </a:rPr>
              <a:t>8</a:t>
            </a:r>
            <a:r>
              <a:rPr lang="zh-CN" altLang="en-GB">
                <a:latin typeface="Arial" panose="020B0604020202020204" pitchFamily="34" charset="0"/>
              </a:rPr>
              <a:t>结束</a:t>
            </a:r>
            <a:r>
              <a:rPr lang="en-GB" altLang="zh-CN">
                <a:latin typeface="Arial" panose="020B0604020202020204" pitchFamily="34" charset="0"/>
              </a:rPr>
              <a:t>QueensLV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7">
            <a:extLst>
              <a:ext uri="{FF2B5EF4-FFF2-40B4-BE49-F238E27FC236}">
                <a16:creationId xmlns:a16="http://schemas.microsoft.com/office/drawing/2014/main" id="{25BDC1EE-F5B5-4473-8618-350A598911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D2D579C-82A7-47E8-810E-0F0DF4EC6D04}" type="slidenum">
              <a:rPr lang="en-US" altLang="zh-CN"/>
              <a:pPr>
                <a:spcBef>
                  <a:spcPct val="0"/>
                </a:spcBef>
              </a:pPr>
              <a:t>78</a:t>
            </a:fld>
            <a:endParaRPr lang="en-US" altLang="zh-CN"/>
          </a:p>
        </p:txBody>
      </p:sp>
      <p:sp>
        <p:nvSpPr>
          <p:cNvPr id="123907" name="Rectangle 7">
            <a:extLst>
              <a:ext uri="{FF2B5EF4-FFF2-40B4-BE49-F238E27FC236}">
                <a16:creationId xmlns:a16="http://schemas.microsoft.com/office/drawing/2014/main" id="{1A1BEBE9-923A-4960-B8C5-58330B0EA21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0E25BDA-860B-42DD-BDA8-6260DD14F651}" type="slidenum">
              <a:rPr lang="en-US" altLang="zh-CN" b="0"/>
              <a:pPr algn="r" eaLnBrk="1" hangingPunct="1">
                <a:spcBef>
                  <a:spcPct val="0"/>
                </a:spcBef>
              </a:pPr>
              <a:t>78</a:t>
            </a:fld>
            <a:endParaRPr lang="en-US" altLang="zh-CN" b="0"/>
          </a:p>
        </p:txBody>
      </p:sp>
      <p:sp>
        <p:nvSpPr>
          <p:cNvPr id="123908" name="Rectangle 2">
            <a:extLst>
              <a:ext uri="{FF2B5EF4-FFF2-40B4-BE49-F238E27FC236}">
                <a16:creationId xmlns:a16="http://schemas.microsoft.com/office/drawing/2014/main" id="{30F403E3-AF02-454A-A067-5756B7CA2F2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3909" name="Rectangle 3">
            <a:extLst>
              <a:ext uri="{FF2B5EF4-FFF2-40B4-BE49-F238E27FC236}">
                <a16:creationId xmlns:a16="http://schemas.microsoft.com/office/drawing/2014/main" id="{C9D69028-64B9-44EC-AC72-97071B73C7C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>
            <a:extLst>
              <a:ext uri="{FF2B5EF4-FFF2-40B4-BE49-F238E27FC236}">
                <a16:creationId xmlns:a16="http://schemas.microsoft.com/office/drawing/2014/main" id="{D49A3B11-E8E2-4DFD-95EB-C02FC0DB461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55B92FC-1F26-45EB-A66E-C731BC5D92D7}" type="slidenum">
              <a:rPr lang="en-US" altLang="zh-CN"/>
              <a:pPr>
                <a:spcBef>
                  <a:spcPct val="0"/>
                </a:spcBef>
              </a:pPr>
              <a:t>79</a:t>
            </a:fld>
            <a:endParaRPr lang="en-US" altLang="zh-CN"/>
          </a:p>
        </p:txBody>
      </p:sp>
      <p:sp>
        <p:nvSpPr>
          <p:cNvPr id="125955" name="Rectangle 7">
            <a:extLst>
              <a:ext uri="{FF2B5EF4-FFF2-40B4-BE49-F238E27FC236}">
                <a16:creationId xmlns:a16="http://schemas.microsoft.com/office/drawing/2014/main" id="{912634B0-9978-4A5B-AC66-9962B6D2D86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207301C-4418-4C6C-8E06-119D79A2D6C3}" type="slidenum">
              <a:rPr lang="en-US" altLang="zh-CN" b="0"/>
              <a:pPr algn="r" eaLnBrk="1" hangingPunct="1">
                <a:spcBef>
                  <a:spcPct val="0"/>
                </a:spcBef>
              </a:pPr>
              <a:t>79</a:t>
            </a:fld>
            <a:endParaRPr lang="en-US" altLang="zh-CN" b="0"/>
          </a:p>
        </p:txBody>
      </p:sp>
      <p:sp>
        <p:nvSpPr>
          <p:cNvPr id="125956" name="Rectangle 2">
            <a:extLst>
              <a:ext uri="{FF2B5EF4-FFF2-40B4-BE49-F238E27FC236}">
                <a16:creationId xmlns:a16="http://schemas.microsoft.com/office/drawing/2014/main" id="{FECBFFCF-CACA-4EC9-BCB6-D9EB6329D82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7" name="Rectangle 3">
            <a:extLst>
              <a:ext uri="{FF2B5EF4-FFF2-40B4-BE49-F238E27FC236}">
                <a16:creationId xmlns:a16="http://schemas.microsoft.com/office/drawing/2014/main" id="{DD720C7F-43E6-4B94-BD4A-4EBCE0E550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7">
            <a:extLst>
              <a:ext uri="{FF2B5EF4-FFF2-40B4-BE49-F238E27FC236}">
                <a16:creationId xmlns:a16="http://schemas.microsoft.com/office/drawing/2014/main" id="{9BC59A8A-1373-4988-A760-0FA7365557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7209248-6F7C-40B3-B93B-F9CA7D2BB9C8}" type="slidenum">
              <a:rPr lang="en-US" altLang="zh-CN"/>
              <a:pPr>
                <a:spcBef>
                  <a:spcPct val="0"/>
                </a:spcBef>
              </a:pPr>
              <a:t>80</a:t>
            </a:fld>
            <a:endParaRPr lang="en-US" altLang="zh-CN"/>
          </a:p>
        </p:txBody>
      </p:sp>
      <p:sp>
        <p:nvSpPr>
          <p:cNvPr id="128003" name="Rectangle 7">
            <a:extLst>
              <a:ext uri="{FF2B5EF4-FFF2-40B4-BE49-F238E27FC236}">
                <a16:creationId xmlns:a16="http://schemas.microsoft.com/office/drawing/2014/main" id="{51EFDF21-0CF9-4B75-8CE7-941FDCDF83F2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BC8D26B-9420-411F-AD98-53C3BE777284}" type="slidenum">
              <a:rPr lang="en-US" altLang="zh-CN" b="0"/>
              <a:pPr algn="r" eaLnBrk="1" hangingPunct="1">
                <a:spcBef>
                  <a:spcPct val="0"/>
                </a:spcBef>
              </a:pPr>
              <a:t>80</a:t>
            </a:fld>
            <a:endParaRPr lang="en-US" altLang="zh-CN" b="0"/>
          </a:p>
        </p:txBody>
      </p:sp>
      <p:sp>
        <p:nvSpPr>
          <p:cNvPr id="128004" name="Rectangle 2">
            <a:extLst>
              <a:ext uri="{FF2B5EF4-FFF2-40B4-BE49-F238E27FC236}">
                <a16:creationId xmlns:a16="http://schemas.microsoft.com/office/drawing/2014/main" id="{DA9677F1-EB50-495B-9B72-01AA162CBFB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8005" name="Rectangle 3">
            <a:extLst>
              <a:ext uri="{FF2B5EF4-FFF2-40B4-BE49-F238E27FC236}">
                <a16:creationId xmlns:a16="http://schemas.microsoft.com/office/drawing/2014/main" id="{B4E4F039-D270-436A-917E-30FC5E01526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>
            <a:extLst>
              <a:ext uri="{FF2B5EF4-FFF2-40B4-BE49-F238E27FC236}">
                <a16:creationId xmlns:a16="http://schemas.microsoft.com/office/drawing/2014/main" id="{4B99DC27-F0B5-4669-8E33-CE471CD65448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848D617-EC8D-4E60-8753-DC0E22BDC79A}" type="slidenum">
              <a:rPr lang="en-US" altLang="zh-CN"/>
              <a:pPr>
                <a:spcBef>
                  <a:spcPct val="0"/>
                </a:spcBef>
              </a:pPr>
              <a:t>81</a:t>
            </a:fld>
            <a:endParaRPr lang="en-US" altLang="zh-CN"/>
          </a:p>
        </p:txBody>
      </p:sp>
      <p:sp>
        <p:nvSpPr>
          <p:cNvPr id="130051" name="Rectangle 7">
            <a:extLst>
              <a:ext uri="{FF2B5EF4-FFF2-40B4-BE49-F238E27FC236}">
                <a16:creationId xmlns:a16="http://schemas.microsoft.com/office/drawing/2014/main" id="{A37A9AA7-8840-46ED-BF5D-8CAD340B16D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20B3226-AA0F-4743-84F2-C744B3C2D7EF}" type="slidenum">
              <a:rPr lang="en-US" altLang="zh-CN" b="0"/>
              <a:pPr algn="r" eaLnBrk="1" hangingPunct="1">
                <a:spcBef>
                  <a:spcPct val="0"/>
                </a:spcBef>
              </a:pPr>
              <a:t>81</a:t>
            </a:fld>
            <a:endParaRPr lang="en-US" altLang="zh-CN" b="0"/>
          </a:p>
        </p:txBody>
      </p:sp>
      <p:sp>
        <p:nvSpPr>
          <p:cNvPr id="130052" name="Rectangle 2">
            <a:extLst>
              <a:ext uri="{FF2B5EF4-FFF2-40B4-BE49-F238E27FC236}">
                <a16:creationId xmlns:a16="http://schemas.microsoft.com/office/drawing/2014/main" id="{0652DBBC-4C6D-4EE2-A99B-95C5029736A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3" name="Rectangle 3">
            <a:extLst>
              <a:ext uri="{FF2B5EF4-FFF2-40B4-BE49-F238E27FC236}">
                <a16:creationId xmlns:a16="http://schemas.microsoft.com/office/drawing/2014/main" id="{1C767C8D-3848-4503-A6BB-11DC973127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7">
            <a:extLst>
              <a:ext uri="{FF2B5EF4-FFF2-40B4-BE49-F238E27FC236}">
                <a16:creationId xmlns:a16="http://schemas.microsoft.com/office/drawing/2014/main" id="{58243960-C5BA-4A9D-B144-E8D32A7629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E05254B-B808-4F86-8B0C-67EB296E287D}" type="slidenum">
              <a:rPr lang="en-US" altLang="zh-CN"/>
              <a:pPr>
                <a:spcBef>
                  <a:spcPct val="0"/>
                </a:spcBef>
              </a:pPr>
              <a:t>82</a:t>
            </a:fld>
            <a:endParaRPr lang="en-US" altLang="zh-CN"/>
          </a:p>
        </p:txBody>
      </p:sp>
      <p:sp>
        <p:nvSpPr>
          <p:cNvPr id="132099" name="Rectangle 7">
            <a:extLst>
              <a:ext uri="{FF2B5EF4-FFF2-40B4-BE49-F238E27FC236}">
                <a16:creationId xmlns:a16="http://schemas.microsoft.com/office/drawing/2014/main" id="{D4428CB3-B444-495E-8B7C-17C063848F4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142C54D-D81B-4606-87C9-73343F4DA318}" type="slidenum">
              <a:rPr lang="en-US" altLang="zh-CN" b="0"/>
              <a:pPr algn="r" eaLnBrk="1" hangingPunct="1">
                <a:spcBef>
                  <a:spcPct val="0"/>
                </a:spcBef>
              </a:pPr>
              <a:t>82</a:t>
            </a:fld>
            <a:endParaRPr lang="en-US" altLang="zh-CN" b="0"/>
          </a:p>
        </p:txBody>
      </p:sp>
      <p:sp>
        <p:nvSpPr>
          <p:cNvPr id="132100" name="Rectangle 2">
            <a:extLst>
              <a:ext uri="{FF2B5EF4-FFF2-40B4-BE49-F238E27FC236}">
                <a16:creationId xmlns:a16="http://schemas.microsoft.com/office/drawing/2014/main" id="{1B06B1D8-6ADE-4ACB-9C35-CDE3D8AE8E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2101" name="Rectangle 3">
            <a:extLst>
              <a:ext uri="{FF2B5EF4-FFF2-40B4-BE49-F238E27FC236}">
                <a16:creationId xmlns:a16="http://schemas.microsoft.com/office/drawing/2014/main" id="{988DC90B-ACBF-45C1-A20D-17A3960D41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>
            <a:extLst>
              <a:ext uri="{FF2B5EF4-FFF2-40B4-BE49-F238E27FC236}">
                <a16:creationId xmlns:a16="http://schemas.microsoft.com/office/drawing/2014/main" id="{C7323F0B-C3F0-43F9-BBD8-78EADC1CB12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77B7E7E-1388-4C85-9C8B-70543F3F24A8}" type="slidenum">
              <a:rPr lang="en-US" altLang="zh-CN"/>
              <a:pPr>
                <a:spcBef>
                  <a:spcPct val="0"/>
                </a:spcBef>
              </a:pPr>
              <a:t>83</a:t>
            </a:fld>
            <a:endParaRPr lang="en-US" altLang="zh-CN"/>
          </a:p>
        </p:txBody>
      </p:sp>
      <p:sp>
        <p:nvSpPr>
          <p:cNvPr id="134147" name="Rectangle 7">
            <a:extLst>
              <a:ext uri="{FF2B5EF4-FFF2-40B4-BE49-F238E27FC236}">
                <a16:creationId xmlns:a16="http://schemas.microsoft.com/office/drawing/2014/main" id="{290F8019-9F7E-4421-971A-A98958A996D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EF6D9B1-57BA-45A4-BE81-AB26B499287E}" type="slidenum">
              <a:rPr lang="en-US" altLang="zh-CN" b="0"/>
              <a:pPr algn="r" eaLnBrk="1" hangingPunct="1">
                <a:spcBef>
                  <a:spcPct val="0"/>
                </a:spcBef>
              </a:pPr>
              <a:t>83</a:t>
            </a:fld>
            <a:endParaRPr lang="en-US" altLang="zh-CN" b="0"/>
          </a:p>
        </p:txBody>
      </p:sp>
      <p:sp>
        <p:nvSpPr>
          <p:cNvPr id="134148" name="Rectangle 2">
            <a:extLst>
              <a:ext uri="{FF2B5EF4-FFF2-40B4-BE49-F238E27FC236}">
                <a16:creationId xmlns:a16="http://schemas.microsoft.com/office/drawing/2014/main" id="{D0DE10EF-63E1-43A0-A082-DD3FE0DE55F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9" name="Rectangle 3">
            <a:extLst>
              <a:ext uri="{FF2B5EF4-FFF2-40B4-BE49-F238E27FC236}">
                <a16:creationId xmlns:a16="http://schemas.microsoft.com/office/drawing/2014/main" id="{5B08FB00-1434-458A-9AB9-8A36BFD2EAB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>
            <a:extLst>
              <a:ext uri="{FF2B5EF4-FFF2-40B4-BE49-F238E27FC236}">
                <a16:creationId xmlns:a16="http://schemas.microsoft.com/office/drawing/2014/main" id="{9D5293CD-363B-4ADE-8E74-187A3FAB8B3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02A0F6B-A8EA-4957-970F-3BE247995169}" type="slidenum">
              <a:rPr lang="en-US" altLang="zh-CN"/>
              <a:pPr>
                <a:spcBef>
                  <a:spcPct val="0"/>
                </a:spcBef>
              </a:pPr>
              <a:t>84</a:t>
            </a:fld>
            <a:endParaRPr lang="en-US" altLang="zh-CN"/>
          </a:p>
        </p:txBody>
      </p:sp>
      <p:sp>
        <p:nvSpPr>
          <p:cNvPr id="136195" name="Rectangle 7">
            <a:extLst>
              <a:ext uri="{FF2B5EF4-FFF2-40B4-BE49-F238E27FC236}">
                <a16:creationId xmlns:a16="http://schemas.microsoft.com/office/drawing/2014/main" id="{D055B14A-0DF1-4613-9479-BF714E36D2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F28D4FF-82FB-4150-A0A6-A01D162EE20E}" type="slidenum">
              <a:rPr lang="en-US" altLang="zh-CN" b="0"/>
              <a:pPr algn="r" eaLnBrk="1" hangingPunct="1">
                <a:spcBef>
                  <a:spcPct val="0"/>
                </a:spcBef>
              </a:pPr>
              <a:t>84</a:t>
            </a:fld>
            <a:endParaRPr lang="en-US" altLang="zh-CN" b="0"/>
          </a:p>
        </p:txBody>
      </p:sp>
      <p:sp>
        <p:nvSpPr>
          <p:cNvPr id="136196" name="Rectangle 2">
            <a:extLst>
              <a:ext uri="{FF2B5EF4-FFF2-40B4-BE49-F238E27FC236}">
                <a16:creationId xmlns:a16="http://schemas.microsoft.com/office/drawing/2014/main" id="{732B916F-167A-4C77-A76D-69F9CDFD26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7" name="Rectangle 3">
            <a:extLst>
              <a:ext uri="{FF2B5EF4-FFF2-40B4-BE49-F238E27FC236}">
                <a16:creationId xmlns:a16="http://schemas.microsoft.com/office/drawing/2014/main" id="{63237AF0-68BD-430D-BB1D-4F1D16CEEF2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Rectangle 7">
            <a:extLst>
              <a:ext uri="{FF2B5EF4-FFF2-40B4-BE49-F238E27FC236}">
                <a16:creationId xmlns:a16="http://schemas.microsoft.com/office/drawing/2014/main" id="{631904D8-B457-48A5-BC0E-C12F3258D43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06F4F52-22BB-41BF-BE10-E191119C3F71}" type="slidenum">
              <a:rPr lang="en-US" altLang="zh-CN"/>
              <a:pPr>
                <a:spcBef>
                  <a:spcPct val="0"/>
                </a:spcBef>
              </a:pPr>
              <a:t>85</a:t>
            </a:fld>
            <a:endParaRPr lang="en-US" altLang="zh-CN"/>
          </a:p>
        </p:txBody>
      </p:sp>
      <p:sp>
        <p:nvSpPr>
          <p:cNvPr id="138243" name="Rectangle 7">
            <a:extLst>
              <a:ext uri="{FF2B5EF4-FFF2-40B4-BE49-F238E27FC236}">
                <a16:creationId xmlns:a16="http://schemas.microsoft.com/office/drawing/2014/main" id="{B2A26A52-414C-4E72-926A-AB7EC4CF124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0FEBE08-9D60-4ECC-9776-73599267755E}" type="slidenum">
              <a:rPr lang="en-US" altLang="zh-CN" b="0"/>
              <a:pPr algn="r" eaLnBrk="1" hangingPunct="1">
                <a:spcBef>
                  <a:spcPct val="0"/>
                </a:spcBef>
              </a:pPr>
              <a:t>85</a:t>
            </a:fld>
            <a:endParaRPr lang="en-US" altLang="zh-CN" b="0"/>
          </a:p>
        </p:txBody>
      </p:sp>
      <p:sp>
        <p:nvSpPr>
          <p:cNvPr id="138244" name="Rectangle 2">
            <a:extLst>
              <a:ext uri="{FF2B5EF4-FFF2-40B4-BE49-F238E27FC236}">
                <a16:creationId xmlns:a16="http://schemas.microsoft.com/office/drawing/2014/main" id="{63C234DF-27E7-4392-8BF5-EF8BD8CEEAD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8245" name="Rectangle 3">
            <a:extLst>
              <a:ext uri="{FF2B5EF4-FFF2-40B4-BE49-F238E27FC236}">
                <a16:creationId xmlns:a16="http://schemas.microsoft.com/office/drawing/2014/main" id="{83E4BDF3-FF3A-42C9-8EF7-C010375A050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Rectangle 7">
            <a:extLst>
              <a:ext uri="{FF2B5EF4-FFF2-40B4-BE49-F238E27FC236}">
                <a16:creationId xmlns:a16="http://schemas.microsoft.com/office/drawing/2014/main" id="{FC720C47-4B4B-4042-BE51-CC922957218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60D4961-BF65-47C6-B4C2-0BA5B3D91490}" type="slidenum">
              <a:rPr lang="en-US" altLang="zh-CN"/>
              <a:pPr>
                <a:spcBef>
                  <a:spcPct val="0"/>
                </a:spcBef>
              </a:pPr>
              <a:t>86</a:t>
            </a:fld>
            <a:endParaRPr lang="en-US" altLang="zh-CN"/>
          </a:p>
        </p:txBody>
      </p:sp>
      <p:sp>
        <p:nvSpPr>
          <p:cNvPr id="140291" name="Rectangle 7">
            <a:extLst>
              <a:ext uri="{FF2B5EF4-FFF2-40B4-BE49-F238E27FC236}">
                <a16:creationId xmlns:a16="http://schemas.microsoft.com/office/drawing/2014/main" id="{F62C0DD0-4767-417C-802A-779E392FCBB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48E9703-214E-40DA-8405-D979DFC5ACBF}" type="slidenum">
              <a:rPr lang="en-US" altLang="zh-CN" b="0"/>
              <a:pPr algn="r" eaLnBrk="1" hangingPunct="1">
                <a:spcBef>
                  <a:spcPct val="0"/>
                </a:spcBef>
              </a:pPr>
              <a:t>86</a:t>
            </a:fld>
            <a:endParaRPr lang="en-US" altLang="zh-CN" b="0"/>
          </a:p>
        </p:txBody>
      </p:sp>
      <p:sp>
        <p:nvSpPr>
          <p:cNvPr id="140292" name="Rectangle 2">
            <a:extLst>
              <a:ext uri="{FF2B5EF4-FFF2-40B4-BE49-F238E27FC236}">
                <a16:creationId xmlns:a16="http://schemas.microsoft.com/office/drawing/2014/main" id="{2A1C3613-06B8-4DFB-A9DB-C628022B020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0293" name="Rectangle 3">
            <a:extLst>
              <a:ext uri="{FF2B5EF4-FFF2-40B4-BE49-F238E27FC236}">
                <a16:creationId xmlns:a16="http://schemas.microsoft.com/office/drawing/2014/main" id="{7861F3A4-D8E2-4EFF-AF01-527A20E342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Rectangle 7">
            <a:extLst>
              <a:ext uri="{FF2B5EF4-FFF2-40B4-BE49-F238E27FC236}">
                <a16:creationId xmlns:a16="http://schemas.microsoft.com/office/drawing/2014/main" id="{691174BA-C542-4B8B-BEC7-6B9A8FE5F9CB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8F92A0F-1549-4D56-991C-D1408B2C0962}" type="slidenum">
              <a:rPr lang="en-US" altLang="zh-CN"/>
              <a:pPr>
                <a:spcBef>
                  <a:spcPct val="0"/>
                </a:spcBef>
              </a:pPr>
              <a:t>87</a:t>
            </a:fld>
            <a:endParaRPr lang="en-US" altLang="zh-CN"/>
          </a:p>
        </p:txBody>
      </p:sp>
      <p:sp>
        <p:nvSpPr>
          <p:cNvPr id="142339" name="Rectangle 7">
            <a:extLst>
              <a:ext uri="{FF2B5EF4-FFF2-40B4-BE49-F238E27FC236}">
                <a16:creationId xmlns:a16="http://schemas.microsoft.com/office/drawing/2014/main" id="{4E6F0C97-71CB-40AF-933B-B15EA775924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AB4267B-4222-4F46-8FF1-F580A91400BD}" type="slidenum">
              <a:rPr lang="en-US" altLang="zh-CN" b="0"/>
              <a:pPr algn="r" eaLnBrk="1" hangingPunct="1">
                <a:spcBef>
                  <a:spcPct val="0"/>
                </a:spcBef>
              </a:pPr>
              <a:t>87</a:t>
            </a:fld>
            <a:endParaRPr lang="en-US" altLang="zh-CN" b="0"/>
          </a:p>
        </p:txBody>
      </p:sp>
      <p:sp>
        <p:nvSpPr>
          <p:cNvPr id="142340" name="Rectangle 2">
            <a:extLst>
              <a:ext uri="{FF2B5EF4-FFF2-40B4-BE49-F238E27FC236}">
                <a16:creationId xmlns:a16="http://schemas.microsoft.com/office/drawing/2014/main" id="{B0093ED3-845C-460C-9A7B-1EAE95A5357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2341" name="Rectangle 3">
            <a:extLst>
              <a:ext uri="{FF2B5EF4-FFF2-40B4-BE49-F238E27FC236}">
                <a16:creationId xmlns:a16="http://schemas.microsoft.com/office/drawing/2014/main" id="{150FA581-0AD8-4A13-9FAB-D8F5B5A727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Rectangle 7">
            <a:extLst>
              <a:ext uri="{FF2B5EF4-FFF2-40B4-BE49-F238E27FC236}">
                <a16:creationId xmlns:a16="http://schemas.microsoft.com/office/drawing/2014/main" id="{445516D3-30D0-44F2-A72D-C4BDEDA4D09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3FB2987-1EA5-43CA-A66D-D81D68D8458F}" type="slidenum">
              <a:rPr lang="en-US" altLang="zh-CN"/>
              <a:pPr>
                <a:spcBef>
                  <a:spcPct val="0"/>
                </a:spcBef>
              </a:pPr>
              <a:t>88</a:t>
            </a:fld>
            <a:endParaRPr lang="en-US" altLang="zh-CN"/>
          </a:p>
        </p:txBody>
      </p:sp>
      <p:sp>
        <p:nvSpPr>
          <p:cNvPr id="144387" name="Rectangle 7">
            <a:extLst>
              <a:ext uri="{FF2B5EF4-FFF2-40B4-BE49-F238E27FC236}">
                <a16:creationId xmlns:a16="http://schemas.microsoft.com/office/drawing/2014/main" id="{38BCB07C-A8D0-441E-B97D-3A2A32D7E0B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FBC6AFE-6E64-43CA-BDA8-2E5CE3BA7917}" type="slidenum">
              <a:rPr lang="en-US" altLang="zh-CN" b="0"/>
              <a:pPr algn="r" eaLnBrk="1" hangingPunct="1">
                <a:spcBef>
                  <a:spcPct val="0"/>
                </a:spcBef>
              </a:pPr>
              <a:t>88</a:t>
            </a:fld>
            <a:endParaRPr lang="en-US" altLang="zh-CN" b="0"/>
          </a:p>
        </p:txBody>
      </p:sp>
      <p:sp>
        <p:nvSpPr>
          <p:cNvPr id="144388" name="Rectangle 2">
            <a:extLst>
              <a:ext uri="{FF2B5EF4-FFF2-40B4-BE49-F238E27FC236}">
                <a16:creationId xmlns:a16="http://schemas.microsoft.com/office/drawing/2014/main" id="{A14B1CC9-904B-484A-9D51-6758399E079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4389" name="Rectangle 3">
            <a:extLst>
              <a:ext uri="{FF2B5EF4-FFF2-40B4-BE49-F238E27FC236}">
                <a16:creationId xmlns:a16="http://schemas.microsoft.com/office/drawing/2014/main" id="{BF62A651-EBA1-4072-8BE5-EEB4632804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7">
            <a:extLst>
              <a:ext uri="{FF2B5EF4-FFF2-40B4-BE49-F238E27FC236}">
                <a16:creationId xmlns:a16="http://schemas.microsoft.com/office/drawing/2014/main" id="{DB949941-5327-4F4A-A0D2-7AD3CA4FAD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4C6D4A8-E29F-4BBC-9798-670DC1A994F1}" type="slidenum">
              <a:rPr lang="en-US" altLang="zh-CN"/>
              <a:pPr>
                <a:spcBef>
                  <a:spcPct val="0"/>
                </a:spcBef>
              </a:pPr>
              <a:t>89</a:t>
            </a:fld>
            <a:endParaRPr lang="en-US" altLang="zh-CN"/>
          </a:p>
        </p:txBody>
      </p:sp>
      <p:sp>
        <p:nvSpPr>
          <p:cNvPr id="146435" name="Rectangle 7">
            <a:extLst>
              <a:ext uri="{FF2B5EF4-FFF2-40B4-BE49-F238E27FC236}">
                <a16:creationId xmlns:a16="http://schemas.microsoft.com/office/drawing/2014/main" id="{B9ACFEF0-7E48-4344-853D-CA20A4E8FB4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08A4E50-C287-4C9C-88BA-F6FECE8CBE08}" type="slidenum">
              <a:rPr lang="en-US" altLang="zh-CN" b="0"/>
              <a:pPr algn="r" eaLnBrk="1" hangingPunct="1">
                <a:spcBef>
                  <a:spcPct val="0"/>
                </a:spcBef>
              </a:pPr>
              <a:t>89</a:t>
            </a:fld>
            <a:endParaRPr lang="en-US" altLang="zh-CN" b="0"/>
          </a:p>
        </p:txBody>
      </p:sp>
      <p:sp>
        <p:nvSpPr>
          <p:cNvPr id="146436" name="Rectangle 2">
            <a:extLst>
              <a:ext uri="{FF2B5EF4-FFF2-40B4-BE49-F238E27FC236}">
                <a16:creationId xmlns:a16="http://schemas.microsoft.com/office/drawing/2014/main" id="{FE3C5398-FE97-43B6-96E4-6A728FFBCB0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6437" name="Rectangle 3">
            <a:extLst>
              <a:ext uri="{FF2B5EF4-FFF2-40B4-BE49-F238E27FC236}">
                <a16:creationId xmlns:a16="http://schemas.microsoft.com/office/drawing/2014/main" id="{824C9C14-B2CF-4E12-A58E-DB7162DC7BC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Rectangle 7">
            <a:extLst>
              <a:ext uri="{FF2B5EF4-FFF2-40B4-BE49-F238E27FC236}">
                <a16:creationId xmlns:a16="http://schemas.microsoft.com/office/drawing/2014/main" id="{E8B1D4C8-C210-46E6-B48F-0B76A9F8F30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9D00C52-3C7C-4C4D-A27B-DA970FF618EA}" type="slidenum">
              <a:rPr lang="en-US" altLang="zh-CN"/>
              <a:pPr>
                <a:spcBef>
                  <a:spcPct val="0"/>
                </a:spcBef>
              </a:pPr>
              <a:t>90</a:t>
            </a:fld>
            <a:endParaRPr lang="en-US" altLang="zh-CN"/>
          </a:p>
        </p:txBody>
      </p:sp>
      <p:sp>
        <p:nvSpPr>
          <p:cNvPr id="148483" name="Rectangle 7">
            <a:extLst>
              <a:ext uri="{FF2B5EF4-FFF2-40B4-BE49-F238E27FC236}">
                <a16:creationId xmlns:a16="http://schemas.microsoft.com/office/drawing/2014/main" id="{FDBE9796-4DBC-49E6-8A0E-5FBAF3DF5B3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F1B9FBA-9D60-4AA4-844A-A0DFE87C1944}" type="slidenum">
              <a:rPr lang="en-US" altLang="zh-CN" b="0"/>
              <a:pPr algn="r" eaLnBrk="1" hangingPunct="1">
                <a:spcBef>
                  <a:spcPct val="0"/>
                </a:spcBef>
              </a:pPr>
              <a:t>90</a:t>
            </a:fld>
            <a:endParaRPr lang="en-US" altLang="zh-CN" b="0"/>
          </a:p>
        </p:txBody>
      </p:sp>
      <p:sp>
        <p:nvSpPr>
          <p:cNvPr id="148484" name="Rectangle 2">
            <a:extLst>
              <a:ext uri="{FF2B5EF4-FFF2-40B4-BE49-F238E27FC236}">
                <a16:creationId xmlns:a16="http://schemas.microsoft.com/office/drawing/2014/main" id="{50A7DC91-A886-44A0-8030-C242B873A2C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8485" name="Rectangle 3">
            <a:extLst>
              <a:ext uri="{FF2B5EF4-FFF2-40B4-BE49-F238E27FC236}">
                <a16:creationId xmlns:a16="http://schemas.microsoft.com/office/drawing/2014/main" id="{A27E356B-1105-4296-900D-5E9C17773DD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7">
            <a:extLst>
              <a:ext uri="{FF2B5EF4-FFF2-40B4-BE49-F238E27FC236}">
                <a16:creationId xmlns:a16="http://schemas.microsoft.com/office/drawing/2014/main" id="{8DD7DDBD-8119-4DE6-8355-CB0910DF44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D70296D-3F84-49D8-B54F-9574FE4D4AE3}" type="slidenum">
              <a:rPr lang="en-US" altLang="zh-CN"/>
              <a:pPr>
                <a:spcBef>
                  <a:spcPct val="0"/>
                </a:spcBef>
              </a:pPr>
              <a:t>91</a:t>
            </a:fld>
            <a:endParaRPr lang="en-US" altLang="zh-CN"/>
          </a:p>
        </p:txBody>
      </p:sp>
      <p:sp>
        <p:nvSpPr>
          <p:cNvPr id="150531" name="Rectangle 7">
            <a:extLst>
              <a:ext uri="{FF2B5EF4-FFF2-40B4-BE49-F238E27FC236}">
                <a16:creationId xmlns:a16="http://schemas.microsoft.com/office/drawing/2014/main" id="{7D67D02D-E0BB-4DD2-A39A-F6548FE2F33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1968E9-D8F5-4B0C-B303-6EBE5075CCBD}" type="slidenum">
              <a:rPr lang="en-US" altLang="zh-CN" b="0"/>
              <a:pPr algn="r" eaLnBrk="1" hangingPunct="1">
                <a:spcBef>
                  <a:spcPct val="0"/>
                </a:spcBef>
              </a:pPr>
              <a:t>91</a:t>
            </a:fld>
            <a:endParaRPr lang="en-US" altLang="zh-CN" b="0"/>
          </a:p>
        </p:txBody>
      </p:sp>
      <p:sp>
        <p:nvSpPr>
          <p:cNvPr id="150532" name="Rectangle 2">
            <a:extLst>
              <a:ext uri="{FF2B5EF4-FFF2-40B4-BE49-F238E27FC236}">
                <a16:creationId xmlns:a16="http://schemas.microsoft.com/office/drawing/2014/main" id="{0A57646F-F806-439B-B745-A48AF9F70E3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0533" name="Rectangle 3">
            <a:extLst>
              <a:ext uri="{FF2B5EF4-FFF2-40B4-BE49-F238E27FC236}">
                <a16:creationId xmlns:a16="http://schemas.microsoft.com/office/drawing/2014/main" id="{93A8BE60-86A4-4685-8DF9-6D558671539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7">
            <a:extLst>
              <a:ext uri="{FF2B5EF4-FFF2-40B4-BE49-F238E27FC236}">
                <a16:creationId xmlns:a16="http://schemas.microsoft.com/office/drawing/2014/main" id="{0793AA02-167B-45BF-A143-4A4CD54B0D4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09BCA24-720B-41F3-9AEA-F2E0BBB32506}" type="slidenum">
              <a:rPr lang="en-US" altLang="zh-CN"/>
              <a:pPr>
                <a:spcBef>
                  <a:spcPct val="0"/>
                </a:spcBef>
              </a:pPr>
              <a:t>92</a:t>
            </a:fld>
            <a:endParaRPr lang="en-US" altLang="zh-CN"/>
          </a:p>
        </p:txBody>
      </p:sp>
      <p:sp>
        <p:nvSpPr>
          <p:cNvPr id="152579" name="Rectangle 7">
            <a:extLst>
              <a:ext uri="{FF2B5EF4-FFF2-40B4-BE49-F238E27FC236}">
                <a16:creationId xmlns:a16="http://schemas.microsoft.com/office/drawing/2014/main" id="{192BC7E5-385D-4FDF-BAC9-DC78024CAE8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4F7BC17-DE61-4D03-AE68-1A0E01035744}" type="slidenum">
              <a:rPr lang="en-US" altLang="zh-CN" b="0"/>
              <a:pPr algn="r" eaLnBrk="1" hangingPunct="1">
                <a:spcBef>
                  <a:spcPct val="0"/>
                </a:spcBef>
              </a:pPr>
              <a:t>92</a:t>
            </a:fld>
            <a:endParaRPr lang="en-US" altLang="zh-CN" b="0"/>
          </a:p>
        </p:txBody>
      </p:sp>
      <p:sp>
        <p:nvSpPr>
          <p:cNvPr id="152580" name="Rectangle 2">
            <a:extLst>
              <a:ext uri="{FF2B5EF4-FFF2-40B4-BE49-F238E27FC236}">
                <a16:creationId xmlns:a16="http://schemas.microsoft.com/office/drawing/2014/main" id="{5DCC019C-C278-486E-9A7F-1DF40ED1F7F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2581" name="Rectangle 3">
            <a:extLst>
              <a:ext uri="{FF2B5EF4-FFF2-40B4-BE49-F238E27FC236}">
                <a16:creationId xmlns:a16="http://schemas.microsoft.com/office/drawing/2014/main" id="{4A10DEC3-DDFD-44AA-982E-67AF5B4FD7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由定理</a:t>
            </a:r>
            <a:r>
              <a:rPr lang="en-GB" altLang="zh-CN">
                <a:latin typeface="Arial" panose="020B0604020202020204" pitchFamily="34" charset="0"/>
              </a:rPr>
              <a:t>4</a:t>
            </a:r>
            <a:r>
              <a:rPr lang="zh-CN" altLang="en-GB">
                <a:latin typeface="Arial" panose="020B0604020202020204" pitchFamily="34" charset="0"/>
              </a:rPr>
              <a:t>知道，若（</a:t>
            </a:r>
            <a:r>
              <a:rPr lang="en-GB" altLang="zh-CN">
                <a:latin typeface="Arial" panose="020B0604020202020204" pitchFamily="34" charset="0"/>
              </a:rPr>
              <a:t>a</a:t>
            </a:r>
            <a:r>
              <a:rPr lang="zh-CN" altLang="en-GB">
                <a:latin typeface="Arial" panose="020B0604020202020204" pitchFamily="34" charset="0"/>
              </a:rPr>
              <a:t>＋</a:t>
            </a:r>
            <a:r>
              <a:rPr lang="en-GB" altLang="zh-CN">
                <a:latin typeface="Arial" panose="020B0604020202020204" pitchFamily="34" charset="0"/>
              </a:rPr>
              <a:t>sqrt</a:t>
            </a:r>
            <a:r>
              <a:rPr lang="zh-CN" altLang="en-GB">
                <a:latin typeface="Arial" panose="020B0604020202020204" pitchFamily="34" charset="0"/>
              </a:rPr>
              <a:t>（</a:t>
            </a:r>
            <a:r>
              <a:rPr lang="en-GB" altLang="zh-CN">
                <a:latin typeface="Arial" panose="020B0604020202020204" pitchFamily="34" charset="0"/>
              </a:rPr>
              <a:t>x</a:t>
            </a:r>
            <a:r>
              <a:rPr lang="zh-CN" altLang="en-GB">
                <a:latin typeface="Arial" panose="020B0604020202020204" pitchFamily="34" charset="0"/>
              </a:rPr>
              <a:t>））是模</a:t>
            </a:r>
            <a:r>
              <a:rPr lang="en-GB" altLang="zh-CN">
                <a:latin typeface="Arial" panose="020B0604020202020204" pitchFamily="34" charset="0"/>
              </a:rPr>
              <a:t>p</a:t>
            </a:r>
            <a:r>
              <a:rPr lang="zh-CN" altLang="en-GB">
                <a:latin typeface="Arial" panose="020B0604020202020204" pitchFamily="34" charset="0"/>
              </a:rPr>
              <a:t>的非</a:t>
            </a:r>
            <a:r>
              <a:rPr lang="en-GB" altLang="zh-CN">
                <a:latin typeface="Arial" panose="020B0604020202020204" pitchFamily="34" charset="0"/>
              </a:rPr>
              <a:t>2</a:t>
            </a:r>
            <a:r>
              <a:rPr lang="zh-CN" altLang="en-GB">
                <a:latin typeface="Arial" panose="020B0604020202020204" pitchFamily="34" charset="0"/>
              </a:rPr>
              <a:t>次剩余，其（</a:t>
            </a:r>
            <a:r>
              <a:rPr lang="en-GB" altLang="zh-CN">
                <a:latin typeface="Arial" panose="020B0604020202020204" pitchFamily="34" charset="0"/>
              </a:rPr>
              <a:t>p-1)/2</a:t>
            </a:r>
            <a:r>
              <a:rPr lang="zh-CN" altLang="en-GB">
                <a:latin typeface="Arial" panose="020B0604020202020204" pitchFamily="34" charset="0"/>
              </a:rPr>
              <a:t>次方与</a:t>
            </a:r>
            <a:r>
              <a:rPr lang="en-GB" altLang="zh-CN">
                <a:latin typeface="Arial" panose="020B0604020202020204" pitchFamily="34" charset="0"/>
              </a:rPr>
              <a:t>-1</a:t>
            </a:r>
            <a:r>
              <a:rPr lang="zh-CN" altLang="en-GB">
                <a:latin typeface="Arial" panose="020B0604020202020204" pitchFamily="34" charset="0"/>
              </a:rPr>
              <a:t>同余，否则与</a:t>
            </a:r>
            <a:r>
              <a:rPr lang="en-GB" altLang="zh-CN">
                <a:latin typeface="Arial" panose="020B0604020202020204" pitchFamily="34" charset="0"/>
              </a:rPr>
              <a:t>+1</a:t>
            </a:r>
            <a:r>
              <a:rPr lang="zh-CN" altLang="en-GB">
                <a:latin typeface="Arial" panose="020B0604020202020204" pitchFamily="34" charset="0"/>
              </a:rPr>
              <a:t>同余。故前一种情况一般有</a:t>
            </a:r>
            <a:r>
              <a:rPr lang="en-GB" altLang="zh-CN">
                <a:latin typeface="Arial" panose="020B0604020202020204" pitchFamily="34" charset="0"/>
              </a:rPr>
              <a:t>c</a:t>
            </a:r>
            <a:r>
              <a:rPr lang="zh-CN" altLang="en-GB">
                <a:latin typeface="Arial" panose="020B0604020202020204" pitchFamily="34" charset="0"/>
              </a:rPr>
              <a:t>＝</a:t>
            </a:r>
            <a:r>
              <a:rPr lang="en-GB" altLang="zh-CN">
                <a:latin typeface="Arial" panose="020B0604020202020204" pitchFamily="34" charset="0"/>
              </a:rPr>
              <a:t>p-1</a:t>
            </a:r>
            <a:r>
              <a:rPr lang="zh-CN" altLang="en-GB">
                <a:latin typeface="Arial" panose="020B0604020202020204" pitchFamily="34" charset="0"/>
              </a:rPr>
              <a:t>，</a:t>
            </a:r>
            <a:r>
              <a:rPr lang="en-GB" altLang="zh-CN">
                <a:latin typeface="Arial" panose="020B0604020202020204" pitchFamily="34" charset="0"/>
              </a:rPr>
              <a:t>d</a:t>
            </a:r>
            <a:r>
              <a:rPr lang="zh-CN" altLang="en-GB">
                <a:latin typeface="Arial" panose="020B0604020202020204" pitchFamily="34" charset="0"/>
              </a:rPr>
              <a:t>＝</a:t>
            </a:r>
            <a:r>
              <a:rPr lang="en-GB" altLang="zh-CN">
                <a:latin typeface="Arial" panose="020B0604020202020204" pitchFamily="34" charset="0"/>
              </a:rPr>
              <a:t>0</a:t>
            </a:r>
            <a:r>
              <a:rPr lang="zh-CN" altLang="en-GB">
                <a:latin typeface="Arial" panose="020B0604020202020204" pitchFamily="34" charset="0"/>
              </a:rPr>
              <a:t>，此时无法求</a:t>
            </a:r>
            <a:r>
              <a:rPr lang="en-GB" altLang="zh-CN">
                <a:latin typeface="Arial" panose="020B0604020202020204" pitchFamily="34" charset="0"/>
              </a:rPr>
              <a:t>x</a:t>
            </a:r>
            <a:r>
              <a:rPr lang="zh-CN" altLang="en-GB">
                <a:latin typeface="Arial" panose="020B0604020202020204" pitchFamily="34" charset="0"/>
              </a:rPr>
              <a:t>的平方根；</a:t>
            </a:r>
          </a:p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后一种情况有</a:t>
            </a:r>
            <a:r>
              <a:rPr lang="en-GB" altLang="zh-CN">
                <a:latin typeface="Arial" panose="020B0604020202020204" pitchFamily="34" charset="0"/>
              </a:rPr>
              <a:t>c</a:t>
            </a:r>
            <a:r>
              <a:rPr lang="zh-CN" altLang="en-GB">
                <a:latin typeface="Arial" panose="020B0604020202020204" pitchFamily="34" charset="0"/>
              </a:rPr>
              <a:t>＝</a:t>
            </a:r>
            <a:r>
              <a:rPr lang="en-GB" altLang="zh-CN">
                <a:latin typeface="Arial" panose="020B0604020202020204" pitchFamily="34" charset="0"/>
              </a:rPr>
              <a:t>0</a:t>
            </a:r>
            <a:r>
              <a:rPr lang="zh-CN" altLang="en-GB">
                <a:latin typeface="Arial" panose="020B0604020202020204" pitchFamily="34" charset="0"/>
              </a:rPr>
              <a:t>，</a:t>
            </a:r>
            <a:r>
              <a:rPr lang="en-GB" altLang="zh-CN">
                <a:latin typeface="Arial" panose="020B0604020202020204" pitchFamily="34" charset="0"/>
              </a:rPr>
              <a:t>d</a:t>
            </a:r>
            <a:r>
              <a:rPr lang="en-GB" altLang="zh-CN">
                <a:latin typeface="宋体" panose="02010600030101010101" pitchFamily="2" charset="-122"/>
              </a:rPr>
              <a:t>≠0</a:t>
            </a:r>
            <a:r>
              <a:rPr lang="zh-CN" altLang="en-GB">
                <a:latin typeface="宋体" panose="02010600030101010101" pitchFamily="2" charset="-122"/>
              </a:rPr>
              <a:t>，此时可求平方根</a:t>
            </a:r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7">
            <a:extLst>
              <a:ext uri="{FF2B5EF4-FFF2-40B4-BE49-F238E27FC236}">
                <a16:creationId xmlns:a16="http://schemas.microsoft.com/office/drawing/2014/main" id="{FCF078C2-4FA0-410C-96D3-72B2F8A26C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FF321AC-6ED4-41E7-AD57-955AD443103B}" type="slidenum">
              <a:rPr lang="en-US" altLang="zh-CN"/>
              <a:pPr>
                <a:spcBef>
                  <a:spcPct val="0"/>
                </a:spcBef>
              </a:pPr>
              <a:t>93</a:t>
            </a:fld>
            <a:endParaRPr lang="en-US" altLang="zh-CN"/>
          </a:p>
        </p:txBody>
      </p:sp>
      <p:sp>
        <p:nvSpPr>
          <p:cNvPr id="154627" name="Rectangle 7">
            <a:extLst>
              <a:ext uri="{FF2B5EF4-FFF2-40B4-BE49-F238E27FC236}">
                <a16:creationId xmlns:a16="http://schemas.microsoft.com/office/drawing/2014/main" id="{00E4931F-8576-4C77-8CB5-B9372C2472F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E326506-9771-4216-ACCD-C1F1A7AB0AAC}" type="slidenum">
              <a:rPr lang="en-US" altLang="zh-CN" b="0"/>
              <a:pPr algn="r" eaLnBrk="1" hangingPunct="1">
                <a:spcBef>
                  <a:spcPct val="0"/>
                </a:spcBef>
              </a:pPr>
              <a:t>93</a:t>
            </a:fld>
            <a:endParaRPr lang="en-US" altLang="zh-CN" b="0"/>
          </a:p>
        </p:txBody>
      </p:sp>
      <p:sp>
        <p:nvSpPr>
          <p:cNvPr id="154628" name="Rectangle 2">
            <a:extLst>
              <a:ext uri="{FF2B5EF4-FFF2-40B4-BE49-F238E27FC236}">
                <a16:creationId xmlns:a16="http://schemas.microsoft.com/office/drawing/2014/main" id="{A27B2BC1-B538-4FA4-9FFA-882AF481071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4629" name="Rectangle 3">
            <a:extLst>
              <a:ext uri="{FF2B5EF4-FFF2-40B4-BE49-F238E27FC236}">
                <a16:creationId xmlns:a16="http://schemas.microsoft.com/office/drawing/2014/main" id="{916B96B1-98DC-4405-8298-8823E0FFE2A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7">
            <a:extLst>
              <a:ext uri="{FF2B5EF4-FFF2-40B4-BE49-F238E27FC236}">
                <a16:creationId xmlns:a16="http://schemas.microsoft.com/office/drawing/2014/main" id="{7D56158C-2E1A-4F83-A53A-6FE777A892E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EEE5E82-0725-4695-BD51-2ED1DA0754D4}" type="slidenum">
              <a:rPr lang="en-US" altLang="zh-CN"/>
              <a:pPr>
                <a:spcBef>
                  <a:spcPct val="0"/>
                </a:spcBef>
              </a:pPr>
              <a:t>94</a:t>
            </a:fld>
            <a:endParaRPr lang="en-US" altLang="zh-CN"/>
          </a:p>
        </p:txBody>
      </p:sp>
      <p:sp>
        <p:nvSpPr>
          <p:cNvPr id="156675" name="Rectangle 7">
            <a:extLst>
              <a:ext uri="{FF2B5EF4-FFF2-40B4-BE49-F238E27FC236}">
                <a16:creationId xmlns:a16="http://schemas.microsoft.com/office/drawing/2014/main" id="{5523DD96-871D-42B7-8716-2EA9E05C0F7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5CD3B68-AC40-496A-AD26-3E8522A8298A}" type="slidenum">
              <a:rPr lang="en-US" altLang="zh-CN" b="0"/>
              <a:pPr algn="r" eaLnBrk="1" hangingPunct="1">
                <a:spcBef>
                  <a:spcPct val="0"/>
                </a:spcBef>
              </a:pPr>
              <a:t>94</a:t>
            </a:fld>
            <a:endParaRPr lang="en-US" altLang="zh-CN" b="0"/>
          </a:p>
        </p:txBody>
      </p:sp>
      <p:sp>
        <p:nvSpPr>
          <p:cNvPr id="156676" name="Rectangle 2">
            <a:extLst>
              <a:ext uri="{FF2B5EF4-FFF2-40B4-BE49-F238E27FC236}">
                <a16:creationId xmlns:a16="http://schemas.microsoft.com/office/drawing/2014/main" id="{CDA0807B-9914-4F3F-92EE-1A9A2C4BF5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6677" name="Rectangle 3">
            <a:extLst>
              <a:ext uri="{FF2B5EF4-FFF2-40B4-BE49-F238E27FC236}">
                <a16:creationId xmlns:a16="http://schemas.microsoft.com/office/drawing/2014/main" id="{B69D4620-345F-4F4E-9F21-C9CFD4277FE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（</a:t>
            </a:r>
            <a:r>
              <a:rPr lang="en-GB" altLang="zh-CN">
                <a:latin typeface="Arial" panose="020B0604020202020204" pitchFamily="34" charset="0"/>
              </a:rPr>
              <a:t>a</a:t>
            </a:r>
            <a:r>
              <a:rPr lang="zh-CN" altLang="en-GB">
                <a:latin typeface="Arial" panose="020B0604020202020204" pitchFamily="34" charset="0"/>
              </a:rPr>
              <a:t>＋</a:t>
            </a:r>
            <a:r>
              <a:rPr lang="en-GB" altLang="zh-CN">
                <a:latin typeface="Arial" panose="020B0604020202020204" pitchFamily="34" charset="0"/>
              </a:rPr>
              <a:t>sqrt</a:t>
            </a:r>
            <a:r>
              <a:rPr lang="zh-CN" altLang="en-GB">
                <a:latin typeface="Arial" panose="020B0604020202020204" pitchFamily="34" charset="0"/>
              </a:rPr>
              <a:t>（</a:t>
            </a:r>
            <a:r>
              <a:rPr lang="en-GB" altLang="zh-CN">
                <a:latin typeface="Arial" panose="020B0604020202020204" pitchFamily="34" charset="0"/>
              </a:rPr>
              <a:t>x</a:t>
            </a:r>
            <a:r>
              <a:rPr lang="zh-CN" altLang="en-GB">
                <a:latin typeface="Arial" panose="020B0604020202020204" pitchFamily="34" charset="0"/>
              </a:rPr>
              <a:t>））是模</a:t>
            </a:r>
            <a:r>
              <a:rPr lang="en-GB" altLang="zh-CN">
                <a:latin typeface="Arial" panose="020B0604020202020204" pitchFamily="34" charset="0"/>
              </a:rPr>
              <a:t>p</a:t>
            </a:r>
            <a:r>
              <a:rPr lang="zh-CN" altLang="en-GB">
                <a:latin typeface="Arial" panose="020B0604020202020204" pitchFamily="34" charset="0"/>
              </a:rPr>
              <a:t>的二次剩余（</a:t>
            </a:r>
            <a:r>
              <a:rPr lang="en-GB" altLang="zh-CN">
                <a:latin typeface="Arial" panose="020B0604020202020204" pitchFamily="34" charset="0"/>
              </a:rPr>
              <a:t>50</a:t>
            </a:r>
            <a:r>
              <a:rPr lang="zh-CN" altLang="en-GB">
                <a:latin typeface="Arial" panose="020B0604020202020204" pitchFamily="34" charset="0"/>
              </a:rPr>
              <a:t>％概率）时，</a:t>
            </a:r>
            <a:r>
              <a:rPr lang="en-GB" altLang="zh-CN">
                <a:latin typeface="Arial" panose="020B0604020202020204" pitchFamily="34" charset="0"/>
              </a:rPr>
              <a:t>c</a:t>
            </a:r>
            <a:r>
              <a:rPr lang="zh-CN" altLang="en-GB">
                <a:latin typeface="Arial" panose="020B0604020202020204" pitchFamily="34" charset="0"/>
              </a:rPr>
              <a:t>＝</a:t>
            </a:r>
            <a:r>
              <a:rPr lang="en-GB" altLang="zh-CN">
                <a:latin typeface="Arial" panose="020B0604020202020204" pitchFamily="34" charset="0"/>
              </a:rPr>
              <a:t>0</a:t>
            </a:r>
            <a:r>
              <a:rPr lang="zh-CN" altLang="en-GB">
                <a:latin typeface="Arial" panose="020B0604020202020204" pitchFamily="34" charset="0"/>
              </a:rPr>
              <a:t>，</a:t>
            </a:r>
            <a:r>
              <a:rPr lang="en-GB" altLang="zh-CN">
                <a:latin typeface="Arial" panose="020B0604020202020204" pitchFamily="34" charset="0"/>
              </a:rPr>
              <a:t>d</a:t>
            </a:r>
            <a:r>
              <a:rPr lang="zh-CN" altLang="en-GB">
                <a:latin typeface="Arial" panose="020B0604020202020204" pitchFamily="34" charset="0"/>
              </a:rPr>
              <a:t>不为</a:t>
            </a:r>
            <a:r>
              <a:rPr lang="en-GB" altLang="zh-CN">
                <a:latin typeface="Arial" panose="020B0604020202020204" pitchFamily="34" charset="0"/>
              </a:rPr>
              <a:t>0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722" name="Rectangle 7">
            <a:extLst>
              <a:ext uri="{FF2B5EF4-FFF2-40B4-BE49-F238E27FC236}">
                <a16:creationId xmlns:a16="http://schemas.microsoft.com/office/drawing/2014/main" id="{906E3A86-F0F1-4CE0-BBC4-372529AC8F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75961E9-A100-4539-B6DB-ED77757433BF}" type="slidenum">
              <a:rPr lang="en-US" altLang="zh-CN"/>
              <a:pPr>
                <a:spcBef>
                  <a:spcPct val="0"/>
                </a:spcBef>
              </a:pPr>
              <a:t>95</a:t>
            </a:fld>
            <a:endParaRPr lang="en-US" altLang="zh-CN"/>
          </a:p>
        </p:txBody>
      </p:sp>
      <p:sp>
        <p:nvSpPr>
          <p:cNvPr id="158723" name="Rectangle 7">
            <a:extLst>
              <a:ext uri="{FF2B5EF4-FFF2-40B4-BE49-F238E27FC236}">
                <a16:creationId xmlns:a16="http://schemas.microsoft.com/office/drawing/2014/main" id="{CF9C398A-0DDC-4AD5-87D9-E89B03AF32A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56C6CB-612A-4CFB-8AFF-058A5435CF2B}" type="slidenum">
              <a:rPr lang="en-US" altLang="zh-CN" b="0"/>
              <a:pPr algn="r" eaLnBrk="1" hangingPunct="1">
                <a:spcBef>
                  <a:spcPct val="0"/>
                </a:spcBef>
              </a:pPr>
              <a:t>95</a:t>
            </a:fld>
            <a:endParaRPr lang="en-US" altLang="zh-CN" b="0"/>
          </a:p>
        </p:txBody>
      </p:sp>
      <p:sp>
        <p:nvSpPr>
          <p:cNvPr id="158724" name="Rectangle 2">
            <a:extLst>
              <a:ext uri="{FF2B5EF4-FFF2-40B4-BE49-F238E27FC236}">
                <a16:creationId xmlns:a16="http://schemas.microsoft.com/office/drawing/2014/main" id="{0961CC84-5AAD-4690-9847-809CA610395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8725" name="Rectangle 3">
            <a:extLst>
              <a:ext uri="{FF2B5EF4-FFF2-40B4-BE49-F238E27FC236}">
                <a16:creationId xmlns:a16="http://schemas.microsoft.com/office/drawing/2014/main" id="{0B5A6611-BC19-4F1A-816E-07BA51038C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770" name="Rectangle 7">
            <a:extLst>
              <a:ext uri="{FF2B5EF4-FFF2-40B4-BE49-F238E27FC236}">
                <a16:creationId xmlns:a16="http://schemas.microsoft.com/office/drawing/2014/main" id="{E39B1DEE-4728-44B6-8D99-3513AC8ACA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198C6C3-BB7D-4D5A-BB94-B3814917A2A2}" type="slidenum">
              <a:rPr lang="en-US" altLang="zh-CN"/>
              <a:pPr>
                <a:spcBef>
                  <a:spcPct val="0"/>
                </a:spcBef>
              </a:pPr>
              <a:t>96</a:t>
            </a:fld>
            <a:endParaRPr lang="en-US" altLang="zh-CN"/>
          </a:p>
        </p:txBody>
      </p:sp>
      <p:sp>
        <p:nvSpPr>
          <p:cNvPr id="160771" name="Rectangle 7">
            <a:extLst>
              <a:ext uri="{FF2B5EF4-FFF2-40B4-BE49-F238E27FC236}">
                <a16:creationId xmlns:a16="http://schemas.microsoft.com/office/drawing/2014/main" id="{A3DBF6A9-577A-45C3-AB2A-D196B695A83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07A114B-4AE3-4DF2-ACCD-641038B1EA89}" type="slidenum">
              <a:rPr lang="en-US" altLang="zh-CN" b="0"/>
              <a:pPr algn="r" eaLnBrk="1" hangingPunct="1">
                <a:spcBef>
                  <a:spcPct val="0"/>
                </a:spcBef>
              </a:pPr>
              <a:t>96</a:t>
            </a:fld>
            <a:endParaRPr lang="en-US" altLang="zh-CN" b="0"/>
          </a:p>
        </p:txBody>
      </p:sp>
      <p:sp>
        <p:nvSpPr>
          <p:cNvPr id="160772" name="Rectangle 2">
            <a:extLst>
              <a:ext uri="{FF2B5EF4-FFF2-40B4-BE49-F238E27FC236}">
                <a16:creationId xmlns:a16="http://schemas.microsoft.com/office/drawing/2014/main" id="{28B77271-56CA-48FA-B9F8-87A081FC627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0773" name="Rectangle 3">
            <a:extLst>
              <a:ext uri="{FF2B5EF4-FFF2-40B4-BE49-F238E27FC236}">
                <a16:creationId xmlns:a16="http://schemas.microsoft.com/office/drawing/2014/main" id="{FCF4F3C5-F76B-46AA-8557-4EFD9E372A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818" name="Rectangle 7">
            <a:extLst>
              <a:ext uri="{FF2B5EF4-FFF2-40B4-BE49-F238E27FC236}">
                <a16:creationId xmlns:a16="http://schemas.microsoft.com/office/drawing/2014/main" id="{CA13AD24-2642-4564-B93F-5B78E103085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56D55FE-FFD5-4887-974B-2F97D5801C2F}" type="slidenum">
              <a:rPr lang="en-US" altLang="zh-CN"/>
              <a:pPr>
                <a:spcBef>
                  <a:spcPct val="0"/>
                </a:spcBef>
              </a:pPr>
              <a:t>97</a:t>
            </a:fld>
            <a:endParaRPr lang="en-US" altLang="zh-CN"/>
          </a:p>
        </p:txBody>
      </p:sp>
      <p:sp>
        <p:nvSpPr>
          <p:cNvPr id="162819" name="Rectangle 7">
            <a:extLst>
              <a:ext uri="{FF2B5EF4-FFF2-40B4-BE49-F238E27FC236}">
                <a16:creationId xmlns:a16="http://schemas.microsoft.com/office/drawing/2014/main" id="{E0AC20B6-C963-4668-9814-9B309595964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8F6B4F7-3160-4E51-BB29-5274EDDDC35C}" type="slidenum">
              <a:rPr lang="en-US" altLang="zh-CN" b="0"/>
              <a:pPr algn="r" eaLnBrk="1" hangingPunct="1">
                <a:spcBef>
                  <a:spcPct val="0"/>
                </a:spcBef>
              </a:pPr>
              <a:t>97</a:t>
            </a:fld>
            <a:endParaRPr lang="en-US" altLang="zh-CN" b="0"/>
          </a:p>
        </p:txBody>
      </p:sp>
      <p:sp>
        <p:nvSpPr>
          <p:cNvPr id="162820" name="Rectangle 2">
            <a:extLst>
              <a:ext uri="{FF2B5EF4-FFF2-40B4-BE49-F238E27FC236}">
                <a16:creationId xmlns:a16="http://schemas.microsoft.com/office/drawing/2014/main" id="{D5ED971B-C372-4DF2-8B7A-E576C1E99DB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2821" name="Rectangle 3">
            <a:extLst>
              <a:ext uri="{FF2B5EF4-FFF2-40B4-BE49-F238E27FC236}">
                <a16:creationId xmlns:a16="http://schemas.microsoft.com/office/drawing/2014/main" id="{FD42396D-4660-4347-85D0-EA60F64BA28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7">
            <a:extLst>
              <a:ext uri="{FF2B5EF4-FFF2-40B4-BE49-F238E27FC236}">
                <a16:creationId xmlns:a16="http://schemas.microsoft.com/office/drawing/2014/main" id="{71A5A4AE-1578-4AC3-B95D-9DD5BAD4726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F790B88-1E14-446A-9E23-9A264E08DF99}" type="slidenum">
              <a:rPr lang="en-US" altLang="zh-CN"/>
              <a:pPr>
                <a:spcBef>
                  <a:spcPct val="0"/>
                </a:spcBef>
              </a:pPr>
              <a:t>98</a:t>
            </a:fld>
            <a:endParaRPr lang="en-US" altLang="zh-CN"/>
          </a:p>
        </p:txBody>
      </p:sp>
      <p:sp>
        <p:nvSpPr>
          <p:cNvPr id="164867" name="Rectangle 7">
            <a:extLst>
              <a:ext uri="{FF2B5EF4-FFF2-40B4-BE49-F238E27FC236}">
                <a16:creationId xmlns:a16="http://schemas.microsoft.com/office/drawing/2014/main" id="{A0BD4E58-CE92-4683-9039-D4416A470F6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5B8EC9B-B14C-46E0-B4A3-D94B538E4784}" type="slidenum">
              <a:rPr lang="en-US" altLang="zh-CN" b="0"/>
              <a:pPr algn="r" eaLnBrk="1" hangingPunct="1">
                <a:spcBef>
                  <a:spcPct val="0"/>
                </a:spcBef>
              </a:pPr>
              <a:t>98</a:t>
            </a:fld>
            <a:endParaRPr lang="en-US" altLang="zh-CN" b="0"/>
          </a:p>
        </p:txBody>
      </p:sp>
      <p:sp>
        <p:nvSpPr>
          <p:cNvPr id="164868" name="Rectangle 2">
            <a:extLst>
              <a:ext uri="{FF2B5EF4-FFF2-40B4-BE49-F238E27FC236}">
                <a16:creationId xmlns:a16="http://schemas.microsoft.com/office/drawing/2014/main" id="{0C98062F-F0C0-4CB2-A2FC-EBE2265F32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4869" name="Rectangle 3">
            <a:extLst>
              <a:ext uri="{FF2B5EF4-FFF2-40B4-BE49-F238E27FC236}">
                <a16:creationId xmlns:a16="http://schemas.microsoft.com/office/drawing/2014/main" id="{2880ACAD-7D0B-496B-B5C2-35E7F8094CA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914" name="Rectangle 7">
            <a:extLst>
              <a:ext uri="{FF2B5EF4-FFF2-40B4-BE49-F238E27FC236}">
                <a16:creationId xmlns:a16="http://schemas.microsoft.com/office/drawing/2014/main" id="{251666F2-9D3D-46EA-A54B-E34D4105457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5B45AB1-EBA8-4056-BD7F-9EDFB0869CCE}" type="slidenum">
              <a:rPr lang="en-US" altLang="zh-CN"/>
              <a:pPr>
                <a:spcBef>
                  <a:spcPct val="0"/>
                </a:spcBef>
              </a:pPr>
              <a:t>99</a:t>
            </a:fld>
            <a:endParaRPr lang="en-US" altLang="zh-CN"/>
          </a:p>
        </p:txBody>
      </p:sp>
      <p:sp>
        <p:nvSpPr>
          <p:cNvPr id="166915" name="Rectangle 7">
            <a:extLst>
              <a:ext uri="{FF2B5EF4-FFF2-40B4-BE49-F238E27FC236}">
                <a16:creationId xmlns:a16="http://schemas.microsoft.com/office/drawing/2014/main" id="{D6DA8839-235E-49FB-9552-1EA50C6A384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F3CEA9B-9E52-4D61-B5B5-0FDAC168F170}" type="slidenum">
              <a:rPr lang="en-US" altLang="zh-CN" b="0"/>
              <a:pPr algn="r" eaLnBrk="1" hangingPunct="1">
                <a:spcBef>
                  <a:spcPct val="0"/>
                </a:spcBef>
              </a:pPr>
              <a:t>99</a:t>
            </a:fld>
            <a:endParaRPr lang="en-US" altLang="zh-CN" b="0"/>
          </a:p>
        </p:txBody>
      </p:sp>
      <p:sp>
        <p:nvSpPr>
          <p:cNvPr id="166916" name="Rectangle 2">
            <a:extLst>
              <a:ext uri="{FF2B5EF4-FFF2-40B4-BE49-F238E27FC236}">
                <a16:creationId xmlns:a16="http://schemas.microsoft.com/office/drawing/2014/main" id="{416CD5BC-22B2-41A7-9CEA-42DD462BDD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6917" name="Rectangle 3">
            <a:extLst>
              <a:ext uri="{FF2B5EF4-FFF2-40B4-BE49-F238E27FC236}">
                <a16:creationId xmlns:a16="http://schemas.microsoft.com/office/drawing/2014/main" id="{05C80610-07DE-4F58-A73C-293A9695470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>
                <a:latin typeface="Arial" panose="020B0604020202020204" pitchFamily="34" charset="0"/>
              </a:rPr>
              <a:t>X</a:t>
            </a:r>
            <a:r>
              <a:rPr lang="zh-CN" altLang="en-US">
                <a:latin typeface="Arial" panose="020B0604020202020204" pitchFamily="34" charset="0"/>
              </a:rPr>
              <a:t>是</a:t>
            </a:r>
            <a:r>
              <a:rPr lang="en-US" altLang="zh-CN">
                <a:latin typeface="Arial" panose="020B0604020202020204" pitchFamily="34" charset="0"/>
              </a:rPr>
              <a:t>a+b</a:t>
            </a:r>
            <a:r>
              <a:rPr lang="zh-CN" altLang="en-US">
                <a:latin typeface="Arial" panose="020B0604020202020204" pitchFamily="34" charset="0"/>
              </a:rPr>
              <a:t>和</a:t>
            </a:r>
            <a:r>
              <a:rPr lang="en-US" altLang="zh-CN">
                <a:latin typeface="Arial" panose="020B0604020202020204" pitchFamily="34" charset="0"/>
              </a:rPr>
              <a:t>n</a:t>
            </a:r>
            <a:r>
              <a:rPr lang="zh-CN" altLang="en-US">
                <a:latin typeface="Arial" panose="020B0604020202020204" pitchFamily="34" charset="0"/>
              </a:rPr>
              <a:t>的公因子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962" name="Rectangle 7">
            <a:extLst>
              <a:ext uri="{FF2B5EF4-FFF2-40B4-BE49-F238E27FC236}">
                <a16:creationId xmlns:a16="http://schemas.microsoft.com/office/drawing/2014/main" id="{D5C3E7A6-75F5-48FB-BB08-DBA7ED5456E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C4540DF-B1D3-46D9-8830-37D00C93C5C3}" type="slidenum">
              <a:rPr lang="en-US" altLang="zh-CN"/>
              <a:pPr>
                <a:spcBef>
                  <a:spcPct val="0"/>
                </a:spcBef>
              </a:pPr>
              <a:t>100</a:t>
            </a:fld>
            <a:endParaRPr lang="en-US" altLang="zh-CN"/>
          </a:p>
        </p:txBody>
      </p:sp>
      <p:sp>
        <p:nvSpPr>
          <p:cNvPr id="168963" name="Rectangle 7">
            <a:extLst>
              <a:ext uri="{FF2B5EF4-FFF2-40B4-BE49-F238E27FC236}">
                <a16:creationId xmlns:a16="http://schemas.microsoft.com/office/drawing/2014/main" id="{79B6155A-8CEC-4B40-A5A2-781D73E1072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4135264-B3E3-4F9D-A97F-E1D040292DAC}" type="slidenum">
              <a:rPr lang="en-US" altLang="zh-CN" b="0"/>
              <a:pPr algn="r" eaLnBrk="1" hangingPunct="1">
                <a:spcBef>
                  <a:spcPct val="0"/>
                </a:spcBef>
              </a:pPr>
              <a:t>100</a:t>
            </a:fld>
            <a:endParaRPr lang="en-US" altLang="zh-CN" b="0"/>
          </a:p>
        </p:txBody>
      </p:sp>
      <p:sp>
        <p:nvSpPr>
          <p:cNvPr id="168964" name="Rectangle 2">
            <a:extLst>
              <a:ext uri="{FF2B5EF4-FFF2-40B4-BE49-F238E27FC236}">
                <a16:creationId xmlns:a16="http://schemas.microsoft.com/office/drawing/2014/main" id="{6E6E6CCD-F96C-4E07-8293-20EE794D98E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8965" name="Rectangle 3">
            <a:extLst>
              <a:ext uri="{FF2B5EF4-FFF2-40B4-BE49-F238E27FC236}">
                <a16:creationId xmlns:a16="http://schemas.microsoft.com/office/drawing/2014/main" id="{FD1D258E-DBD1-4AE5-B972-5A59FEB6261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010" name="Rectangle 7">
            <a:extLst>
              <a:ext uri="{FF2B5EF4-FFF2-40B4-BE49-F238E27FC236}">
                <a16:creationId xmlns:a16="http://schemas.microsoft.com/office/drawing/2014/main" id="{D72EBD48-024A-4254-B77A-333AB773A61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C014768-7CB5-4967-8381-8E68728F7C22}" type="slidenum">
              <a:rPr lang="en-US" altLang="zh-CN"/>
              <a:pPr>
                <a:spcBef>
                  <a:spcPct val="0"/>
                </a:spcBef>
              </a:pPr>
              <a:t>101</a:t>
            </a:fld>
            <a:endParaRPr lang="en-US" altLang="zh-CN"/>
          </a:p>
        </p:txBody>
      </p:sp>
      <p:sp>
        <p:nvSpPr>
          <p:cNvPr id="171011" name="Rectangle 7">
            <a:extLst>
              <a:ext uri="{FF2B5EF4-FFF2-40B4-BE49-F238E27FC236}">
                <a16:creationId xmlns:a16="http://schemas.microsoft.com/office/drawing/2014/main" id="{C1520CE0-2D81-4D17-B2E6-2D028786482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0B47595-72B1-4C02-8FB0-98F68833C8EE}" type="slidenum">
              <a:rPr lang="en-US" altLang="zh-CN" b="0"/>
              <a:pPr algn="r" eaLnBrk="1" hangingPunct="1">
                <a:spcBef>
                  <a:spcPct val="0"/>
                </a:spcBef>
              </a:pPr>
              <a:t>101</a:t>
            </a:fld>
            <a:endParaRPr lang="en-US" altLang="zh-CN" b="0"/>
          </a:p>
        </p:txBody>
      </p:sp>
      <p:sp>
        <p:nvSpPr>
          <p:cNvPr id="171012" name="Rectangle 2">
            <a:extLst>
              <a:ext uri="{FF2B5EF4-FFF2-40B4-BE49-F238E27FC236}">
                <a16:creationId xmlns:a16="http://schemas.microsoft.com/office/drawing/2014/main" id="{7E0EC3FE-9A2D-44C1-9C2A-A501005C737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1013" name="Rectangle 3">
            <a:extLst>
              <a:ext uri="{FF2B5EF4-FFF2-40B4-BE49-F238E27FC236}">
                <a16:creationId xmlns:a16="http://schemas.microsoft.com/office/drawing/2014/main" id="{A9DCE628-E1B3-413C-9860-FE4FE0D8C6C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058" name="Rectangle 7">
            <a:extLst>
              <a:ext uri="{FF2B5EF4-FFF2-40B4-BE49-F238E27FC236}">
                <a16:creationId xmlns:a16="http://schemas.microsoft.com/office/drawing/2014/main" id="{60210088-29DB-4AC9-A706-CFE1DC53A31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16768D5-AAC3-4F3F-A584-BD1C1E6FFB94}" type="slidenum">
              <a:rPr lang="en-US" altLang="zh-CN"/>
              <a:pPr>
                <a:spcBef>
                  <a:spcPct val="0"/>
                </a:spcBef>
              </a:pPr>
              <a:t>102</a:t>
            </a:fld>
            <a:endParaRPr lang="en-US" altLang="zh-CN"/>
          </a:p>
        </p:txBody>
      </p:sp>
      <p:sp>
        <p:nvSpPr>
          <p:cNvPr id="173059" name="Rectangle 7">
            <a:extLst>
              <a:ext uri="{FF2B5EF4-FFF2-40B4-BE49-F238E27FC236}">
                <a16:creationId xmlns:a16="http://schemas.microsoft.com/office/drawing/2014/main" id="{48A28F98-5258-4829-A3DE-A697074F2D0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E108743-EF7C-40A0-A8C6-02A9672E058A}" type="slidenum">
              <a:rPr lang="en-US" altLang="zh-CN" b="0"/>
              <a:pPr algn="r" eaLnBrk="1" hangingPunct="1">
                <a:spcBef>
                  <a:spcPct val="0"/>
                </a:spcBef>
              </a:pPr>
              <a:t>102</a:t>
            </a:fld>
            <a:endParaRPr lang="en-US" altLang="zh-CN" b="0"/>
          </a:p>
        </p:txBody>
      </p:sp>
      <p:sp>
        <p:nvSpPr>
          <p:cNvPr id="173060" name="Rectangle 2">
            <a:extLst>
              <a:ext uri="{FF2B5EF4-FFF2-40B4-BE49-F238E27FC236}">
                <a16:creationId xmlns:a16="http://schemas.microsoft.com/office/drawing/2014/main" id="{C7AC9208-79F6-4DE4-8ABF-D89C476FFB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3061" name="Rectangle 3">
            <a:extLst>
              <a:ext uri="{FF2B5EF4-FFF2-40B4-BE49-F238E27FC236}">
                <a16:creationId xmlns:a16="http://schemas.microsoft.com/office/drawing/2014/main" id="{BF526372-6F81-4B83-B6EF-8FA66D592D9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106" name="Rectangle 7">
            <a:extLst>
              <a:ext uri="{FF2B5EF4-FFF2-40B4-BE49-F238E27FC236}">
                <a16:creationId xmlns:a16="http://schemas.microsoft.com/office/drawing/2014/main" id="{F02A9769-AF88-4B4E-9554-502FE9E1198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6BDFBD8-C9C2-4FA2-A652-131E2590EAF6}" type="slidenum">
              <a:rPr lang="en-US" altLang="zh-CN"/>
              <a:pPr>
                <a:spcBef>
                  <a:spcPct val="0"/>
                </a:spcBef>
              </a:pPr>
              <a:t>103</a:t>
            </a:fld>
            <a:endParaRPr lang="en-US" altLang="zh-CN"/>
          </a:p>
        </p:txBody>
      </p:sp>
      <p:sp>
        <p:nvSpPr>
          <p:cNvPr id="175107" name="Rectangle 7">
            <a:extLst>
              <a:ext uri="{FF2B5EF4-FFF2-40B4-BE49-F238E27FC236}">
                <a16:creationId xmlns:a16="http://schemas.microsoft.com/office/drawing/2014/main" id="{E6B1EA6F-090E-460F-8684-94155F998F7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4539C0C-A5FF-4EFC-A00D-38C97D3A3A17}" type="slidenum">
              <a:rPr lang="en-US" altLang="zh-CN" b="0"/>
              <a:pPr algn="r" eaLnBrk="1" hangingPunct="1">
                <a:spcBef>
                  <a:spcPct val="0"/>
                </a:spcBef>
              </a:pPr>
              <a:t>103</a:t>
            </a:fld>
            <a:endParaRPr lang="en-US" altLang="zh-CN" b="0"/>
          </a:p>
        </p:txBody>
      </p:sp>
      <p:sp>
        <p:nvSpPr>
          <p:cNvPr id="175108" name="Rectangle 2">
            <a:extLst>
              <a:ext uri="{FF2B5EF4-FFF2-40B4-BE49-F238E27FC236}">
                <a16:creationId xmlns:a16="http://schemas.microsoft.com/office/drawing/2014/main" id="{94FAF4B4-54BA-4764-BBC1-1CA44E31255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5109" name="Rectangle 3">
            <a:extLst>
              <a:ext uri="{FF2B5EF4-FFF2-40B4-BE49-F238E27FC236}">
                <a16:creationId xmlns:a16="http://schemas.microsoft.com/office/drawing/2014/main" id="{D97299B0-3616-49EE-B331-BBEA1212D52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154" name="Rectangle 7">
            <a:extLst>
              <a:ext uri="{FF2B5EF4-FFF2-40B4-BE49-F238E27FC236}">
                <a16:creationId xmlns:a16="http://schemas.microsoft.com/office/drawing/2014/main" id="{84BA0788-1DF5-4D29-9EF3-316F0A2F489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764A5A0-45C2-4164-95A2-74FF66CBFF9A}" type="slidenum">
              <a:rPr lang="en-US" altLang="zh-CN"/>
              <a:pPr>
                <a:spcBef>
                  <a:spcPct val="0"/>
                </a:spcBef>
              </a:pPr>
              <a:t>104</a:t>
            </a:fld>
            <a:endParaRPr lang="en-US" altLang="zh-CN"/>
          </a:p>
        </p:txBody>
      </p:sp>
      <p:sp>
        <p:nvSpPr>
          <p:cNvPr id="177155" name="Rectangle 7">
            <a:extLst>
              <a:ext uri="{FF2B5EF4-FFF2-40B4-BE49-F238E27FC236}">
                <a16:creationId xmlns:a16="http://schemas.microsoft.com/office/drawing/2014/main" id="{6301A908-F73A-4F46-AD21-CAAC606980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8678C35-4C68-4709-8BDF-344D00B317BD}" type="slidenum">
              <a:rPr lang="en-US" altLang="zh-CN" b="0"/>
              <a:pPr algn="r" eaLnBrk="1" hangingPunct="1">
                <a:spcBef>
                  <a:spcPct val="0"/>
                </a:spcBef>
              </a:pPr>
              <a:t>104</a:t>
            </a:fld>
            <a:endParaRPr lang="en-US" altLang="zh-CN" b="0"/>
          </a:p>
        </p:txBody>
      </p:sp>
      <p:sp>
        <p:nvSpPr>
          <p:cNvPr id="177156" name="Rectangle 2">
            <a:extLst>
              <a:ext uri="{FF2B5EF4-FFF2-40B4-BE49-F238E27FC236}">
                <a16:creationId xmlns:a16="http://schemas.microsoft.com/office/drawing/2014/main" id="{319E91C4-2111-48DD-B587-012BBDD2893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7157" name="Rectangle 3">
            <a:extLst>
              <a:ext uri="{FF2B5EF4-FFF2-40B4-BE49-F238E27FC236}">
                <a16:creationId xmlns:a16="http://schemas.microsoft.com/office/drawing/2014/main" id="{9A9E03A6-EECA-4F2A-88B8-D9DCAD6BB49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2" name="Rectangle 7">
            <a:extLst>
              <a:ext uri="{FF2B5EF4-FFF2-40B4-BE49-F238E27FC236}">
                <a16:creationId xmlns:a16="http://schemas.microsoft.com/office/drawing/2014/main" id="{554F555A-7D88-411A-BC55-71E39E0406E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6C887F3-7F07-41C0-9E27-DEA0361E2423}" type="slidenum">
              <a:rPr lang="en-US" altLang="zh-CN"/>
              <a:pPr>
                <a:spcBef>
                  <a:spcPct val="0"/>
                </a:spcBef>
              </a:pPr>
              <a:t>105</a:t>
            </a:fld>
            <a:endParaRPr lang="en-US" altLang="zh-CN"/>
          </a:p>
        </p:txBody>
      </p:sp>
      <p:sp>
        <p:nvSpPr>
          <p:cNvPr id="179203" name="Rectangle 7">
            <a:extLst>
              <a:ext uri="{FF2B5EF4-FFF2-40B4-BE49-F238E27FC236}">
                <a16:creationId xmlns:a16="http://schemas.microsoft.com/office/drawing/2014/main" id="{74C744B8-DF18-41DE-BB88-E9A74362C3E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E9443F4-601B-49CA-9A6B-52ACCA5A3267}" type="slidenum">
              <a:rPr lang="en-US" altLang="zh-CN" b="0"/>
              <a:pPr algn="r" eaLnBrk="1" hangingPunct="1">
                <a:spcBef>
                  <a:spcPct val="0"/>
                </a:spcBef>
              </a:pPr>
              <a:t>105</a:t>
            </a:fld>
            <a:endParaRPr lang="en-US" altLang="zh-CN" b="0"/>
          </a:p>
        </p:txBody>
      </p:sp>
      <p:sp>
        <p:nvSpPr>
          <p:cNvPr id="179204" name="Rectangle 2">
            <a:extLst>
              <a:ext uri="{FF2B5EF4-FFF2-40B4-BE49-F238E27FC236}">
                <a16:creationId xmlns:a16="http://schemas.microsoft.com/office/drawing/2014/main" id="{DDD2C38E-A669-42CB-BB50-B1CEE241C8E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9205" name="Rectangle 3">
            <a:extLst>
              <a:ext uri="{FF2B5EF4-FFF2-40B4-BE49-F238E27FC236}">
                <a16:creationId xmlns:a16="http://schemas.microsoft.com/office/drawing/2014/main" id="{D1DE2E2C-7F36-457F-858F-9482CD6940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250" name="Rectangle 7">
            <a:extLst>
              <a:ext uri="{FF2B5EF4-FFF2-40B4-BE49-F238E27FC236}">
                <a16:creationId xmlns:a16="http://schemas.microsoft.com/office/drawing/2014/main" id="{5D7503A8-E92F-44FF-9880-370E2A0E045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1BD981D-BBFF-44D6-84A8-60A8CAC16422}" type="slidenum">
              <a:rPr lang="en-US" altLang="zh-CN"/>
              <a:pPr>
                <a:spcBef>
                  <a:spcPct val="0"/>
                </a:spcBef>
              </a:pPr>
              <a:t>106</a:t>
            </a:fld>
            <a:endParaRPr lang="en-US" altLang="zh-CN"/>
          </a:p>
        </p:txBody>
      </p:sp>
      <p:sp>
        <p:nvSpPr>
          <p:cNvPr id="181251" name="Rectangle 7">
            <a:extLst>
              <a:ext uri="{FF2B5EF4-FFF2-40B4-BE49-F238E27FC236}">
                <a16:creationId xmlns:a16="http://schemas.microsoft.com/office/drawing/2014/main" id="{689B805F-EB90-4786-8508-679FC6F6767A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729C6FB-16F9-4E9D-8DBA-FF182C06D35F}" type="slidenum">
              <a:rPr lang="en-US" altLang="zh-CN" b="0"/>
              <a:pPr algn="r" eaLnBrk="1" hangingPunct="1">
                <a:spcBef>
                  <a:spcPct val="0"/>
                </a:spcBef>
              </a:pPr>
              <a:t>106</a:t>
            </a:fld>
            <a:endParaRPr lang="en-US" altLang="zh-CN" b="0"/>
          </a:p>
        </p:txBody>
      </p:sp>
      <p:sp>
        <p:nvSpPr>
          <p:cNvPr id="181252" name="Rectangle 2">
            <a:extLst>
              <a:ext uri="{FF2B5EF4-FFF2-40B4-BE49-F238E27FC236}">
                <a16:creationId xmlns:a16="http://schemas.microsoft.com/office/drawing/2014/main" id="{C06BBAC1-DCE0-4172-BC31-A0A8F0C45AF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1253" name="Rectangle 3">
            <a:extLst>
              <a:ext uri="{FF2B5EF4-FFF2-40B4-BE49-F238E27FC236}">
                <a16:creationId xmlns:a16="http://schemas.microsoft.com/office/drawing/2014/main" id="{3045839D-EA00-4604-A219-85FD361C4A6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若</a:t>
            </a:r>
            <a:r>
              <a:rPr lang="en-US" altLang="zh-CN">
                <a:latin typeface="Arial" panose="020B0604020202020204" pitchFamily="34" charset="0"/>
              </a:rPr>
              <a:t>a</a:t>
            </a:r>
            <a:r>
              <a:rPr lang="zh-CN" altLang="en-US">
                <a:latin typeface="Arial" panose="020B0604020202020204" pitchFamily="34" charset="0"/>
              </a:rPr>
              <a:t>＝</a:t>
            </a:r>
            <a:r>
              <a:rPr lang="en-US" altLang="zh-CN">
                <a:latin typeface="Arial" panose="020B0604020202020204" pitchFamily="34" charset="0"/>
              </a:rPr>
              <a:t>1127</a:t>
            </a:r>
            <a:r>
              <a:rPr lang="zh-CN" altLang="en-US">
                <a:latin typeface="Arial" panose="020B0604020202020204" pitchFamily="34" charset="0"/>
              </a:rPr>
              <a:t>，</a:t>
            </a:r>
            <a:r>
              <a:rPr lang="en-US" altLang="zh-CN">
                <a:latin typeface="Arial" panose="020B0604020202020204" pitchFamily="34" charset="0"/>
              </a:rPr>
              <a:t>b</a:t>
            </a:r>
            <a:r>
              <a:rPr lang="zh-CN" altLang="en-US">
                <a:latin typeface="Arial" panose="020B0604020202020204" pitchFamily="34" charset="0"/>
              </a:rPr>
              <a:t>＝</a:t>
            </a:r>
            <a:r>
              <a:rPr lang="en-US" altLang="zh-CN">
                <a:latin typeface="Arial" panose="020B0604020202020204" pitchFamily="34" charset="0"/>
              </a:rPr>
              <a:t>2012</a:t>
            </a:r>
            <a:r>
              <a:rPr lang="zh-CN" altLang="en-US">
                <a:latin typeface="Arial" panose="020B0604020202020204" pitchFamily="34" charset="0"/>
              </a:rPr>
              <a:t>，则：</a:t>
            </a:r>
          </a:p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（</a:t>
            </a:r>
            <a:r>
              <a:rPr lang="en-US" altLang="zh-CN">
                <a:latin typeface="Arial" panose="020B0604020202020204" pitchFamily="34" charset="0"/>
              </a:rPr>
              <a:t>a*a</a:t>
            </a:r>
            <a:r>
              <a:rPr lang="zh-CN" altLang="en-US">
                <a:latin typeface="Arial" panose="020B0604020202020204" pitchFamily="34" charset="0"/>
              </a:rPr>
              <a:t>）</a:t>
            </a:r>
            <a:r>
              <a:rPr lang="en-US" altLang="zh-CN">
                <a:latin typeface="Arial" panose="020B0604020202020204" pitchFamily="34" charset="0"/>
              </a:rPr>
              <a:t>mod2537</a:t>
            </a:r>
            <a:r>
              <a:rPr lang="zh-CN" altLang="en-US">
                <a:latin typeface="Arial" panose="020B0604020202020204" pitchFamily="34" charset="0"/>
              </a:rPr>
              <a:t>＝</a:t>
            </a:r>
            <a:r>
              <a:rPr lang="en-US" altLang="zh-CN">
                <a:latin typeface="Arial" panose="020B0604020202020204" pitchFamily="34" charset="0"/>
              </a:rPr>
              <a:t>1629</a:t>
            </a:r>
          </a:p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（</a:t>
            </a:r>
            <a:r>
              <a:rPr lang="en-US" altLang="zh-CN">
                <a:latin typeface="Arial" panose="020B0604020202020204" pitchFamily="34" charset="0"/>
              </a:rPr>
              <a:t>b*b</a:t>
            </a:r>
            <a:r>
              <a:rPr lang="zh-CN" altLang="en-US">
                <a:latin typeface="Arial" panose="020B0604020202020204" pitchFamily="34" charset="0"/>
              </a:rPr>
              <a:t>）</a:t>
            </a:r>
            <a:r>
              <a:rPr lang="en-US" altLang="zh-CN">
                <a:latin typeface="Arial" panose="020B0604020202020204" pitchFamily="34" charset="0"/>
              </a:rPr>
              <a:t>mod2537</a:t>
            </a:r>
            <a:r>
              <a:rPr lang="zh-CN" altLang="en-US">
                <a:latin typeface="Arial" panose="020B0604020202020204" pitchFamily="34" charset="0"/>
              </a:rPr>
              <a:t>＝</a:t>
            </a:r>
            <a:r>
              <a:rPr lang="en-US" altLang="zh-CN">
                <a:latin typeface="Arial" panose="020B0604020202020204" pitchFamily="34" charset="0"/>
              </a:rPr>
              <a:t>1629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8" name="Rectangle 7">
            <a:extLst>
              <a:ext uri="{FF2B5EF4-FFF2-40B4-BE49-F238E27FC236}">
                <a16:creationId xmlns:a16="http://schemas.microsoft.com/office/drawing/2014/main" id="{2B1A8D42-466B-4D2D-9E1D-417BB40FC27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958AC83-FCFE-4BB5-8DF8-03C360FCE4B6}" type="slidenum">
              <a:rPr lang="en-US" altLang="zh-CN"/>
              <a:pPr>
                <a:spcBef>
                  <a:spcPct val="0"/>
                </a:spcBef>
              </a:pPr>
              <a:t>107</a:t>
            </a:fld>
            <a:endParaRPr lang="en-US" altLang="zh-CN"/>
          </a:p>
        </p:txBody>
      </p:sp>
      <p:sp>
        <p:nvSpPr>
          <p:cNvPr id="183299" name="Rectangle 7">
            <a:extLst>
              <a:ext uri="{FF2B5EF4-FFF2-40B4-BE49-F238E27FC236}">
                <a16:creationId xmlns:a16="http://schemas.microsoft.com/office/drawing/2014/main" id="{479E5A5C-5CC9-4C34-9B92-9F6894EA916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BB6D75E-1B8A-44B5-9F5A-AD624DCF48FF}" type="slidenum">
              <a:rPr lang="en-US" altLang="zh-CN" b="0"/>
              <a:pPr algn="r" eaLnBrk="1" hangingPunct="1">
                <a:spcBef>
                  <a:spcPct val="0"/>
                </a:spcBef>
              </a:pPr>
              <a:t>107</a:t>
            </a:fld>
            <a:endParaRPr lang="en-US" altLang="zh-CN" b="0"/>
          </a:p>
        </p:txBody>
      </p:sp>
      <p:sp>
        <p:nvSpPr>
          <p:cNvPr id="183300" name="Rectangle 2">
            <a:extLst>
              <a:ext uri="{FF2B5EF4-FFF2-40B4-BE49-F238E27FC236}">
                <a16:creationId xmlns:a16="http://schemas.microsoft.com/office/drawing/2014/main" id="{AE6B9431-CD85-4C3C-82F9-6F11C8C26EF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3301" name="Rectangle 3">
            <a:extLst>
              <a:ext uri="{FF2B5EF4-FFF2-40B4-BE49-F238E27FC236}">
                <a16:creationId xmlns:a16="http://schemas.microsoft.com/office/drawing/2014/main" id="{37AE7150-176D-4F28-A7D7-4404F3361C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346" name="Rectangle 7">
            <a:extLst>
              <a:ext uri="{FF2B5EF4-FFF2-40B4-BE49-F238E27FC236}">
                <a16:creationId xmlns:a16="http://schemas.microsoft.com/office/drawing/2014/main" id="{949ECC07-A681-401A-8D49-A0D270F083F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0DB6A9A-8DA5-4334-9DDA-517A0E1323FC}" type="slidenum">
              <a:rPr lang="en-US" altLang="zh-CN"/>
              <a:pPr>
                <a:spcBef>
                  <a:spcPct val="0"/>
                </a:spcBef>
              </a:pPr>
              <a:t>108</a:t>
            </a:fld>
            <a:endParaRPr lang="en-US" altLang="zh-CN"/>
          </a:p>
        </p:txBody>
      </p:sp>
      <p:sp>
        <p:nvSpPr>
          <p:cNvPr id="185347" name="Rectangle 7">
            <a:extLst>
              <a:ext uri="{FF2B5EF4-FFF2-40B4-BE49-F238E27FC236}">
                <a16:creationId xmlns:a16="http://schemas.microsoft.com/office/drawing/2014/main" id="{E6219512-FA74-4944-9711-C798B917AC0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E627CA3-7CEC-4E4B-B0BF-23C6EC7D2FB7}" type="slidenum">
              <a:rPr lang="en-US" altLang="zh-CN" b="0"/>
              <a:pPr algn="r" eaLnBrk="1" hangingPunct="1">
                <a:spcBef>
                  <a:spcPct val="0"/>
                </a:spcBef>
              </a:pPr>
              <a:t>108</a:t>
            </a:fld>
            <a:endParaRPr lang="en-US" altLang="zh-CN" b="0"/>
          </a:p>
        </p:txBody>
      </p:sp>
      <p:sp>
        <p:nvSpPr>
          <p:cNvPr id="185348" name="Rectangle 2">
            <a:extLst>
              <a:ext uri="{FF2B5EF4-FFF2-40B4-BE49-F238E27FC236}">
                <a16:creationId xmlns:a16="http://schemas.microsoft.com/office/drawing/2014/main" id="{286814F5-FCD7-463D-84E9-8DB7904ED75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5349" name="Rectangle 3">
            <a:extLst>
              <a:ext uri="{FF2B5EF4-FFF2-40B4-BE49-F238E27FC236}">
                <a16:creationId xmlns:a16="http://schemas.microsoft.com/office/drawing/2014/main" id="{67F081D0-5D77-403C-A478-B636BA9B6AA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394" name="Rectangle 7">
            <a:extLst>
              <a:ext uri="{FF2B5EF4-FFF2-40B4-BE49-F238E27FC236}">
                <a16:creationId xmlns:a16="http://schemas.microsoft.com/office/drawing/2014/main" id="{47C3236A-9A47-408F-AEDA-BB131F98C6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C636477-D51D-4489-8006-9E2097E29277}" type="slidenum">
              <a:rPr lang="en-US" altLang="zh-CN"/>
              <a:pPr>
                <a:spcBef>
                  <a:spcPct val="0"/>
                </a:spcBef>
              </a:pPr>
              <a:t>109</a:t>
            </a:fld>
            <a:endParaRPr lang="en-US" altLang="zh-CN"/>
          </a:p>
        </p:txBody>
      </p:sp>
      <p:sp>
        <p:nvSpPr>
          <p:cNvPr id="187395" name="Rectangle 7">
            <a:extLst>
              <a:ext uri="{FF2B5EF4-FFF2-40B4-BE49-F238E27FC236}">
                <a16:creationId xmlns:a16="http://schemas.microsoft.com/office/drawing/2014/main" id="{31266808-995E-4299-B0F8-D552394F0CF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40DF257-9FDC-4D2E-A27A-C69B7D790946}" type="slidenum">
              <a:rPr lang="en-US" altLang="zh-CN" b="0"/>
              <a:pPr algn="r" eaLnBrk="1" hangingPunct="1">
                <a:spcBef>
                  <a:spcPct val="0"/>
                </a:spcBef>
              </a:pPr>
              <a:t>109</a:t>
            </a:fld>
            <a:endParaRPr lang="en-US" altLang="zh-CN" b="0"/>
          </a:p>
        </p:txBody>
      </p:sp>
      <p:sp>
        <p:nvSpPr>
          <p:cNvPr id="187396" name="Rectangle 2">
            <a:extLst>
              <a:ext uri="{FF2B5EF4-FFF2-40B4-BE49-F238E27FC236}">
                <a16:creationId xmlns:a16="http://schemas.microsoft.com/office/drawing/2014/main" id="{5A139162-04BA-43D4-86B7-05A607B859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7397" name="Rectangle 3">
            <a:extLst>
              <a:ext uri="{FF2B5EF4-FFF2-40B4-BE49-F238E27FC236}">
                <a16:creationId xmlns:a16="http://schemas.microsoft.com/office/drawing/2014/main" id="{6E0E9E31-0826-48FB-966F-C0FAA2FAEEB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442" name="Rectangle 7">
            <a:extLst>
              <a:ext uri="{FF2B5EF4-FFF2-40B4-BE49-F238E27FC236}">
                <a16:creationId xmlns:a16="http://schemas.microsoft.com/office/drawing/2014/main" id="{09123CD4-602B-4165-8CE6-13BAC268959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24E4CE9B-B38B-4165-9257-586CEE5D286D}" type="slidenum">
              <a:rPr lang="en-US" altLang="zh-CN"/>
              <a:pPr>
                <a:spcBef>
                  <a:spcPct val="0"/>
                </a:spcBef>
              </a:pPr>
              <a:t>110</a:t>
            </a:fld>
            <a:endParaRPr lang="en-US" altLang="zh-CN"/>
          </a:p>
        </p:txBody>
      </p:sp>
      <p:sp>
        <p:nvSpPr>
          <p:cNvPr id="189443" name="Rectangle 7">
            <a:extLst>
              <a:ext uri="{FF2B5EF4-FFF2-40B4-BE49-F238E27FC236}">
                <a16:creationId xmlns:a16="http://schemas.microsoft.com/office/drawing/2014/main" id="{B1113914-7CA1-475F-8549-B8E01C1D563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4474D10-204F-4284-A820-694495C07F92}" type="slidenum">
              <a:rPr lang="en-US" altLang="zh-CN" b="0"/>
              <a:pPr algn="r" eaLnBrk="1" hangingPunct="1">
                <a:spcBef>
                  <a:spcPct val="0"/>
                </a:spcBef>
              </a:pPr>
              <a:t>110</a:t>
            </a:fld>
            <a:endParaRPr lang="en-US" altLang="zh-CN" b="0"/>
          </a:p>
        </p:txBody>
      </p:sp>
      <p:sp>
        <p:nvSpPr>
          <p:cNvPr id="189444" name="Rectangle 2">
            <a:extLst>
              <a:ext uri="{FF2B5EF4-FFF2-40B4-BE49-F238E27FC236}">
                <a16:creationId xmlns:a16="http://schemas.microsoft.com/office/drawing/2014/main" id="{FBA14B7C-131A-40B1-8C5F-74AB400408B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89445" name="Rectangle 3">
            <a:extLst>
              <a:ext uri="{FF2B5EF4-FFF2-40B4-BE49-F238E27FC236}">
                <a16:creationId xmlns:a16="http://schemas.microsoft.com/office/drawing/2014/main" id="{41C82D03-5960-4BEC-B49F-604CFBC527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490" name="Rectangle 7">
            <a:extLst>
              <a:ext uri="{FF2B5EF4-FFF2-40B4-BE49-F238E27FC236}">
                <a16:creationId xmlns:a16="http://schemas.microsoft.com/office/drawing/2014/main" id="{805A33A8-9699-49B4-BADC-14700F24E92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C04E87A-AF60-43C0-8AC5-324559187A4C}" type="slidenum">
              <a:rPr lang="en-US" altLang="zh-CN"/>
              <a:pPr>
                <a:spcBef>
                  <a:spcPct val="0"/>
                </a:spcBef>
              </a:pPr>
              <a:t>111</a:t>
            </a:fld>
            <a:endParaRPr lang="en-US" altLang="zh-CN"/>
          </a:p>
        </p:txBody>
      </p:sp>
      <p:sp>
        <p:nvSpPr>
          <p:cNvPr id="191491" name="Rectangle 7">
            <a:extLst>
              <a:ext uri="{FF2B5EF4-FFF2-40B4-BE49-F238E27FC236}">
                <a16:creationId xmlns:a16="http://schemas.microsoft.com/office/drawing/2014/main" id="{446EE98D-A8EB-41E2-A8D7-E7086A39851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3EB882-2597-439E-A476-083A3982658D}" type="slidenum">
              <a:rPr lang="en-US" altLang="zh-CN" b="0"/>
              <a:pPr algn="r" eaLnBrk="1" hangingPunct="1">
                <a:spcBef>
                  <a:spcPct val="0"/>
                </a:spcBef>
              </a:pPr>
              <a:t>111</a:t>
            </a:fld>
            <a:endParaRPr lang="en-US" altLang="zh-CN" b="0"/>
          </a:p>
        </p:txBody>
      </p:sp>
      <p:sp>
        <p:nvSpPr>
          <p:cNvPr id="191492" name="Rectangle 2">
            <a:extLst>
              <a:ext uri="{FF2B5EF4-FFF2-40B4-BE49-F238E27FC236}">
                <a16:creationId xmlns:a16="http://schemas.microsoft.com/office/drawing/2014/main" id="{87E89505-3E5E-41A3-9E30-D9DB08162AB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1493" name="Rectangle 3">
            <a:extLst>
              <a:ext uri="{FF2B5EF4-FFF2-40B4-BE49-F238E27FC236}">
                <a16:creationId xmlns:a16="http://schemas.microsoft.com/office/drawing/2014/main" id="{C37D4DD9-F2FF-4780-95B1-CEE8006627E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538" name="Rectangle 7">
            <a:extLst>
              <a:ext uri="{FF2B5EF4-FFF2-40B4-BE49-F238E27FC236}">
                <a16:creationId xmlns:a16="http://schemas.microsoft.com/office/drawing/2014/main" id="{F6EE1A21-EC1E-46AE-A843-0D90386C89D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70FA54A-0797-47B9-BBF7-D79DC2660733}" type="slidenum">
              <a:rPr lang="en-US" altLang="zh-CN"/>
              <a:pPr>
                <a:spcBef>
                  <a:spcPct val="0"/>
                </a:spcBef>
              </a:pPr>
              <a:t>112</a:t>
            </a:fld>
            <a:endParaRPr lang="en-US" altLang="zh-CN"/>
          </a:p>
        </p:txBody>
      </p:sp>
      <p:sp>
        <p:nvSpPr>
          <p:cNvPr id="193539" name="Rectangle 7">
            <a:extLst>
              <a:ext uri="{FF2B5EF4-FFF2-40B4-BE49-F238E27FC236}">
                <a16:creationId xmlns:a16="http://schemas.microsoft.com/office/drawing/2014/main" id="{E0C23014-0D0D-4784-A57A-7E506B3B0B1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DFED59E-5225-4EEB-86C1-770A3992F471}" type="slidenum">
              <a:rPr lang="en-US" altLang="zh-CN" b="0"/>
              <a:pPr algn="r" eaLnBrk="1" hangingPunct="1">
                <a:spcBef>
                  <a:spcPct val="0"/>
                </a:spcBef>
              </a:pPr>
              <a:t>112</a:t>
            </a:fld>
            <a:endParaRPr lang="en-US" altLang="zh-CN" b="0"/>
          </a:p>
        </p:txBody>
      </p:sp>
      <p:sp>
        <p:nvSpPr>
          <p:cNvPr id="193540" name="Rectangle 2">
            <a:extLst>
              <a:ext uri="{FF2B5EF4-FFF2-40B4-BE49-F238E27FC236}">
                <a16:creationId xmlns:a16="http://schemas.microsoft.com/office/drawing/2014/main" id="{554B0B71-0624-4C2B-9618-6176B902CFE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3541" name="Rectangle 3">
            <a:extLst>
              <a:ext uri="{FF2B5EF4-FFF2-40B4-BE49-F238E27FC236}">
                <a16:creationId xmlns:a16="http://schemas.microsoft.com/office/drawing/2014/main" id="{B3F81135-5324-407A-83E5-361AA47A77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zh-CN">
                <a:latin typeface="Arial" panose="020B0604020202020204" pitchFamily="34" charset="0"/>
              </a:rPr>
              <a:t>∵</a:t>
            </a:r>
            <a:r>
              <a:rPr lang="zh-CN" altLang="en-US">
                <a:latin typeface="Arial" panose="020B0604020202020204" pitchFamily="34" charset="0"/>
              </a:rPr>
              <a:t>正确解出现次数</a:t>
            </a:r>
            <a:r>
              <a:rPr lang="zh-CN" altLang="zh-CN">
                <a:latin typeface="Arial" panose="020B0604020202020204" pitchFamily="34" charset="0"/>
              </a:rPr>
              <a:t>≥</a:t>
            </a:r>
            <a:r>
              <a:rPr lang="zh-CN" altLang="en-US">
                <a:latin typeface="Arial" panose="020B0604020202020204" pitchFamily="34" charset="0"/>
              </a:rPr>
              <a:t>m时，返回的解一定正确</a:t>
            </a:r>
          </a:p>
          <a:p>
            <a:pPr eaLnBrk="1" hangingPunct="1"/>
            <a:r>
              <a:rPr lang="zh-CN" altLang="zh-CN">
                <a:latin typeface="Arial" panose="020B0604020202020204" pitchFamily="34" charset="0"/>
              </a:rPr>
              <a:t>∴</a:t>
            </a:r>
            <a:r>
              <a:rPr lang="zh-CN" altLang="en-US">
                <a:latin typeface="Arial" panose="020B0604020202020204" pitchFamily="34" charset="0"/>
              </a:rPr>
              <a:t>当正确解出现次数</a:t>
            </a:r>
            <a:r>
              <a:rPr lang="zh-CN" altLang="zh-CN">
                <a:latin typeface="Arial" panose="020B0604020202020204" pitchFamily="34" charset="0"/>
              </a:rPr>
              <a:t>＜</a:t>
            </a:r>
            <a:r>
              <a:rPr lang="zh-CN" altLang="en-US">
                <a:latin typeface="Arial" panose="020B0604020202020204" pitchFamily="34" charset="0"/>
              </a:rPr>
              <a:t>m时，返回的解才有可能错误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7">
            <a:extLst>
              <a:ext uri="{FF2B5EF4-FFF2-40B4-BE49-F238E27FC236}">
                <a16:creationId xmlns:a16="http://schemas.microsoft.com/office/drawing/2014/main" id="{8FA3FD77-B1D3-45BB-894B-B33DF694B6F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96D8A29-78FE-4BA5-AF8C-C8C932C47E05}" type="slidenum">
              <a:rPr lang="en-US" altLang="zh-CN"/>
              <a:pPr>
                <a:spcBef>
                  <a:spcPct val="0"/>
                </a:spcBef>
              </a:pPr>
              <a:t>113</a:t>
            </a:fld>
            <a:endParaRPr lang="en-US" altLang="zh-CN"/>
          </a:p>
        </p:txBody>
      </p:sp>
      <p:sp>
        <p:nvSpPr>
          <p:cNvPr id="195587" name="Rectangle 7">
            <a:extLst>
              <a:ext uri="{FF2B5EF4-FFF2-40B4-BE49-F238E27FC236}">
                <a16:creationId xmlns:a16="http://schemas.microsoft.com/office/drawing/2014/main" id="{8FC26738-0F4A-4C5A-AC6E-21C19F4CC8D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808BD66-E428-41C6-9A18-AA9842EAFCF1}" type="slidenum">
              <a:rPr lang="en-US" altLang="zh-CN" b="0"/>
              <a:pPr algn="r" eaLnBrk="1" hangingPunct="1">
                <a:spcBef>
                  <a:spcPct val="0"/>
                </a:spcBef>
              </a:pPr>
              <a:t>113</a:t>
            </a:fld>
            <a:endParaRPr lang="en-US" altLang="zh-CN" b="0"/>
          </a:p>
        </p:txBody>
      </p:sp>
      <p:sp>
        <p:nvSpPr>
          <p:cNvPr id="195588" name="Rectangle 2">
            <a:extLst>
              <a:ext uri="{FF2B5EF4-FFF2-40B4-BE49-F238E27FC236}">
                <a16:creationId xmlns:a16="http://schemas.microsoft.com/office/drawing/2014/main" id="{4C4381C3-8DC4-4F18-9D27-83E6250A129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5589" name="Rectangle 3">
            <a:extLst>
              <a:ext uri="{FF2B5EF4-FFF2-40B4-BE49-F238E27FC236}">
                <a16:creationId xmlns:a16="http://schemas.microsoft.com/office/drawing/2014/main" id="{EC0D626A-8C49-448F-8D7E-56E7C75D3BE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634" name="Rectangle 7">
            <a:extLst>
              <a:ext uri="{FF2B5EF4-FFF2-40B4-BE49-F238E27FC236}">
                <a16:creationId xmlns:a16="http://schemas.microsoft.com/office/drawing/2014/main" id="{FC894AE9-F52C-469C-B4DB-659CE699E0F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481097D-B0A9-4B1A-B9CB-650F9A6A4994}" type="slidenum">
              <a:rPr lang="en-US" altLang="zh-CN"/>
              <a:pPr>
                <a:spcBef>
                  <a:spcPct val="0"/>
                </a:spcBef>
              </a:pPr>
              <a:t>114</a:t>
            </a:fld>
            <a:endParaRPr lang="en-US" altLang="zh-CN"/>
          </a:p>
        </p:txBody>
      </p:sp>
      <p:sp>
        <p:nvSpPr>
          <p:cNvPr id="197635" name="Rectangle 7">
            <a:extLst>
              <a:ext uri="{FF2B5EF4-FFF2-40B4-BE49-F238E27FC236}">
                <a16:creationId xmlns:a16="http://schemas.microsoft.com/office/drawing/2014/main" id="{CD285B06-4D4D-4BE0-971F-E564491B086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CD0098F-5BD2-4717-B043-B83FD5CED707}" type="slidenum">
              <a:rPr lang="en-US" altLang="zh-CN" b="0"/>
              <a:pPr algn="r" eaLnBrk="1" hangingPunct="1">
                <a:spcBef>
                  <a:spcPct val="0"/>
                </a:spcBef>
              </a:pPr>
              <a:t>114</a:t>
            </a:fld>
            <a:endParaRPr lang="en-US" altLang="zh-CN" b="0"/>
          </a:p>
        </p:txBody>
      </p:sp>
      <p:sp>
        <p:nvSpPr>
          <p:cNvPr id="197636" name="Rectangle 2">
            <a:extLst>
              <a:ext uri="{FF2B5EF4-FFF2-40B4-BE49-F238E27FC236}">
                <a16:creationId xmlns:a16="http://schemas.microsoft.com/office/drawing/2014/main" id="{4655F0DF-161A-4E7B-9CF5-2482C15FE28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7637" name="Rectangle 3">
            <a:extLst>
              <a:ext uri="{FF2B5EF4-FFF2-40B4-BE49-F238E27FC236}">
                <a16:creationId xmlns:a16="http://schemas.microsoft.com/office/drawing/2014/main" id="{1BB8043A-B664-42C2-8B11-CA29A1D609D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682" name="Rectangle 7">
            <a:extLst>
              <a:ext uri="{FF2B5EF4-FFF2-40B4-BE49-F238E27FC236}">
                <a16:creationId xmlns:a16="http://schemas.microsoft.com/office/drawing/2014/main" id="{7CB253FD-5225-4078-B2F6-9C71CA72D65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AD73370B-40BD-4BF5-A1B2-9229D1378723}" type="slidenum">
              <a:rPr lang="en-US" altLang="zh-CN"/>
              <a:pPr>
                <a:spcBef>
                  <a:spcPct val="0"/>
                </a:spcBef>
              </a:pPr>
              <a:t>115</a:t>
            </a:fld>
            <a:endParaRPr lang="en-US" altLang="zh-CN"/>
          </a:p>
        </p:txBody>
      </p:sp>
      <p:sp>
        <p:nvSpPr>
          <p:cNvPr id="199683" name="Rectangle 7">
            <a:extLst>
              <a:ext uri="{FF2B5EF4-FFF2-40B4-BE49-F238E27FC236}">
                <a16:creationId xmlns:a16="http://schemas.microsoft.com/office/drawing/2014/main" id="{7F4359F4-914D-47F9-A0B9-D7DB4931D1F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AD87729-8BFB-4FFE-AA34-10CEC877AB08}" type="slidenum">
              <a:rPr lang="en-US" altLang="zh-CN" b="0"/>
              <a:pPr algn="r" eaLnBrk="1" hangingPunct="1">
                <a:spcBef>
                  <a:spcPct val="0"/>
                </a:spcBef>
              </a:pPr>
              <a:t>115</a:t>
            </a:fld>
            <a:endParaRPr lang="en-US" altLang="zh-CN" b="0"/>
          </a:p>
        </p:txBody>
      </p:sp>
      <p:sp>
        <p:nvSpPr>
          <p:cNvPr id="199684" name="Rectangle 2">
            <a:extLst>
              <a:ext uri="{FF2B5EF4-FFF2-40B4-BE49-F238E27FC236}">
                <a16:creationId xmlns:a16="http://schemas.microsoft.com/office/drawing/2014/main" id="{8567AB0D-2665-4EC7-B06D-CBA20F85B4B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9685" name="Rectangle 3">
            <a:extLst>
              <a:ext uri="{FF2B5EF4-FFF2-40B4-BE49-F238E27FC236}">
                <a16:creationId xmlns:a16="http://schemas.microsoft.com/office/drawing/2014/main" id="{46C45575-8546-46DC-B6AC-99A615C3B66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730" name="Rectangle 7">
            <a:extLst>
              <a:ext uri="{FF2B5EF4-FFF2-40B4-BE49-F238E27FC236}">
                <a16:creationId xmlns:a16="http://schemas.microsoft.com/office/drawing/2014/main" id="{F985F708-9F24-48FE-9367-CB55A1EC4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C10B43F-5183-4BF3-A138-29898D52A358}" type="slidenum">
              <a:rPr lang="en-US" altLang="zh-CN"/>
              <a:pPr>
                <a:spcBef>
                  <a:spcPct val="0"/>
                </a:spcBef>
              </a:pPr>
              <a:t>116</a:t>
            </a:fld>
            <a:endParaRPr lang="en-US" altLang="zh-CN"/>
          </a:p>
        </p:txBody>
      </p:sp>
      <p:sp>
        <p:nvSpPr>
          <p:cNvPr id="201731" name="Rectangle 7">
            <a:extLst>
              <a:ext uri="{FF2B5EF4-FFF2-40B4-BE49-F238E27FC236}">
                <a16:creationId xmlns:a16="http://schemas.microsoft.com/office/drawing/2014/main" id="{BDDFBD0C-1C97-492F-BF9E-864268478C6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E79887E-6160-4685-9000-3C52A92A3749}" type="slidenum">
              <a:rPr lang="en-US" altLang="zh-CN" b="0"/>
              <a:pPr algn="r" eaLnBrk="1" hangingPunct="1">
                <a:spcBef>
                  <a:spcPct val="0"/>
                </a:spcBef>
              </a:pPr>
              <a:t>116</a:t>
            </a:fld>
            <a:endParaRPr lang="en-US" altLang="zh-CN" b="0"/>
          </a:p>
        </p:txBody>
      </p:sp>
      <p:sp>
        <p:nvSpPr>
          <p:cNvPr id="201732" name="Rectangle 2">
            <a:extLst>
              <a:ext uri="{FF2B5EF4-FFF2-40B4-BE49-F238E27FC236}">
                <a16:creationId xmlns:a16="http://schemas.microsoft.com/office/drawing/2014/main" id="{A18CEA0C-0F71-43F8-926E-59942336587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1733" name="Rectangle 3">
            <a:extLst>
              <a:ext uri="{FF2B5EF4-FFF2-40B4-BE49-F238E27FC236}">
                <a16:creationId xmlns:a16="http://schemas.microsoft.com/office/drawing/2014/main" id="{871E1A7C-A67C-4784-9667-198D85D4514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若返回</a:t>
            </a:r>
            <a:r>
              <a:rPr lang="en-US" altLang="zh-CN">
                <a:latin typeface="Arial" panose="020B0604020202020204" pitchFamily="34" charset="0"/>
              </a:rPr>
              <a:t>y0</a:t>
            </a:r>
            <a:r>
              <a:rPr lang="zh-CN" altLang="en-US">
                <a:latin typeface="Arial" panose="020B0604020202020204" pitchFamily="34" charset="0"/>
              </a:rPr>
              <a:t>必定正确；</a:t>
            </a:r>
          </a:p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返回非</a:t>
            </a:r>
            <a:r>
              <a:rPr lang="en-US" altLang="zh-CN">
                <a:latin typeface="Arial" panose="020B0604020202020204" pitchFamily="34" charset="0"/>
              </a:rPr>
              <a:t>y0</a:t>
            </a:r>
            <a:r>
              <a:rPr lang="zh-CN" altLang="en-US">
                <a:latin typeface="Arial" panose="020B0604020202020204" pitchFamily="34" charset="0"/>
              </a:rPr>
              <a:t>时，若</a:t>
            </a:r>
            <a:r>
              <a:rPr lang="en-US" altLang="zh-CN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>
                <a:latin typeface="黑体" panose="02010609060101010101" pitchFamily="49" charset="-122"/>
                <a:ea typeface="Arial Unicode MS" pitchFamily="34" charset="-122"/>
              </a:rPr>
              <a:t>∉X</a:t>
            </a:r>
            <a:r>
              <a:rPr lang="zh-CN" altLang="en-US">
                <a:latin typeface="黑体" panose="02010609060101010101" pitchFamily="49" charset="-122"/>
                <a:ea typeface="Arial Unicode MS" pitchFamily="34" charset="-122"/>
              </a:rPr>
              <a:t>，则正确；否则错误</a:t>
            </a:r>
            <a:endParaRPr lang="zh-CN" altLang="zh-CN">
              <a:latin typeface="黑体" panose="02010609060101010101" pitchFamily="49" charset="-122"/>
              <a:ea typeface="Arial Unicode MS" pitchFamily="34" charset="-122"/>
            </a:endParaRPr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778" name="Rectangle 7">
            <a:extLst>
              <a:ext uri="{FF2B5EF4-FFF2-40B4-BE49-F238E27FC236}">
                <a16:creationId xmlns:a16="http://schemas.microsoft.com/office/drawing/2014/main" id="{7EE28C7C-17D8-4B6B-8488-DE8C9C5B0BF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FF99D4F-95BD-40ED-BF07-700C98A201F1}" type="slidenum">
              <a:rPr lang="en-US" altLang="zh-CN"/>
              <a:pPr>
                <a:spcBef>
                  <a:spcPct val="0"/>
                </a:spcBef>
              </a:pPr>
              <a:t>117</a:t>
            </a:fld>
            <a:endParaRPr lang="en-US" altLang="zh-CN"/>
          </a:p>
        </p:txBody>
      </p:sp>
      <p:sp>
        <p:nvSpPr>
          <p:cNvPr id="203779" name="Rectangle 7">
            <a:extLst>
              <a:ext uri="{FF2B5EF4-FFF2-40B4-BE49-F238E27FC236}">
                <a16:creationId xmlns:a16="http://schemas.microsoft.com/office/drawing/2014/main" id="{2CC4F339-1266-4502-B98F-51CAA2AD1CB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2CD870D-0BED-42DC-A312-B021C20B7331}" type="slidenum">
              <a:rPr lang="en-US" altLang="zh-CN" b="0"/>
              <a:pPr algn="r" eaLnBrk="1" hangingPunct="1">
                <a:spcBef>
                  <a:spcPct val="0"/>
                </a:spcBef>
              </a:pPr>
              <a:t>117</a:t>
            </a:fld>
            <a:endParaRPr lang="en-US" altLang="zh-CN" b="0"/>
          </a:p>
        </p:txBody>
      </p:sp>
      <p:sp>
        <p:nvSpPr>
          <p:cNvPr id="203780" name="Rectangle 2">
            <a:extLst>
              <a:ext uri="{FF2B5EF4-FFF2-40B4-BE49-F238E27FC236}">
                <a16:creationId xmlns:a16="http://schemas.microsoft.com/office/drawing/2014/main" id="{200605BB-2012-4C18-BE25-D604875ADF2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3781" name="Rectangle 3">
            <a:extLst>
              <a:ext uri="{FF2B5EF4-FFF2-40B4-BE49-F238E27FC236}">
                <a16:creationId xmlns:a16="http://schemas.microsoft.com/office/drawing/2014/main" id="{DB09BA55-EE4A-4C87-9896-87D3573DC77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826" name="Rectangle 7">
            <a:extLst>
              <a:ext uri="{FF2B5EF4-FFF2-40B4-BE49-F238E27FC236}">
                <a16:creationId xmlns:a16="http://schemas.microsoft.com/office/drawing/2014/main" id="{CEC25720-729C-4058-96D4-F59ADB9387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D20FA3A-AB2A-43CB-BB54-FD83F3016434}" type="slidenum">
              <a:rPr lang="en-US" altLang="zh-CN"/>
              <a:pPr>
                <a:spcBef>
                  <a:spcPct val="0"/>
                </a:spcBef>
              </a:pPr>
              <a:t>118</a:t>
            </a:fld>
            <a:endParaRPr lang="en-US" altLang="zh-CN"/>
          </a:p>
        </p:txBody>
      </p:sp>
      <p:sp>
        <p:nvSpPr>
          <p:cNvPr id="205827" name="Rectangle 7">
            <a:extLst>
              <a:ext uri="{FF2B5EF4-FFF2-40B4-BE49-F238E27FC236}">
                <a16:creationId xmlns:a16="http://schemas.microsoft.com/office/drawing/2014/main" id="{336ED5D9-0AEC-4697-9346-60CFA12CCCC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891D2A21-7CFC-481B-9ED3-01FC68811764}" type="slidenum">
              <a:rPr lang="en-US" altLang="zh-CN" b="0"/>
              <a:pPr algn="r" eaLnBrk="1" hangingPunct="1">
                <a:spcBef>
                  <a:spcPct val="0"/>
                </a:spcBef>
              </a:pPr>
              <a:t>118</a:t>
            </a:fld>
            <a:endParaRPr lang="en-US" altLang="zh-CN" b="0"/>
          </a:p>
        </p:txBody>
      </p:sp>
      <p:sp>
        <p:nvSpPr>
          <p:cNvPr id="205828" name="Rectangle 2">
            <a:extLst>
              <a:ext uri="{FF2B5EF4-FFF2-40B4-BE49-F238E27FC236}">
                <a16:creationId xmlns:a16="http://schemas.microsoft.com/office/drawing/2014/main" id="{15473AC0-45F9-4F47-817D-0A5D0DEDA2C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9" name="Rectangle 3">
            <a:extLst>
              <a:ext uri="{FF2B5EF4-FFF2-40B4-BE49-F238E27FC236}">
                <a16:creationId xmlns:a16="http://schemas.microsoft.com/office/drawing/2014/main" id="{C4D7940C-2C66-4D62-B4E5-A0980B025A1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altLang="zh-CN">
                <a:latin typeface="Arial" panose="020B0604020202020204" pitchFamily="34" charset="0"/>
              </a:rPr>
              <a:t>Case2:</a:t>
            </a:r>
            <a:r>
              <a:rPr lang="zh-CN" altLang="en-US">
                <a:latin typeface="Arial" panose="020B0604020202020204" pitchFamily="34" charset="0"/>
              </a:rPr>
              <a:t>若</a:t>
            </a:r>
            <a:r>
              <a:rPr lang="en-US" altLang="zh-CN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>
                <a:latin typeface="黑体" panose="02010609060101010101" pitchFamily="49" charset="-122"/>
                <a:ea typeface="Arial Unicode MS" pitchFamily="34" charset="-122"/>
              </a:rPr>
              <a:t>∉X , </a:t>
            </a:r>
            <a:r>
              <a:rPr lang="zh-CN" altLang="en-US">
                <a:latin typeface="黑体" panose="02010609060101010101" pitchFamily="49" charset="-122"/>
                <a:ea typeface="Arial Unicode MS" pitchFamily="34" charset="-122"/>
              </a:rPr>
              <a:t>则</a:t>
            </a:r>
            <a:r>
              <a:rPr lang="en-US" altLang="zh-CN">
                <a:latin typeface="黑体" panose="02010609060101010101" pitchFamily="49" charset="-122"/>
                <a:ea typeface="Arial Unicode MS" pitchFamily="34" charset="-122"/>
              </a:rPr>
              <a:t>Yi</a:t>
            </a:r>
            <a:r>
              <a:rPr lang="zh-CN" altLang="en-US">
                <a:latin typeface="黑体" panose="02010609060101010101" pitchFamily="49" charset="-122"/>
                <a:ea typeface="Arial Unicode MS" pitchFamily="34" charset="-122"/>
              </a:rPr>
              <a:t>和</a:t>
            </a:r>
            <a:r>
              <a:rPr lang="en-US" altLang="zh-CN">
                <a:latin typeface="黑体" panose="02010609060101010101" pitchFamily="49" charset="-122"/>
                <a:ea typeface="Arial Unicode MS" pitchFamily="34" charset="-122"/>
              </a:rPr>
              <a:t>Yj</a:t>
            </a:r>
            <a:r>
              <a:rPr lang="zh-CN" altLang="en-US">
                <a:latin typeface="黑体" panose="02010609060101010101" pitchFamily="49" charset="-122"/>
                <a:ea typeface="Arial Unicode MS" pitchFamily="34" charset="-122"/>
              </a:rPr>
              <a:t>均正确，但二者不等，与</a:t>
            </a:r>
            <a:r>
              <a:rPr lang="en-US" altLang="zh-CN">
                <a:latin typeface="黑体" panose="02010609060101010101" pitchFamily="49" charset="-122"/>
                <a:ea typeface="Arial Unicode MS" pitchFamily="34" charset="-122"/>
              </a:rPr>
              <a:t>MC</a:t>
            </a:r>
            <a:r>
              <a:rPr lang="zh-CN" altLang="en-US">
                <a:latin typeface="黑体" panose="02010609060101010101" pitchFamily="49" charset="-122"/>
                <a:ea typeface="Arial Unicode MS" pitchFamily="34" charset="-122"/>
              </a:rPr>
              <a:t>是一致的矛盾！</a:t>
            </a:r>
            <a:endParaRPr lang="zh-CN" altLang="zh-CN">
              <a:latin typeface="黑体" panose="02010609060101010101" pitchFamily="49" charset="-122"/>
              <a:ea typeface="Arial Unicode MS" pitchFamily="34" charset="-122"/>
            </a:endParaRPr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874" name="Rectangle 7">
            <a:extLst>
              <a:ext uri="{FF2B5EF4-FFF2-40B4-BE49-F238E27FC236}">
                <a16:creationId xmlns:a16="http://schemas.microsoft.com/office/drawing/2014/main" id="{4CF1FE8B-C33B-47D9-B4D8-ADFDD70F546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0402FF17-E7F8-4CF6-8FC2-0C1F2A337150}" type="slidenum">
              <a:rPr lang="en-US" altLang="zh-CN"/>
              <a:pPr>
                <a:spcBef>
                  <a:spcPct val="0"/>
                </a:spcBef>
              </a:pPr>
              <a:t>119</a:t>
            </a:fld>
            <a:endParaRPr lang="en-US" altLang="zh-CN"/>
          </a:p>
        </p:txBody>
      </p:sp>
      <p:sp>
        <p:nvSpPr>
          <p:cNvPr id="207875" name="Rectangle 7">
            <a:extLst>
              <a:ext uri="{FF2B5EF4-FFF2-40B4-BE49-F238E27FC236}">
                <a16:creationId xmlns:a16="http://schemas.microsoft.com/office/drawing/2014/main" id="{4140ACFB-BA1F-43C9-82B2-ADD4FB4ADBA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153AA50-5836-4A9A-8F48-6FDF6DD71C7E}" type="slidenum">
              <a:rPr lang="en-US" altLang="zh-CN" b="0"/>
              <a:pPr algn="r" eaLnBrk="1" hangingPunct="1">
                <a:spcBef>
                  <a:spcPct val="0"/>
                </a:spcBef>
              </a:pPr>
              <a:t>119</a:t>
            </a:fld>
            <a:endParaRPr lang="en-US" altLang="zh-CN" b="0"/>
          </a:p>
        </p:txBody>
      </p:sp>
      <p:sp>
        <p:nvSpPr>
          <p:cNvPr id="207876" name="Rectangle 2">
            <a:extLst>
              <a:ext uri="{FF2B5EF4-FFF2-40B4-BE49-F238E27FC236}">
                <a16:creationId xmlns:a16="http://schemas.microsoft.com/office/drawing/2014/main" id="{0C974C7D-2DA9-47F4-A755-DB9C4652D17A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7877" name="Rectangle 3">
            <a:extLst>
              <a:ext uri="{FF2B5EF4-FFF2-40B4-BE49-F238E27FC236}">
                <a16:creationId xmlns:a16="http://schemas.microsoft.com/office/drawing/2014/main" id="{CD050ED1-E3EB-4A48-9132-18F4106B432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922" name="Rectangle 7">
            <a:extLst>
              <a:ext uri="{FF2B5EF4-FFF2-40B4-BE49-F238E27FC236}">
                <a16:creationId xmlns:a16="http://schemas.microsoft.com/office/drawing/2014/main" id="{9CBD7D87-0825-4037-AE0F-00639FFFBC4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E6E2E32-F344-462E-95A7-AC3A6C7DE194}" type="slidenum">
              <a:rPr lang="en-US" altLang="zh-CN"/>
              <a:pPr>
                <a:spcBef>
                  <a:spcPct val="0"/>
                </a:spcBef>
              </a:pPr>
              <a:t>120</a:t>
            </a:fld>
            <a:endParaRPr lang="en-US" altLang="zh-CN"/>
          </a:p>
        </p:txBody>
      </p:sp>
      <p:sp>
        <p:nvSpPr>
          <p:cNvPr id="209923" name="Rectangle 7">
            <a:extLst>
              <a:ext uri="{FF2B5EF4-FFF2-40B4-BE49-F238E27FC236}">
                <a16:creationId xmlns:a16="http://schemas.microsoft.com/office/drawing/2014/main" id="{D17F615F-3CD7-410C-8F5A-6F1AB9A2A42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D158AC3F-C87D-4B98-A869-A4D4997B807B}" type="slidenum">
              <a:rPr lang="en-US" altLang="zh-CN" b="0"/>
              <a:pPr algn="r" eaLnBrk="1" hangingPunct="1">
                <a:spcBef>
                  <a:spcPct val="0"/>
                </a:spcBef>
              </a:pPr>
              <a:t>120</a:t>
            </a:fld>
            <a:endParaRPr lang="en-US" altLang="zh-CN" b="0"/>
          </a:p>
        </p:txBody>
      </p:sp>
      <p:sp>
        <p:nvSpPr>
          <p:cNvPr id="209924" name="Rectangle 2">
            <a:extLst>
              <a:ext uri="{FF2B5EF4-FFF2-40B4-BE49-F238E27FC236}">
                <a16:creationId xmlns:a16="http://schemas.microsoft.com/office/drawing/2014/main" id="{C8FC6A10-4D78-4813-9A54-F7ED2A8A9A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925" name="Rectangle 3">
            <a:extLst>
              <a:ext uri="{FF2B5EF4-FFF2-40B4-BE49-F238E27FC236}">
                <a16:creationId xmlns:a16="http://schemas.microsoft.com/office/drawing/2014/main" id="{84D8B105-2FED-42EE-A087-5D2ADD04CCA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970" name="Rectangle 7">
            <a:extLst>
              <a:ext uri="{FF2B5EF4-FFF2-40B4-BE49-F238E27FC236}">
                <a16:creationId xmlns:a16="http://schemas.microsoft.com/office/drawing/2014/main" id="{66DCEF48-2467-4061-88B2-D6869B32199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73B1ACB-1D37-4DBA-BD01-5EA3C28AE1AF}" type="slidenum">
              <a:rPr lang="en-US" altLang="zh-CN"/>
              <a:pPr>
                <a:spcBef>
                  <a:spcPct val="0"/>
                </a:spcBef>
              </a:pPr>
              <a:t>121</a:t>
            </a:fld>
            <a:endParaRPr lang="en-US" altLang="zh-CN"/>
          </a:p>
        </p:txBody>
      </p:sp>
      <p:sp>
        <p:nvSpPr>
          <p:cNvPr id="211971" name="Rectangle 7">
            <a:extLst>
              <a:ext uri="{FF2B5EF4-FFF2-40B4-BE49-F238E27FC236}">
                <a16:creationId xmlns:a16="http://schemas.microsoft.com/office/drawing/2014/main" id="{61B5D0ED-5AB1-4D4E-AB4D-1B6044A656B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9F37BCC-17AC-4EA9-AEC1-A9BA4005CCEC}" type="slidenum">
              <a:rPr lang="en-US" altLang="zh-CN" b="0"/>
              <a:pPr algn="r" eaLnBrk="1" hangingPunct="1">
                <a:spcBef>
                  <a:spcPct val="0"/>
                </a:spcBef>
              </a:pPr>
              <a:t>121</a:t>
            </a:fld>
            <a:endParaRPr lang="en-US" altLang="zh-CN" b="0"/>
          </a:p>
        </p:txBody>
      </p:sp>
      <p:sp>
        <p:nvSpPr>
          <p:cNvPr id="211972" name="Rectangle 2">
            <a:extLst>
              <a:ext uri="{FF2B5EF4-FFF2-40B4-BE49-F238E27FC236}">
                <a16:creationId xmlns:a16="http://schemas.microsoft.com/office/drawing/2014/main" id="{C5410398-5224-4DAE-9674-AFECE913026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1973" name="Rectangle 3">
            <a:extLst>
              <a:ext uri="{FF2B5EF4-FFF2-40B4-BE49-F238E27FC236}">
                <a16:creationId xmlns:a16="http://schemas.microsoft.com/office/drawing/2014/main" id="{388980AF-7BDF-4B22-AC30-2EAA9E4441B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018" name="Rectangle 7">
            <a:extLst>
              <a:ext uri="{FF2B5EF4-FFF2-40B4-BE49-F238E27FC236}">
                <a16:creationId xmlns:a16="http://schemas.microsoft.com/office/drawing/2014/main" id="{9EEB144D-739D-4F8A-B812-25A9AE1DFD3C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F7695CFA-EBC9-4FB2-B7CB-27AF3B264103}" type="slidenum">
              <a:rPr lang="en-US" altLang="zh-CN"/>
              <a:pPr>
                <a:spcBef>
                  <a:spcPct val="0"/>
                </a:spcBef>
              </a:pPr>
              <a:t>122</a:t>
            </a:fld>
            <a:endParaRPr lang="en-US" altLang="zh-CN"/>
          </a:p>
        </p:txBody>
      </p:sp>
      <p:sp>
        <p:nvSpPr>
          <p:cNvPr id="214019" name="Rectangle 7">
            <a:extLst>
              <a:ext uri="{FF2B5EF4-FFF2-40B4-BE49-F238E27FC236}">
                <a16:creationId xmlns:a16="http://schemas.microsoft.com/office/drawing/2014/main" id="{C54492A8-77BF-456B-A710-A7C614A24A0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72FF77B-3EB2-42E9-B7CC-4811C1306644}" type="slidenum">
              <a:rPr lang="en-US" altLang="zh-CN" b="0"/>
              <a:pPr algn="r" eaLnBrk="1" hangingPunct="1">
                <a:spcBef>
                  <a:spcPct val="0"/>
                </a:spcBef>
              </a:pPr>
              <a:t>122</a:t>
            </a:fld>
            <a:endParaRPr lang="en-US" altLang="zh-CN" b="0"/>
          </a:p>
        </p:txBody>
      </p:sp>
      <p:sp>
        <p:nvSpPr>
          <p:cNvPr id="214020" name="Rectangle 2">
            <a:extLst>
              <a:ext uri="{FF2B5EF4-FFF2-40B4-BE49-F238E27FC236}">
                <a16:creationId xmlns:a16="http://schemas.microsoft.com/office/drawing/2014/main" id="{88D72050-4DDF-4484-9A06-D22B9186696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4021" name="Rectangle 3">
            <a:extLst>
              <a:ext uri="{FF2B5EF4-FFF2-40B4-BE49-F238E27FC236}">
                <a16:creationId xmlns:a16="http://schemas.microsoft.com/office/drawing/2014/main" id="{C5EE0B4F-5DD9-4EA7-A24A-B5F659A4987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066" name="Rectangle 7">
            <a:extLst>
              <a:ext uri="{FF2B5EF4-FFF2-40B4-BE49-F238E27FC236}">
                <a16:creationId xmlns:a16="http://schemas.microsoft.com/office/drawing/2014/main" id="{2E1E9CC6-D936-40A1-ABC7-26A4ECC1E75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67C23A2F-1CA7-4BBC-99DC-4B42EC2E70E8}" type="slidenum">
              <a:rPr lang="en-US" altLang="zh-CN"/>
              <a:pPr>
                <a:spcBef>
                  <a:spcPct val="0"/>
                </a:spcBef>
              </a:pPr>
              <a:t>123</a:t>
            </a:fld>
            <a:endParaRPr lang="en-US" altLang="zh-CN"/>
          </a:p>
        </p:txBody>
      </p:sp>
      <p:sp>
        <p:nvSpPr>
          <p:cNvPr id="216067" name="Rectangle 7">
            <a:extLst>
              <a:ext uri="{FF2B5EF4-FFF2-40B4-BE49-F238E27FC236}">
                <a16:creationId xmlns:a16="http://schemas.microsoft.com/office/drawing/2014/main" id="{5BD3D29F-11CE-43DE-BA82-A1FE0C200C4F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EF91EBEB-C86A-474A-B17D-C6CA61110202}" type="slidenum">
              <a:rPr lang="en-US" altLang="zh-CN" b="0"/>
              <a:pPr algn="r" eaLnBrk="1" hangingPunct="1">
                <a:spcBef>
                  <a:spcPct val="0"/>
                </a:spcBef>
              </a:pPr>
              <a:t>123</a:t>
            </a:fld>
            <a:endParaRPr lang="en-US" altLang="zh-CN" b="0"/>
          </a:p>
        </p:txBody>
      </p:sp>
      <p:sp>
        <p:nvSpPr>
          <p:cNvPr id="216068" name="Rectangle 2">
            <a:extLst>
              <a:ext uri="{FF2B5EF4-FFF2-40B4-BE49-F238E27FC236}">
                <a16:creationId xmlns:a16="http://schemas.microsoft.com/office/drawing/2014/main" id="{2098E9AE-9F5D-4208-9B2E-452242BCD396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6069" name="Rectangle 3">
            <a:extLst>
              <a:ext uri="{FF2B5EF4-FFF2-40B4-BE49-F238E27FC236}">
                <a16:creationId xmlns:a16="http://schemas.microsoft.com/office/drawing/2014/main" id="{78A2909E-F11F-4B6E-94A2-7F3A574B6AC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114" name="Rectangle 7">
            <a:extLst>
              <a:ext uri="{FF2B5EF4-FFF2-40B4-BE49-F238E27FC236}">
                <a16:creationId xmlns:a16="http://schemas.microsoft.com/office/drawing/2014/main" id="{D07B297D-0E5E-4794-BA71-59F20CE1563D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CD59455-3FC5-4C44-A1A2-AD540EA70FBE}" type="slidenum">
              <a:rPr lang="en-US" altLang="zh-CN"/>
              <a:pPr>
                <a:spcBef>
                  <a:spcPct val="0"/>
                </a:spcBef>
              </a:pPr>
              <a:t>124</a:t>
            </a:fld>
            <a:endParaRPr lang="en-US" altLang="zh-CN"/>
          </a:p>
        </p:txBody>
      </p:sp>
      <p:sp>
        <p:nvSpPr>
          <p:cNvPr id="218115" name="Rectangle 7">
            <a:extLst>
              <a:ext uri="{FF2B5EF4-FFF2-40B4-BE49-F238E27FC236}">
                <a16:creationId xmlns:a16="http://schemas.microsoft.com/office/drawing/2014/main" id="{200693B6-AB24-453E-84B9-7081E60B10D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261D108-473F-4D8D-9A7C-47422AB60BFA}" type="slidenum">
              <a:rPr lang="en-US" altLang="zh-CN" b="0"/>
              <a:pPr algn="r" eaLnBrk="1" hangingPunct="1">
                <a:spcBef>
                  <a:spcPct val="0"/>
                </a:spcBef>
              </a:pPr>
              <a:t>124</a:t>
            </a:fld>
            <a:endParaRPr lang="en-US" altLang="zh-CN" b="0"/>
          </a:p>
        </p:txBody>
      </p:sp>
      <p:sp>
        <p:nvSpPr>
          <p:cNvPr id="218116" name="Rectangle 2">
            <a:extLst>
              <a:ext uri="{FF2B5EF4-FFF2-40B4-BE49-F238E27FC236}">
                <a16:creationId xmlns:a16="http://schemas.microsoft.com/office/drawing/2014/main" id="{456AE833-7543-43DA-888A-67016D16E9D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8117" name="Rectangle 3">
            <a:extLst>
              <a:ext uri="{FF2B5EF4-FFF2-40B4-BE49-F238E27FC236}">
                <a16:creationId xmlns:a16="http://schemas.microsoft.com/office/drawing/2014/main" id="{D34AA861-3EA5-44C9-8D86-41D9E7711A0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162" name="Rectangle 7">
            <a:extLst>
              <a:ext uri="{FF2B5EF4-FFF2-40B4-BE49-F238E27FC236}">
                <a16:creationId xmlns:a16="http://schemas.microsoft.com/office/drawing/2014/main" id="{7076A3DC-57DA-4498-9DF1-9CDBECB8E43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67B844C-6A70-4C27-A499-C22DF1F5CAAF}" type="slidenum">
              <a:rPr lang="en-US" altLang="zh-CN"/>
              <a:pPr>
                <a:spcBef>
                  <a:spcPct val="0"/>
                </a:spcBef>
              </a:pPr>
              <a:t>125</a:t>
            </a:fld>
            <a:endParaRPr lang="en-US" altLang="zh-CN"/>
          </a:p>
        </p:txBody>
      </p:sp>
      <p:sp>
        <p:nvSpPr>
          <p:cNvPr id="220163" name="Rectangle 7">
            <a:extLst>
              <a:ext uri="{FF2B5EF4-FFF2-40B4-BE49-F238E27FC236}">
                <a16:creationId xmlns:a16="http://schemas.microsoft.com/office/drawing/2014/main" id="{11113685-D685-47D9-90A5-9090F817537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A4B31B6A-2751-4CC5-B958-0101C10B02D3}" type="slidenum">
              <a:rPr lang="en-US" altLang="zh-CN" b="0"/>
              <a:pPr algn="r" eaLnBrk="1" hangingPunct="1">
                <a:spcBef>
                  <a:spcPct val="0"/>
                </a:spcBef>
              </a:pPr>
              <a:t>125</a:t>
            </a:fld>
            <a:endParaRPr lang="en-US" altLang="zh-CN" b="0"/>
          </a:p>
        </p:txBody>
      </p:sp>
      <p:sp>
        <p:nvSpPr>
          <p:cNvPr id="220164" name="Rectangle 2">
            <a:extLst>
              <a:ext uri="{FF2B5EF4-FFF2-40B4-BE49-F238E27FC236}">
                <a16:creationId xmlns:a16="http://schemas.microsoft.com/office/drawing/2014/main" id="{FAF84213-0C01-43F1-A8DB-D0330B5C11A2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0165" name="Rectangle 3">
            <a:extLst>
              <a:ext uri="{FF2B5EF4-FFF2-40B4-BE49-F238E27FC236}">
                <a16:creationId xmlns:a16="http://schemas.microsoft.com/office/drawing/2014/main" id="{223D7FDB-83E4-48B6-8154-574E062D6BC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7">
            <a:extLst>
              <a:ext uri="{FF2B5EF4-FFF2-40B4-BE49-F238E27FC236}">
                <a16:creationId xmlns:a16="http://schemas.microsoft.com/office/drawing/2014/main" id="{EB5B3277-D7AA-4516-A545-B270A119C23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FD3A6F7-B066-40FA-A470-B19FB2659D1F}" type="slidenum">
              <a:rPr lang="en-US" altLang="zh-CN"/>
              <a:pPr>
                <a:spcBef>
                  <a:spcPct val="0"/>
                </a:spcBef>
              </a:pPr>
              <a:t>126</a:t>
            </a:fld>
            <a:endParaRPr lang="en-US" altLang="zh-CN"/>
          </a:p>
        </p:txBody>
      </p:sp>
      <p:sp>
        <p:nvSpPr>
          <p:cNvPr id="222211" name="Rectangle 7">
            <a:extLst>
              <a:ext uri="{FF2B5EF4-FFF2-40B4-BE49-F238E27FC236}">
                <a16:creationId xmlns:a16="http://schemas.microsoft.com/office/drawing/2014/main" id="{D06E09B9-630F-4A63-9751-4BF51CFADF5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1565AF5-74AB-4D78-A3CC-C12FDA5F02E4}" type="slidenum">
              <a:rPr lang="en-US" altLang="zh-CN" b="0"/>
              <a:pPr algn="r" eaLnBrk="1" hangingPunct="1">
                <a:spcBef>
                  <a:spcPct val="0"/>
                </a:spcBef>
              </a:pPr>
              <a:t>126</a:t>
            </a:fld>
            <a:endParaRPr lang="en-US" altLang="zh-CN" b="0"/>
          </a:p>
        </p:txBody>
      </p:sp>
      <p:sp>
        <p:nvSpPr>
          <p:cNvPr id="222212" name="Rectangle 2">
            <a:extLst>
              <a:ext uri="{FF2B5EF4-FFF2-40B4-BE49-F238E27FC236}">
                <a16:creationId xmlns:a16="http://schemas.microsoft.com/office/drawing/2014/main" id="{E60D5B9C-8B86-4129-93C4-C61723468C7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2213" name="Rectangle 3">
            <a:extLst>
              <a:ext uri="{FF2B5EF4-FFF2-40B4-BE49-F238E27FC236}">
                <a16:creationId xmlns:a16="http://schemas.microsoft.com/office/drawing/2014/main" id="{28357F32-10C0-4D81-B1DA-1CD9BA1145C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258" name="Rectangle 7">
            <a:extLst>
              <a:ext uri="{FF2B5EF4-FFF2-40B4-BE49-F238E27FC236}">
                <a16:creationId xmlns:a16="http://schemas.microsoft.com/office/drawing/2014/main" id="{12708B72-DE4D-412C-949D-FFB32259FF9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369BC02-4143-4EEE-BDFA-11A756370D96}" type="slidenum">
              <a:rPr lang="en-US" altLang="zh-CN"/>
              <a:pPr>
                <a:spcBef>
                  <a:spcPct val="0"/>
                </a:spcBef>
              </a:pPr>
              <a:t>127</a:t>
            </a:fld>
            <a:endParaRPr lang="en-US" altLang="zh-CN"/>
          </a:p>
        </p:txBody>
      </p:sp>
      <p:sp>
        <p:nvSpPr>
          <p:cNvPr id="224259" name="Rectangle 7">
            <a:extLst>
              <a:ext uri="{FF2B5EF4-FFF2-40B4-BE49-F238E27FC236}">
                <a16:creationId xmlns:a16="http://schemas.microsoft.com/office/drawing/2014/main" id="{F050C17D-EFEA-4EB8-A78B-A908CEAE8F2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C9AFBF7F-D16A-4691-90DE-81C054621A6D}" type="slidenum">
              <a:rPr lang="en-US" altLang="zh-CN" b="0"/>
              <a:pPr algn="r" eaLnBrk="1" hangingPunct="1">
                <a:spcBef>
                  <a:spcPct val="0"/>
                </a:spcBef>
              </a:pPr>
              <a:t>127</a:t>
            </a:fld>
            <a:endParaRPr lang="en-US" altLang="zh-CN" b="0"/>
          </a:p>
        </p:txBody>
      </p:sp>
      <p:sp>
        <p:nvSpPr>
          <p:cNvPr id="224260" name="Rectangle 2">
            <a:extLst>
              <a:ext uri="{FF2B5EF4-FFF2-40B4-BE49-F238E27FC236}">
                <a16:creationId xmlns:a16="http://schemas.microsoft.com/office/drawing/2014/main" id="{14A6CAF7-74E4-417C-9FCC-D7D2E10838D1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4261" name="Rectangle 3">
            <a:extLst>
              <a:ext uri="{FF2B5EF4-FFF2-40B4-BE49-F238E27FC236}">
                <a16:creationId xmlns:a16="http://schemas.microsoft.com/office/drawing/2014/main" id="{B3570363-1EAA-4121-97BB-6E5C04A07A6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306" name="Rectangle 7">
            <a:extLst>
              <a:ext uri="{FF2B5EF4-FFF2-40B4-BE49-F238E27FC236}">
                <a16:creationId xmlns:a16="http://schemas.microsoft.com/office/drawing/2014/main" id="{E5C1763B-B650-4C87-AC16-0A9883FCDBD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81AF68C-6E38-424A-8884-5815444C4421}" type="slidenum">
              <a:rPr lang="en-US" altLang="zh-CN"/>
              <a:pPr>
                <a:spcBef>
                  <a:spcPct val="0"/>
                </a:spcBef>
              </a:pPr>
              <a:t>128</a:t>
            </a:fld>
            <a:endParaRPr lang="en-US" altLang="zh-CN"/>
          </a:p>
        </p:txBody>
      </p:sp>
      <p:sp>
        <p:nvSpPr>
          <p:cNvPr id="226307" name="Rectangle 7">
            <a:extLst>
              <a:ext uri="{FF2B5EF4-FFF2-40B4-BE49-F238E27FC236}">
                <a16:creationId xmlns:a16="http://schemas.microsoft.com/office/drawing/2014/main" id="{8C2A70FF-7849-4268-89E2-F036BD35890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281A3BD1-B8E1-4B7A-B957-BD8A6B334FAE}" type="slidenum">
              <a:rPr lang="en-US" altLang="zh-CN" b="0"/>
              <a:pPr algn="r" eaLnBrk="1" hangingPunct="1">
                <a:spcBef>
                  <a:spcPct val="0"/>
                </a:spcBef>
              </a:pPr>
              <a:t>128</a:t>
            </a:fld>
            <a:endParaRPr lang="en-US" altLang="zh-CN" b="0"/>
          </a:p>
        </p:txBody>
      </p:sp>
      <p:sp>
        <p:nvSpPr>
          <p:cNvPr id="226308" name="Rectangle 2">
            <a:extLst>
              <a:ext uri="{FF2B5EF4-FFF2-40B4-BE49-F238E27FC236}">
                <a16:creationId xmlns:a16="http://schemas.microsoft.com/office/drawing/2014/main" id="{B3CFE9B7-C69D-441A-8FC7-F95B3C3F8A5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6309" name="Rectangle 3">
            <a:extLst>
              <a:ext uri="{FF2B5EF4-FFF2-40B4-BE49-F238E27FC236}">
                <a16:creationId xmlns:a16="http://schemas.microsoft.com/office/drawing/2014/main" id="{9215ECC0-74B8-4D99-9CCD-6D7B8E68BAB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7">
            <a:extLst>
              <a:ext uri="{FF2B5EF4-FFF2-40B4-BE49-F238E27FC236}">
                <a16:creationId xmlns:a16="http://schemas.microsoft.com/office/drawing/2014/main" id="{DF784D4B-3980-4C63-844A-A5E9017F33D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B33F5C2-7A87-4C88-95C4-CF09DD2EC285}" type="slidenum">
              <a:rPr lang="en-US" altLang="zh-CN"/>
              <a:pPr>
                <a:spcBef>
                  <a:spcPct val="0"/>
                </a:spcBef>
              </a:pPr>
              <a:t>129</a:t>
            </a:fld>
            <a:endParaRPr lang="en-US" altLang="zh-CN"/>
          </a:p>
        </p:txBody>
      </p:sp>
      <p:sp>
        <p:nvSpPr>
          <p:cNvPr id="228355" name="Rectangle 7">
            <a:extLst>
              <a:ext uri="{FF2B5EF4-FFF2-40B4-BE49-F238E27FC236}">
                <a16:creationId xmlns:a16="http://schemas.microsoft.com/office/drawing/2014/main" id="{7BBBA735-22B5-4F0C-9229-37B9C59C253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E79EF52-76ED-4316-9B57-50575A29D8D5}" type="slidenum">
              <a:rPr lang="en-US" altLang="zh-CN" b="0"/>
              <a:pPr algn="r" eaLnBrk="1" hangingPunct="1">
                <a:spcBef>
                  <a:spcPct val="0"/>
                </a:spcBef>
              </a:pPr>
              <a:t>129</a:t>
            </a:fld>
            <a:endParaRPr lang="en-US" altLang="zh-CN" b="0"/>
          </a:p>
        </p:txBody>
      </p:sp>
      <p:sp>
        <p:nvSpPr>
          <p:cNvPr id="228356" name="Rectangle 2">
            <a:extLst>
              <a:ext uri="{FF2B5EF4-FFF2-40B4-BE49-F238E27FC236}">
                <a16:creationId xmlns:a16="http://schemas.microsoft.com/office/drawing/2014/main" id="{DB7FCE8B-4D3F-42D0-ADD0-B239C04B04C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8357" name="Rectangle 3">
            <a:extLst>
              <a:ext uri="{FF2B5EF4-FFF2-40B4-BE49-F238E27FC236}">
                <a16:creationId xmlns:a16="http://schemas.microsoft.com/office/drawing/2014/main" id="{ED1A266A-6EAD-48A6-85B8-4732EC1647C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402" name="Rectangle 7">
            <a:extLst>
              <a:ext uri="{FF2B5EF4-FFF2-40B4-BE49-F238E27FC236}">
                <a16:creationId xmlns:a16="http://schemas.microsoft.com/office/drawing/2014/main" id="{075F5099-80B0-4F24-8C0A-F5171088F9F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EE0C1D34-3E0B-46A5-A418-A51F8426B78F}" type="slidenum">
              <a:rPr lang="en-US" altLang="zh-CN"/>
              <a:pPr>
                <a:spcBef>
                  <a:spcPct val="0"/>
                </a:spcBef>
              </a:pPr>
              <a:t>130</a:t>
            </a:fld>
            <a:endParaRPr lang="en-US" altLang="zh-CN"/>
          </a:p>
        </p:txBody>
      </p:sp>
      <p:sp>
        <p:nvSpPr>
          <p:cNvPr id="230403" name="Rectangle 7">
            <a:extLst>
              <a:ext uri="{FF2B5EF4-FFF2-40B4-BE49-F238E27FC236}">
                <a16:creationId xmlns:a16="http://schemas.microsoft.com/office/drawing/2014/main" id="{83DD4DBF-6937-44A0-8717-A2FFBB35C5C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73348AD-3CDD-492C-B34E-091083711C82}" type="slidenum">
              <a:rPr lang="en-US" altLang="zh-CN" b="0"/>
              <a:pPr algn="r" eaLnBrk="1" hangingPunct="1">
                <a:spcBef>
                  <a:spcPct val="0"/>
                </a:spcBef>
              </a:pPr>
              <a:t>130</a:t>
            </a:fld>
            <a:endParaRPr lang="en-US" altLang="zh-CN" b="0"/>
          </a:p>
        </p:txBody>
      </p:sp>
      <p:sp>
        <p:nvSpPr>
          <p:cNvPr id="230404" name="Rectangle 2">
            <a:extLst>
              <a:ext uri="{FF2B5EF4-FFF2-40B4-BE49-F238E27FC236}">
                <a16:creationId xmlns:a16="http://schemas.microsoft.com/office/drawing/2014/main" id="{769FF93D-2454-467D-89CE-613D0ED476B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0405" name="Rectangle 3">
            <a:extLst>
              <a:ext uri="{FF2B5EF4-FFF2-40B4-BE49-F238E27FC236}">
                <a16:creationId xmlns:a16="http://schemas.microsoft.com/office/drawing/2014/main" id="{24743A51-2AAC-4317-853B-69963FCC01F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450" name="Rectangle 7">
            <a:extLst>
              <a:ext uri="{FF2B5EF4-FFF2-40B4-BE49-F238E27FC236}">
                <a16:creationId xmlns:a16="http://schemas.microsoft.com/office/drawing/2014/main" id="{AB4FACBD-7B5D-4D32-B4F5-2934F5C76AB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6C29B21-3B1F-4981-A58E-0FB1D6FBA4B2}" type="slidenum">
              <a:rPr lang="en-US" altLang="zh-CN"/>
              <a:pPr>
                <a:spcBef>
                  <a:spcPct val="0"/>
                </a:spcBef>
              </a:pPr>
              <a:t>131</a:t>
            </a:fld>
            <a:endParaRPr lang="en-US" altLang="zh-CN"/>
          </a:p>
        </p:txBody>
      </p:sp>
      <p:sp>
        <p:nvSpPr>
          <p:cNvPr id="232451" name="Rectangle 7">
            <a:extLst>
              <a:ext uri="{FF2B5EF4-FFF2-40B4-BE49-F238E27FC236}">
                <a16:creationId xmlns:a16="http://schemas.microsoft.com/office/drawing/2014/main" id="{4322088B-385F-45F7-A079-00F9B5246F5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5E332BD-57A4-4D56-9D3B-42764C720E5D}" type="slidenum">
              <a:rPr lang="en-US" altLang="zh-CN" b="0"/>
              <a:pPr algn="r" eaLnBrk="1" hangingPunct="1">
                <a:spcBef>
                  <a:spcPct val="0"/>
                </a:spcBef>
              </a:pPr>
              <a:t>131</a:t>
            </a:fld>
            <a:endParaRPr lang="en-US" altLang="zh-CN" b="0"/>
          </a:p>
        </p:txBody>
      </p:sp>
      <p:sp>
        <p:nvSpPr>
          <p:cNvPr id="232452" name="Rectangle 2">
            <a:extLst>
              <a:ext uri="{FF2B5EF4-FFF2-40B4-BE49-F238E27FC236}">
                <a16:creationId xmlns:a16="http://schemas.microsoft.com/office/drawing/2014/main" id="{943875C7-69BF-459C-8FEE-0D3B4E8BBB7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2453" name="Rectangle 3">
            <a:extLst>
              <a:ext uri="{FF2B5EF4-FFF2-40B4-BE49-F238E27FC236}">
                <a16:creationId xmlns:a16="http://schemas.microsoft.com/office/drawing/2014/main" id="{FC607ADB-F90A-4DDF-A331-85D9AF18D02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498" name="Rectangle 7">
            <a:extLst>
              <a:ext uri="{FF2B5EF4-FFF2-40B4-BE49-F238E27FC236}">
                <a16:creationId xmlns:a16="http://schemas.microsoft.com/office/drawing/2014/main" id="{08C8D8DE-550F-4732-AC60-F5FD1E421B6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56B04AA-EEEA-4899-BDB5-B7A58F55CFF6}" type="slidenum">
              <a:rPr lang="en-US" altLang="zh-CN"/>
              <a:pPr>
                <a:spcBef>
                  <a:spcPct val="0"/>
                </a:spcBef>
              </a:pPr>
              <a:t>132</a:t>
            </a:fld>
            <a:endParaRPr lang="en-US" altLang="zh-CN"/>
          </a:p>
        </p:txBody>
      </p:sp>
      <p:sp>
        <p:nvSpPr>
          <p:cNvPr id="234499" name="Rectangle 7">
            <a:extLst>
              <a:ext uri="{FF2B5EF4-FFF2-40B4-BE49-F238E27FC236}">
                <a16:creationId xmlns:a16="http://schemas.microsoft.com/office/drawing/2014/main" id="{F4540B3E-5F24-4362-80F7-C01B1AC1DDA9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45C9DC0-EBAB-4BC5-B6CB-2B6A5D876044}" type="slidenum">
              <a:rPr lang="en-US" altLang="zh-CN" b="0"/>
              <a:pPr algn="r" eaLnBrk="1" hangingPunct="1">
                <a:spcBef>
                  <a:spcPct val="0"/>
                </a:spcBef>
              </a:pPr>
              <a:t>132</a:t>
            </a:fld>
            <a:endParaRPr lang="en-US" altLang="zh-CN" b="0"/>
          </a:p>
        </p:txBody>
      </p:sp>
      <p:sp>
        <p:nvSpPr>
          <p:cNvPr id="234500" name="Rectangle 2">
            <a:extLst>
              <a:ext uri="{FF2B5EF4-FFF2-40B4-BE49-F238E27FC236}">
                <a16:creationId xmlns:a16="http://schemas.microsoft.com/office/drawing/2014/main" id="{88B8D672-61D0-4AC4-8D41-C7ED966F791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4501" name="Rectangle 3">
            <a:extLst>
              <a:ext uri="{FF2B5EF4-FFF2-40B4-BE49-F238E27FC236}">
                <a16:creationId xmlns:a16="http://schemas.microsoft.com/office/drawing/2014/main" id="{18AD8D48-C658-4886-9E98-87F0D570751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546" name="Rectangle 7">
            <a:extLst>
              <a:ext uri="{FF2B5EF4-FFF2-40B4-BE49-F238E27FC236}">
                <a16:creationId xmlns:a16="http://schemas.microsoft.com/office/drawing/2014/main" id="{750F6BB3-39BF-44E8-9701-C257FB83A06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CB7F3AE4-F059-406B-9009-838BD6EAACB5}" type="slidenum">
              <a:rPr lang="en-US" altLang="zh-CN"/>
              <a:pPr>
                <a:spcBef>
                  <a:spcPct val="0"/>
                </a:spcBef>
              </a:pPr>
              <a:t>133</a:t>
            </a:fld>
            <a:endParaRPr lang="en-US" altLang="zh-CN"/>
          </a:p>
        </p:txBody>
      </p:sp>
      <p:sp>
        <p:nvSpPr>
          <p:cNvPr id="236547" name="Rectangle 7">
            <a:extLst>
              <a:ext uri="{FF2B5EF4-FFF2-40B4-BE49-F238E27FC236}">
                <a16:creationId xmlns:a16="http://schemas.microsoft.com/office/drawing/2014/main" id="{FF5A61AE-F630-4DE4-AF08-DF20C0DE9C48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31E2034-29A3-48DE-A3E6-00A52E3A2EFD}" type="slidenum">
              <a:rPr lang="en-US" altLang="zh-CN" b="0"/>
              <a:pPr algn="r" eaLnBrk="1" hangingPunct="1">
                <a:spcBef>
                  <a:spcPct val="0"/>
                </a:spcBef>
              </a:pPr>
              <a:t>133</a:t>
            </a:fld>
            <a:endParaRPr lang="en-US" altLang="zh-CN" b="0"/>
          </a:p>
        </p:txBody>
      </p:sp>
      <p:sp>
        <p:nvSpPr>
          <p:cNvPr id="236548" name="Rectangle 2">
            <a:extLst>
              <a:ext uri="{FF2B5EF4-FFF2-40B4-BE49-F238E27FC236}">
                <a16:creationId xmlns:a16="http://schemas.microsoft.com/office/drawing/2014/main" id="{49C1A432-2552-427A-BDC6-CC4A3AB080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6549" name="Rectangle 3">
            <a:extLst>
              <a:ext uri="{FF2B5EF4-FFF2-40B4-BE49-F238E27FC236}">
                <a16:creationId xmlns:a16="http://schemas.microsoft.com/office/drawing/2014/main" id="{05C28FA2-F5DD-40D1-AC52-DD18B497E84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594" name="Rectangle 7">
            <a:extLst>
              <a:ext uri="{FF2B5EF4-FFF2-40B4-BE49-F238E27FC236}">
                <a16:creationId xmlns:a16="http://schemas.microsoft.com/office/drawing/2014/main" id="{03F7FE81-6F09-4B29-87E4-F1A71D8D48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4E51374C-7BA3-42D6-A57B-D61E821EF0DF}" type="slidenum">
              <a:rPr lang="en-US" altLang="zh-CN"/>
              <a:pPr>
                <a:spcBef>
                  <a:spcPct val="0"/>
                </a:spcBef>
              </a:pPr>
              <a:t>134</a:t>
            </a:fld>
            <a:endParaRPr lang="en-US" altLang="zh-CN"/>
          </a:p>
        </p:txBody>
      </p:sp>
      <p:sp>
        <p:nvSpPr>
          <p:cNvPr id="238595" name="Rectangle 7">
            <a:extLst>
              <a:ext uri="{FF2B5EF4-FFF2-40B4-BE49-F238E27FC236}">
                <a16:creationId xmlns:a16="http://schemas.microsoft.com/office/drawing/2014/main" id="{EB80439F-5295-4BFB-9DAF-EBB1FBF5FF85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016C56C8-E6CC-4CC7-8E98-7731F8976FFE}" type="slidenum">
              <a:rPr lang="en-US" altLang="zh-CN" b="0"/>
              <a:pPr algn="r" eaLnBrk="1" hangingPunct="1">
                <a:spcBef>
                  <a:spcPct val="0"/>
                </a:spcBef>
              </a:pPr>
              <a:t>134</a:t>
            </a:fld>
            <a:endParaRPr lang="en-US" altLang="zh-CN" b="0"/>
          </a:p>
        </p:txBody>
      </p:sp>
      <p:sp>
        <p:nvSpPr>
          <p:cNvPr id="238596" name="Rectangle 2">
            <a:extLst>
              <a:ext uri="{FF2B5EF4-FFF2-40B4-BE49-F238E27FC236}">
                <a16:creationId xmlns:a16="http://schemas.microsoft.com/office/drawing/2014/main" id="{501489B2-9337-4D67-9320-D2363D54B5A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8597" name="Rectangle 3">
            <a:extLst>
              <a:ext uri="{FF2B5EF4-FFF2-40B4-BE49-F238E27FC236}">
                <a16:creationId xmlns:a16="http://schemas.microsoft.com/office/drawing/2014/main" id="{F7764698-1F15-4E4E-AC96-DEAE4FAFD53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642" name="Rectangle 7">
            <a:extLst>
              <a:ext uri="{FF2B5EF4-FFF2-40B4-BE49-F238E27FC236}">
                <a16:creationId xmlns:a16="http://schemas.microsoft.com/office/drawing/2014/main" id="{BD23A820-827E-4EFA-92B6-B641F825047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DD3C42D-BBEA-4D49-8B83-F362B2CC3AC0}" type="slidenum">
              <a:rPr lang="en-US" altLang="zh-CN"/>
              <a:pPr>
                <a:spcBef>
                  <a:spcPct val="0"/>
                </a:spcBef>
              </a:pPr>
              <a:t>135</a:t>
            </a:fld>
            <a:endParaRPr lang="en-US" altLang="zh-CN"/>
          </a:p>
        </p:txBody>
      </p:sp>
      <p:sp>
        <p:nvSpPr>
          <p:cNvPr id="240643" name="Rectangle 7">
            <a:extLst>
              <a:ext uri="{FF2B5EF4-FFF2-40B4-BE49-F238E27FC236}">
                <a16:creationId xmlns:a16="http://schemas.microsoft.com/office/drawing/2014/main" id="{6220C870-BA2B-484D-B683-4A91BEBE4A7C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59D997A8-D316-4305-BC73-5720BDD60A19}" type="slidenum">
              <a:rPr lang="en-US" altLang="zh-CN" b="0"/>
              <a:pPr algn="r" eaLnBrk="1" hangingPunct="1">
                <a:spcBef>
                  <a:spcPct val="0"/>
                </a:spcBef>
              </a:pPr>
              <a:t>135</a:t>
            </a:fld>
            <a:endParaRPr lang="en-US" altLang="zh-CN" b="0"/>
          </a:p>
        </p:txBody>
      </p:sp>
      <p:sp>
        <p:nvSpPr>
          <p:cNvPr id="240644" name="Rectangle 2">
            <a:extLst>
              <a:ext uri="{FF2B5EF4-FFF2-40B4-BE49-F238E27FC236}">
                <a16:creationId xmlns:a16="http://schemas.microsoft.com/office/drawing/2014/main" id="{DAB26ABE-4857-4710-A2E5-694D44C58770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0645" name="Rectangle 3">
            <a:extLst>
              <a:ext uri="{FF2B5EF4-FFF2-40B4-BE49-F238E27FC236}">
                <a16:creationId xmlns:a16="http://schemas.microsoft.com/office/drawing/2014/main" id="{30C6E1ED-1BA6-4EDB-8C46-C84A7477E4D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690" name="Rectangle 7">
            <a:extLst>
              <a:ext uri="{FF2B5EF4-FFF2-40B4-BE49-F238E27FC236}">
                <a16:creationId xmlns:a16="http://schemas.microsoft.com/office/drawing/2014/main" id="{3F82841A-5624-4012-95A8-14010793DF4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52B74320-92C0-4760-B13F-04D3E23B4EB1}" type="slidenum">
              <a:rPr lang="en-US" altLang="zh-CN"/>
              <a:pPr>
                <a:spcBef>
                  <a:spcPct val="0"/>
                </a:spcBef>
              </a:pPr>
              <a:t>136</a:t>
            </a:fld>
            <a:endParaRPr lang="en-US" altLang="zh-CN"/>
          </a:p>
        </p:txBody>
      </p:sp>
      <p:sp>
        <p:nvSpPr>
          <p:cNvPr id="242691" name="Rectangle 7">
            <a:extLst>
              <a:ext uri="{FF2B5EF4-FFF2-40B4-BE49-F238E27FC236}">
                <a16:creationId xmlns:a16="http://schemas.microsoft.com/office/drawing/2014/main" id="{FBCCAC72-8314-477E-A5EC-EA6FF9879424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9A193BDF-3890-408C-BD0F-9C6FEB6703B9}" type="slidenum">
              <a:rPr lang="en-US" altLang="zh-CN" b="0"/>
              <a:pPr algn="r" eaLnBrk="1" hangingPunct="1">
                <a:spcBef>
                  <a:spcPct val="0"/>
                </a:spcBef>
              </a:pPr>
              <a:t>136</a:t>
            </a:fld>
            <a:endParaRPr lang="en-US" altLang="zh-CN" b="0"/>
          </a:p>
        </p:txBody>
      </p:sp>
      <p:sp>
        <p:nvSpPr>
          <p:cNvPr id="242692" name="Rectangle 2">
            <a:extLst>
              <a:ext uri="{FF2B5EF4-FFF2-40B4-BE49-F238E27FC236}">
                <a16:creationId xmlns:a16="http://schemas.microsoft.com/office/drawing/2014/main" id="{98ED7283-CEEA-4DAE-9443-2B1C90C8BD2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2693" name="Rectangle 3">
            <a:extLst>
              <a:ext uri="{FF2B5EF4-FFF2-40B4-BE49-F238E27FC236}">
                <a16:creationId xmlns:a16="http://schemas.microsoft.com/office/drawing/2014/main" id="{56D3E925-A14F-47C7-9DE6-25F25CC56A9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GB">
                <a:latin typeface="Arial" panose="020B0604020202020204" pitchFamily="34" charset="0"/>
              </a:rPr>
              <a:t>仅当</a:t>
            </a:r>
            <a:r>
              <a:rPr lang="en-GB" altLang="zh-CN">
                <a:latin typeface="Arial" panose="020B0604020202020204" pitchFamily="34" charset="0"/>
              </a:rPr>
              <a:t>n</a:t>
            </a:r>
            <a:r>
              <a:rPr lang="zh-CN" altLang="en-GB">
                <a:latin typeface="Arial" panose="020B0604020202020204" pitchFamily="34" charset="0"/>
              </a:rPr>
              <a:t>是合数且</a:t>
            </a:r>
            <a:r>
              <a:rPr lang="en-GB" altLang="zh-CN">
                <a:latin typeface="Arial" panose="020B0604020202020204" pitchFamily="34" charset="0"/>
              </a:rPr>
              <a:t>Best</a:t>
            </a:r>
            <a:r>
              <a:rPr lang="zh-CN" altLang="en-GB">
                <a:latin typeface="Arial" panose="020B0604020202020204" pitchFamily="34" charset="0"/>
              </a:rPr>
              <a:t>测试返回</a:t>
            </a:r>
            <a:r>
              <a:rPr lang="en-GB" altLang="zh-CN">
                <a:latin typeface="Arial" panose="020B0604020202020204" pitchFamily="34" charset="0"/>
              </a:rPr>
              <a:t>ture</a:t>
            </a:r>
            <a:r>
              <a:rPr lang="zh-CN" altLang="en-GB">
                <a:latin typeface="Arial" panose="020B0604020202020204" pitchFamily="34" charset="0"/>
              </a:rPr>
              <a:t>时，算法出错，其概率小于</a:t>
            </a:r>
            <a:r>
              <a:rPr lang="en-GB" altLang="zh-CN">
                <a:latin typeface="Arial" panose="020B0604020202020204" pitchFamily="34" charset="0"/>
              </a:rPr>
              <a:t>1/4</a:t>
            </a:r>
            <a:r>
              <a:rPr lang="zh-CN" altLang="en-GB">
                <a:latin typeface="Arial" panose="020B0604020202020204" pitchFamily="34" charset="0"/>
              </a:rPr>
              <a:t>。</a:t>
            </a:r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738" name="Rectangle 7">
            <a:extLst>
              <a:ext uri="{FF2B5EF4-FFF2-40B4-BE49-F238E27FC236}">
                <a16:creationId xmlns:a16="http://schemas.microsoft.com/office/drawing/2014/main" id="{1B46D5B8-EF11-482D-9CC0-D8C333D6D9F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2C545CED-1029-453C-916F-DF01B40BDC55}" type="slidenum">
              <a:rPr lang="en-US" altLang="zh-CN"/>
              <a:pPr>
                <a:spcBef>
                  <a:spcPct val="0"/>
                </a:spcBef>
              </a:pPr>
              <a:t>137</a:t>
            </a:fld>
            <a:endParaRPr lang="en-US" altLang="zh-CN"/>
          </a:p>
        </p:txBody>
      </p:sp>
      <p:sp>
        <p:nvSpPr>
          <p:cNvPr id="244739" name="Rectangle 7">
            <a:extLst>
              <a:ext uri="{FF2B5EF4-FFF2-40B4-BE49-F238E27FC236}">
                <a16:creationId xmlns:a16="http://schemas.microsoft.com/office/drawing/2014/main" id="{6E8846C4-88FC-407A-BA6E-EF70BE9787DB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90B82ED-990F-4DCB-90C3-AE0940D15290}" type="slidenum">
              <a:rPr lang="en-US" altLang="zh-CN" b="0"/>
              <a:pPr algn="r" eaLnBrk="1" hangingPunct="1">
                <a:spcBef>
                  <a:spcPct val="0"/>
                </a:spcBef>
              </a:pPr>
              <a:t>137</a:t>
            </a:fld>
            <a:endParaRPr lang="en-US" altLang="zh-CN" b="0"/>
          </a:p>
        </p:txBody>
      </p:sp>
      <p:sp>
        <p:nvSpPr>
          <p:cNvPr id="244740" name="Rectangle 2">
            <a:extLst>
              <a:ext uri="{FF2B5EF4-FFF2-40B4-BE49-F238E27FC236}">
                <a16:creationId xmlns:a16="http://schemas.microsoft.com/office/drawing/2014/main" id="{A2C3A8F7-ABDE-4E19-A349-26FDEF53859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4741" name="Rectangle 3">
            <a:extLst>
              <a:ext uri="{FF2B5EF4-FFF2-40B4-BE49-F238E27FC236}">
                <a16:creationId xmlns:a16="http://schemas.microsoft.com/office/drawing/2014/main" id="{255684E3-DC7B-494B-A690-5FD0FD0E25B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786" name="Rectangle 7">
            <a:extLst>
              <a:ext uri="{FF2B5EF4-FFF2-40B4-BE49-F238E27FC236}">
                <a16:creationId xmlns:a16="http://schemas.microsoft.com/office/drawing/2014/main" id="{FFAF85E1-C7FF-4409-9003-BFC35B7ABA65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1855E8E-ACC5-443E-A908-00BA1D7FBDB1}" type="slidenum">
              <a:rPr lang="en-US" altLang="zh-CN"/>
              <a:pPr>
                <a:spcBef>
                  <a:spcPct val="0"/>
                </a:spcBef>
              </a:pPr>
              <a:t>138</a:t>
            </a:fld>
            <a:endParaRPr lang="en-US" altLang="zh-CN"/>
          </a:p>
        </p:txBody>
      </p:sp>
      <p:sp>
        <p:nvSpPr>
          <p:cNvPr id="246787" name="Rectangle 7">
            <a:extLst>
              <a:ext uri="{FF2B5EF4-FFF2-40B4-BE49-F238E27FC236}">
                <a16:creationId xmlns:a16="http://schemas.microsoft.com/office/drawing/2014/main" id="{733D8010-C527-4A53-ADA8-180DF121B1C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A851F1F-37B0-40CB-99C0-F14195F61900}" type="slidenum">
              <a:rPr lang="en-US" altLang="zh-CN" b="0"/>
              <a:pPr algn="r" eaLnBrk="1" hangingPunct="1">
                <a:spcBef>
                  <a:spcPct val="0"/>
                </a:spcBef>
              </a:pPr>
              <a:t>138</a:t>
            </a:fld>
            <a:endParaRPr lang="en-US" altLang="zh-CN" b="0"/>
          </a:p>
        </p:txBody>
      </p:sp>
      <p:sp>
        <p:nvSpPr>
          <p:cNvPr id="246788" name="Rectangle 2">
            <a:extLst>
              <a:ext uri="{FF2B5EF4-FFF2-40B4-BE49-F238E27FC236}">
                <a16:creationId xmlns:a16="http://schemas.microsoft.com/office/drawing/2014/main" id="{20F8E866-F35B-4CC7-9B25-607D70C1C61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6789" name="Rectangle 3">
            <a:extLst>
              <a:ext uri="{FF2B5EF4-FFF2-40B4-BE49-F238E27FC236}">
                <a16:creationId xmlns:a16="http://schemas.microsoft.com/office/drawing/2014/main" id="{8CC02CD8-6F6D-4816-85C1-7C121F01AF0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7">
            <a:extLst>
              <a:ext uri="{FF2B5EF4-FFF2-40B4-BE49-F238E27FC236}">
                <a16:creationId xmlns:a16="http://schemas.microsoft.com/office/drawing/2014/main" id="{6B982D2B-4DFF-491F-8836-FCEC48C8E28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14AD44C4-E1AE-42D9-8287-1A01CD70519B}" type="slidenum">
              <a:rPr lang="en-US" altLang="zh-CN"/>
              <a:pPr>
                <a:spcBef>
                  <a:spcPct val="0"/>
                </a:spcBef>
              </a:pPr>
              <a:t>139</a:t>
            </a:fld>
            <a:endParaRPr lang="en-US" altLang="zh-CN"/>
          </a:p>
        </p:txBody>
      </p:sp>
      <p:sp>
        <p:nvSpPr>
          <p:cNvPr id="248835" name="Rectangle 7">
            <a:extLst>
              <a:ext uri="{FF2B5EF4-FFF2-40B4-BE49-F238E27FC236}">
                <a16:creationId xmlns:a16="http://schemas.microsoft.com/office/drawing/2014/main" id="{0086BAF2-9971-4C6A-9763-CD7BBEEA78F1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2639ABE-2940-4CBA-A595-A3695606302C}" type="slidenum">
              <a:rPr lang="en-US" altLang="zh-CN" b="0"/>
              <a:pPr algn="r" eaLnBrk="1" hangingPunct="1">
                <a:spcBef>
                  <a:spcPct val="0"/>
                </a:spcBef>
              </a:pPr>
              <a:t>139</a:t>
            </a:fld>
            <a:endParaRPr lang="en-US" altLang="zh-CN" b="0"/>
          </a:p>
        </p:txBody>
      </p:sp>
      <p:sp>
        <p:nvSpPr>
          <p:cNvPr id="248836" name="Rectangle 2">
            <a:extLst>
              <a:ext uri="{FF2B5EF4-FFF2-40B4-BE49-F238E27FC236}">
                <a16:creationId xmlns:a16="http://schemas.microsoft.com/office/drawing/2014/main" id="{0D86B011-7EF3-41C6-AFCE-4B05C68C90A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8837" name="Rectangle 3">
            <a:extLst>
              <a:ext uri="{FF2B5EF4-FFF2-40B4-BE49-F238E27FC236}">
                <a16:creationId xmlns:a16="http://schemas.microsoft.com/office/drawing/2014/main" id="{F8F8F815-030A-423D-8EB8-D2A51EB3D8A1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882" name="Rectangle 7">
            <a:extLst>
              <a:ext uri="{FF2B5EF4-FFF2-40B4-BE49-F238E27FC236}">
                <a16:creationId xmlns:a16="http://schemas.microsoft.com/office/drawing/2014/main" id="{EE846C60-A721-436C-B33C-10A86E8A4C1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D8F5A883-8463-4117-A602-51893910CA1C}" type="slidenum">
              <a:rPr lang="en-US" altLang="zh-CN"/>
              <a:pPr>
                <a:spcBef>
                  <a:spcPct val="0"/>
                </a:spcBef>
              </a:pPr>
              <a:t>140</a:t>
            </a:fld>
            <a:endParaRPr lang="en-US" altLang="zh-CN"/>
          </a:p>
        </p:txBody>
      </p:sp>
      <p:sp>
        <p:nvSpPr>
          <p:cNvPr id="250883" name="Rectangle 7">
            <a:extLst>
              <a:ext uri="{FF2B5EF4-FFF2-40B4-BE49-F238E27FC236}">
                <a16:creationId xmlns:a16="http://schemas.microsoft.com/office/drawing/2014/main" id="{EDDFEACC-9074-48BD-870B-262865265D8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7B5895E6-70BC-461D-B410-F222BB545ECD}" type="slidenum">
              <a:rPr lang="en-US" altLang="zh-CN" b="0"/>
              <a:pPr algn="r" eaLnBrk="1" hangingPunct="1">
                <a:spcBef>
                  <a:spcPct val="0"/>
                </a:spcBef>
              </a:pPr>
              <a:t>140</a:t>
            </a:fld>
            <a:endParaRPr lang="en-US" altLang="zh-CN" b="0"/>
          </a:p>
        </p:txBody>
      </p:sp>
      <p:sp>
        <p:nvSpPr>
          <p:cNvPr id="250884" name="Rectangle 2">
            <a:extLst>
              <a:ext uri="{FF2B5EF4-FFF2-40B4-BE49-F238E27FC236}">
                <a16:creationId xmlns:a16="http://schemas.microsoft.com/office/drawing/2014/main" id="{38496191-BBA3-4195-81E3-E7B1ADFBD7D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0885" name="Rectangle 3">
            <a:extLst>
              <a:ext uri="{FF2B5EF4-FFF2-40B4-BE49-F238E27FC236}">
                <a16:creationId xmlns:a16="http://schemas.microsoft.com/office/drawing/2014/main" id="{D30D794C-28AC-47B0-B71A-2011B15EF70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930" name="Rectangle 7">
            <a:extLst>
              <a:ext uri="{FF2B5EF4-FFF2-40B4-BE49-F238E27FC236}">
                <a16:creationId xmlns:a16="http://schemas.microsoft.com/office/drawing/2014/main" id="{C051E967-9A0F-4449-A22F-D6EBFC54A15A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91354DBF-E235-442B-B447-15510C2A0507}" type="slidenum">
              <a:rPr lang="en-US" altLang="zh-CN"/>
              <a:pPr>
                <a:spcBef>
                  <a:spcPct val="0"/>
                </a:spcBef>
              </a:pPr>
              <a:t>141</a:t>
            </a:fld>
            <a:endParaRPr lang="en-US" altLang="zh-CN"/>
          </a:p>
        </p:txBody>
      </p:sp>
      <p:sp>
        <p:nvSpPr>
          <p:cNvPr id="252931" name="Rectangle 7">
            <a:extLst>
              <a:ext uri="{FF2B5EF4-FFF2-40B4-BE49-F238E27FC236}">
                <a16:creationId xmlns:a16="http://schemas.microsoft.com/office/drawing/2014/main" id="{D5C1311D-08F8-4790-A13A-674BBD878087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4CACB69-9482-4E0A-953B-2D0DE62A626A}" type="slidenum">
              <a:rPr lang="en-US" altLang="zh-CN" b="0"/>
              <a:pPr algn="r" eaLnBrk="1" hangingPunct="1">
                <a:spcBef>
                  <a:spcPct val="0"/>
                </a:spcBef>
              </a:pPr>
              <a:t>141</a:t>
            </a:fld>
            <a:endParaRPr lang="en-US" altLang="zh-CN" b="0"/>
          </a:p>
        </p:txBody>
      </p:sp>
      <p:sp>
        <p:nvSpPr>
          <p:cNvPr id="252932" name="Rectangle 2">
            <a:extLst>
              <a:ext uri="{FF2B5EF4-FFF2-40B4-BE49-F238E27FC236}">
                <a16:creationId xmlns:a16="http://schemas.microsoft.com/office/drawing/2014/main" id="{BE5758E5-65FB-42B6-A5F5-A4D83E0C017B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2933" name="Rectangle 3">
            <a:extLst>
              <a:ext uri="{FF2B5EF4-FFF2-40B4-BE49-F238E27FC236}">
                <a16:creationId xmlns:a16="http://schemas.microsoft.com/office/drawing/2014/main" id="{8C6C5B67-2A07-4000-8262-9C76B04EE6B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978" name="Rectangle 7">
            <a:extLst>
              <a:ext uri="{FF2B5EF4-FFF2-40B4-BE49-F238E27FC236}">
                <a16:creationId xmlns:a16="http://schemas.microsoft.com/office/drawing/2014/main" id="{11E69EB2-2F84-4D71-A362-EF5DDD6730A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B78877D8-60E7-4EEC-A2CB-C4F45B2B5671}" type="slidenum">
              <a:rPr lang="en-US" altLang="zh-CN"/>
              <a:pPr>
                <a:spcBef>
                  <a:spcPct val="0"/>
                </a:spcBef>
              </a:pPr>
              <a:t>142</a:t>
            </a:fld>
            <a:endParaRPr lang="en-US" altLang="zh-CN"/>
          </a:p>
        </p:txBody>
      </p:sp>
      <p:sp>
        <p:nvSpPr>
          <p:cNvPr id="254979" name="Rectangle 7">
            <a:extLst>
              <a:ext uri="{FF2B5EF4-FFF2-40B4-BE49-F238E27FC236}">
                <a16:creationId xmlns:a16="http://schemas.microsoft.com/office/drawing/2014/main" id="{E3F73B24-8129-468B-A21B-2A3241DF6560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FB6426A6-C490-4B8D-92BC-8B42E72E1396}" type="slidenum">
              <a:rPr lang="en-US" altLang="zh-CN" b="0"/>
              <a:pPr algn="r" eaLnBrk="1" hangingPunct="1">
                <a:spcBef>
                  <a:spcPct val="0"/>
                </a:spcBef>
              </a:pPr>
              <a:t>142</a:t>
            </a:fld>
            <a:endParaRPr lang="en-US" altLang="zh-CN" b="0"/>
          </a:p>
        </p:txBody>
      </p:sp>
      <p:sp>
        <p:nvSpPr>
          <p:cNvPr id="254980" name="Rectangle 2">
            <a:extLst>
              <a:ext uri="{FF2B5EF4-FFF2-40B4-BE49-F238E27FC236}">
                <a16:creationId xmlns:a16="http://schemas.microsoft.com/office/drawing/2014/main" id="{EE87C367-4193-4F7B-876D-05EA255935F5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4981" name="Rectangle 3">
            <a:extLst>
              <a:ext uri="{FF2B5EF4-FFF2-40B4-BE49-F238E27FC236}">
                <a16:creationId xmlns:a16="http://schemas.microsoft.com/office/drawing/2014/main" id="{B01B111C-2415-48F3-96B1-D344ECD3E36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026" name="Rectangle 7">
            <a:extLst>
              <a:ext uri="{FF2B5EF4-FFF2-40B4-BE49-F238E27FC236}">
                <a16:creationId xmlns:a16="http://schemas.microsoft.com/office/drawing/2014/main" id="{71D4DE79-8AD0-4730-A29E-0B015EB88F5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3396B0E2-517B-4C3E-AEC0-1B7FA3D54161}" type="slidenum">
              <a:rPr lang="en-US" altLang="zh-CN"/>
              <a:pPr>
                <a:spcBef>
                  <a:spcPct val="0"/>
                </a:spcBef>
              </a:pPr>
              <a:t>143</a:t>
            </a:fld>
            <a:endParaRPr lang="en-US" altLang="zh-CN"/>
          </a:p>
        </p:txBody>
      </p:sp>
      <p:sp>
        <p:nvSpPr>
          <p:cNvPr id="257027" name="Rectangle 7">
            <a:extLst>
              <a:ext uri="{FF2B5EF4-FFF2-40B4-BE49-F238E27FC236}">
                <a16:creationId xmlns:a16="http://schemas.microsoft.com/office/drawing/2014/main" id="{E0043701-F0CB-477E-93C7-279437FD2F26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474D91CA-F65F-4E9E-AD27-B0ECEC7DF42B}" type="slidenum">
              <a:rPr lang="en-US" altLang="zh-CN" b="0"/>
              <a:pPr algn="r" eaLnBrk="1" hangingPunct="1">
                <a:spcBef>
                  <a:spcPct val="0"/>
                </a:spcBef>
              </a:pPr>
              <a:t>143</a:t>
            </a:fld>
            <a:endParaRPr lang="en-US" altLang="zh-CN" b="0"/>
          </a:p>
        </p:txBody>
      </p:sp>
      <p:sp>
        <p:nvSpPr>
          <p:cNvPr id="257028" name="Rectangle 2">
            <a:extLst>
              <a:ext uri="{FF2B5EF4-FFF2-40B4-BE49-F238E27FC236}">
                <a16:creationId xmlns:a16="http://schemas.microsoft.com/office/drawing/2014/main" id="{294E8801-934E-4C2E-A3B8-1996CFC51579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7029" name="Rectangle 3">
            <a:extLst>
              <a:ext uri="{FF2B5EF4-FFF2-40B4-BE49-F238E27FC236}">
                <a16:creationId xmlns:a16="http://schemas.microsoft.com/office/drawing/2014/main" id="{D87709CD-E387-4322-9054-352720777F8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7">
            <a:extLst>
              <a:ext uri="{FF2B5EF4-FFF2-40B4-BE49-F238E27FC236}">
                <a16:creationId xmlns:a16="http://schemas.microsoft.com/office/drawing/2014/main" id="{BBD53875-F7F4-40A4-9D9E-F9132943785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4F57325-B655-4EE1-A7A5-8F3C56E22E3B}" type="slidenum">
              <a:rPr lang="en-US" altLang="zh-CN"/>
              <a:pPr>
                <a:spcBef>
                  <a:spcPct val="0"/>
                </a:spcBef>
              </a:pPr>
              <a:t>144</a:t>
            </a:fld>
            <a:endParaRPr lang="en-US" altLang="zh-CN"/>
          </a:p>
        </p:txBody>
      </p:sp>
      <p:sp>
        <p:nvSpPr>
          <p:cNvPr id="259075" name="Rectangle 7">
            <a:extLst>
              <a:ext uri="{FF2B5EF4-FFF2-40B4-BE49-F238E27FC236}">
                <a16:creationId xmlns:a16="http://schemas.microsoft.com/office/drawing/2014/main" id="{EB5058F7-E264-4611-87E1-303DAE19222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124E9420-2FC9-460D-A4C7-ADF9D0E0B299}" type="slidenum">
              <a:rPr lang="en-US" altLang="zh-CN" b="0"/>
              <a:pPr algn="r" eaLnBrk="1" hangingPunct="1">
                <a:spcBef>
                  <a:spcPct val="0"/>
                </a:spcBef>
              </a:pPr>
              <a:t>144</a:t>
            </a:fld>
            <a:endParaRPr lang="en-US" altLang="zh-CN" b="0"/>
          </a:p>
        </p:txBody>
      </p:sp>
      <p:sp>
        <p:nvSpPr>
          <p:cNvPr id="259076" name="Rectangle 2">
            <a:extLst>
              <a:ext uri="{FF2B5EF4-FFF2-40B4-BE49-F238E27FC236}">
                <a16:creationId xmlns:a16="http://schemas.microsoft.com/office/drawing/2014/main" id="{43B4F7B4-21D0-4B1D-8718-E1DE9D3549E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9077" name="Rectangle 3">
            <a:extLst>
              <a:ext uri="{FF2B5EF4-FFF2-40B4-BE49-F238E27FC236}">
                <a16:creationId xmlns:a16="http://schemas.microsoft.com/office/drawing/2014/main" id="{8EEF4122-4959-4D01-88BF-77C43F4F4DF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zh-CN" altLang="en-US">
                <a:latin typeface="Arial" panose="020B0604020202020204" pitchFamily="34" charset="0"/>
              </a:rPr>
              <a:t>当</a:t>
            </a:r>
            <a:r>
              <a:rPr lang="en-US" altLang="zh-CN">
                <a:latin typeface="Arial" panose="020B0604020202020204" pitchFamily="34" charset="0"/>
              </a:rPr>
              <a:t>AB</a:t>
            </a:r>
            <a:r>
              <a:rPr lang="zh-CN" altLang="en-US">
                <a:latin typeface="Arial" panose="020B0604020202020204" pitchFamily="34" charset="0"/>
              </a:rPr>
              <a:t>与</a:t>
            </a:r>
            <a:r>
              <a:rPr lang="en-US" altLang="zh-CN">
                <a:latin typeface="Arial" panose="020B0604020202020204" pitchFamily="34" charset="0"/>
              </a:rPr>
              <a:t>C</a:t>
            </a:r>
            <a:r>
              <a:rPr lang="zh-CN" altLang="en-US">
                <a:latin typeface="Arial" panose="020B0604020202020204" pitchFamily="34" charset="0"/>
              </a:rPr>
              <a:t>的</a:t>
            </a:r>
            <a:r>
              <a:rPr lang="en-US" altLang="zh-CN">
                <a:latin typeface="Arial" panose="020B0604020202020204" pitchFamily="34" charset="0"/>
              </a:rPr>
              <a:t>2</a:t>
            </a:r>
            <a:r>
              <a:rPr lang="zh-CN" altLang="en-US">
                <a:latin typeface="Arial" panose="020B0604020202020204" pitchFamily="34" charset="0"/>
              </a:rPr>
              <a:t>行不等，但是其和相等时，即使其</a:t>
            </a:r>
            <a:r>
              <a:rPr lang="en-US" altLang="zh-CN">
                <a:latin typeface="Arial" panose="020B0604020202020204" pitchFamily="34" charset="0"/>
              </a:rPr>
              <a:t>x</a:t>
            </a:r>
            <a:r>
              <a:rPr lang="zh-CN" altLang="en-US">
                <a:latin typeface="Arial" panose="020B0604020202020204" pitchFamily="34" charset="0"/>
              </a:rPr>
              <a:t>也为</a:t>
            </a:r>
            <a:r>
              <a:rPr lang="en-US" altLang="zh-CN">
                <a:latin typeface="Arial" panose="020B0604020202020204" pitchFamily="34" charset="0"/>
              </a:rPr>
              <a:t>1</a:t>
            </a:r>
            <a:r>
              <a:rPr lang="zh-CN" altLang="en-US">
                <a:latin typeface="Arial" panose="020B0604020202020204" pitchFamily="34" charset="0"/>
              </a:rPr>
              <a:t>时，返回值也是错误的。但是这不影响偏假的结论，只是可能会影响</a:t>
            </a:r>
            <a:r>
              <a:rPr lang="en-US" altLang="zh-CN">
                <a:latin typeface="Arial" panose="020B0604020202020204" pitchFamily="34" charset="0"/>
              </a:rPr>
              <a:t>p</a:t>
            </a:r>
            <a:r>
              <a:rPr lang="zh-CN" altLang="en-US">
                <a:latin typeface="Arial" panose="020B0604020202020204" pitchFamily="34" charset="0"/>
              </a:rPr>
              <a:t>的值</a:t>
            </a:r>
          </a:p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122" name="Rectangle 7">
            <a:extLst>
              <a:ext uri="{FF2B5EF4-FFF2-40B4-BE49-F238E27FC236}">
                <a16:creationId xmlns:a16="http://schemas.microsoft.com/office/drawing/2014/main" id="{9D820B99-DA36-4D08-B25D-D1E51086823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6B87D2A-32E1-46B5-B029-BC03DA699373}" type="slidenum">
              <a:rPr lang="en-US" altLang="zh-CN"/>
              <a:pPr>
                <a:spcBef>
                  <a:spcPct val="0"/>
                </a:spcBef>
              </a:pPr>
              <a:t>145</a:t>
            </a:fld>
            <a:endParaRPr lang="en-US" altLang="zh-CN"/>
          </a:p>
        </p:txBody>
      </p:sp>
      <p:sp>
        <p:nvSpPr>
          <p:cNvPr id="261123" name="Rectangle 7">
            <a:extLst>
              <a:ext uri="{FF2B5EF4-FFF2-40B4-BE49-F238E27FC236}">
                <a16:creationId xmlns:a16="http://schemas.microsoft.com/office/drawing/2014/main" id="{26E96E5E-8F36-4966-B52E-EFB8657A008E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BE3229AD-2CDD-436C-BEBF-CB9FBF621421}" type="slidenum">
              <a:rPr lang="en-US" altLang="zh-CN" b="0"/>
              <a:pPr algn="r" eaLnBrk="1" hangingPunct="1">
                <a:spcBef>
                  <a:spcPct val="0"/>
                </a:spcBef>
              </a:pPr>
              <a:t>145</a:t>
            </a:fld>
            <a:endParaRPr lang="en-US" altLang="zh-CN" b="0"/>
          </a:p>
        </p:txBody>
      </p:sp>
      <p:sp>
        <p:nvSpPr>
          <p:cNvPr id="261124" name="Rectangle 2">
            <a:extLst>
              <a:ext uri="{FF2B5EF4-FFF2-40B4-BE49-F238E27FC236}">
                <a16:creationId xmlns:a16="http://schemas.microsoft.com/office/drawing/2014/main" id="{593F304B-2A18-479E-8A51-ACCE8742BDEF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1125" name="Rectangle 3">
            <a:extLst>
              <a:ext uri="{FF2B5EF4-FFF2-40B4-BE49-F238E27FC236}">
                <a16:creationId xmlns:a16="http://schemas.microsoft.com/office/drawing/2014/main" id="{5E939DB2-8ECE-47DA-8F45-949645EFBAFC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170" name="Rectangle 7">
            <a:extLst>
              <a:ext uri="{FF2B5EF4-FFF2-40B4-BE49-F238E27FC236}">
                <a16:creationId xmlns:a16="http://schemas.microsoft.com/office/drawing/2014/main" id="{D12793E4-55A1-4040-ACB2-E3FB50C53B10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872A113F-C5B5-498E-9033-CCF00BAFB787}" type="slidenum">
              <a:rPr lang="en-US" altLang="zh-CN"/>
              <a:pPr>
                <a:spcBef>
                  <a:spcPct val="0"/>
                </a:spcBef>
              </a:pPr>
              <a:t>146</a:t>
            </a:fld>
            <a:endParaRPr lang="en-US" altLang="zh-CN"/>
          </a:p>
        </p:txBody>
      </p:sp>
      <p:sp>
        <p:nvSpPr>
          <p:cNvPr id="263171" name="Rectangle 7">
            <a:extLst>
              <a:ext uri="{FF2B5EF4-FFF2-40B4-BE49-F238E27FC236}">
                <a16:creationId xmlns:a16="http://schemas.microsoft.com/office/drawing/2014/main" id="{9A685FB7-F120-4B25-A176-CE2F637A3703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6E30DB3C-8CC9-46DD-BFB6-7D3C23314C60}" type="slidenum">
              <a:rPr lang="en-US" altLang="zh-CN" b="0"/>
              <a:pPr algn="r" eaLnBrk="1" hangingPunct="1">
                <a:spcBef>
                  <a:spcPct val="0"/>
                </a:spcBef>
              </a:pPr>
              <a:t>146</a:t>
            </a:fld>
            <a:endParaRPr lang="en-US" altLang="zh-CN" b="0"/>
          </a:p>
        </p:txBody>
      </p:sp>
      <p:sp>
        <p:nvSpPr>
          <p:cNvPr id="263172" name="Rectangle 2">
            <a:extLst>
              <a:ext uri="{FF2B5EF4-FFF2-40B4-BE49-F238E27FC236}">
                <a16:creationId xmlns:a16="http://schemas.microsoft.com/office/drawing/2014/main" id="{F17CDC47-0957-435C-871C-CA545A8A522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3173" name="Rectangle 3">
            <a:extLst>
              <a:ext uri="{FF2B5EF4-FFF2-40B4-BE49-F238E27FC236}">
                <a16:creationId xmlns:a16="http://schemas.microsoft.com/office/drawing/2014/main" id="{C5CD61D9-048A-42C1-AAB1-460DD4563C9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218" name="Rectangle 7">
            <a:extLst>
              <a:ext uri="{FF2B5EF4-FFF2-40B4-BE49-F238E27FC236}">
                <a16:creationId xmlns:a16="http://schemas.microsoft.com/office/drawing/2014/main" id="{0FF64C2C-FEE6-431B-9851-E1B52FFC8614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>
              <a:spcBef>
                <a:spcPct val="0"/>
              </a:spcBef>
            </a:pPr>
            <a:fld id="{7FBEA520-56C4-45A3-AB3B-50447AAD536D}" type="slidenum">
              <a:rPr lang="en-US" altLang="zh-CN"/>
              <a:pPr>
                <a:spcBef>
                  <a:spcPct val="0"/>
                </a:spcBef>
              </a:pPr>
              <a:t>147</a:t>
            </a:fld>
            <a:endParaRPr lang="en-US" altLang="zh-CN"/>
          </a:p>
        </p:txBody>
      </p:sp>
      <p:sp>
        <p:nvSpPr>
          <p:cNvPr id="265219" name="Rectangle 7">
            <a:extLst>
              <a:ext uri="{FF2B5EF4-FFF2-40B4-BE49-F238E27FC236}">
                <a16:creationId xmlns:a16="http://schemas.microsoft.com/office/drawing/2014/main" id="{D9C461A9-FE84-4EB0-A86E-5244CD5008FD}"/>
              </a:ext>
            </a:extLst>
          </p:cNvPr>
          <p:cNvSpPr txBox="1">
            <a:spLocks noGrp="1" noChangeArrowheads="1"/>
          </p:cNvSpPr>
          <p:nvPr/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r" eaLnBrk="1" hangingPunct="1">
              <a:spcBef>
                <a:spcPct val="0"/>
              </a:spcBef>
            </a:pPr>
            <a:fld id="{37600C26-1A6C-47C0-B33C-68A6DF17F6ED}" type="slidenum">
              <a:rPr lang="en-US" altLang="zh-CN" b="0"/>
              <a:pPr algn="r" eaLnBrk="1" hangingPunct="1">
                <a:spcBef>
                  <a:spcPct val="0"/>
                </a:spcBef>
              </a:pPr>
              <a:t>147</a:t>
            </a:fld>
            <a:endParaRPr lang="en-US" altLang="zh-CN" b="0"/>
          </a:p>
        </p:txBody>
      </p:sp>
      <p:sp>
        <p:nvSpPr>
          <p:cNvPr id="265220" name="Rectangle 2">
            <a:extLst>
              <a:ext uri="{FF2B5EF4-FFF2-40B4-BE49-F238E27FC236}">
                <a16:creationId xmlns:a16="http://schemas.microsoft.com/office/drawing/2014/main" id="{3FACD609-FBFA-464F-A621-3E59E34BD9D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5221" name="Rectangle 3">
            <a:extLst>
              <a:ext uri="{FF2B5EF4-FFF2-40B4-BE49-F238E27FC236}">
                <a16:creationId xmlns:a16="http://schemas.microsoft.com/office/drawing/2014/main" id="{1F0AE4B1-8551-4781-BA46-C00AA83ED30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zh-CN" altLang="zh-CN">
              <a:latin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F77D786-FDDA-4DCC-AC0A-49E4985CBB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06B5856B-9459-431B-93E9-758A97097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B6E4879-1674-48C1-B52D-16CD259D4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1C66596-026D-4D16-9C31-122EDAC5EDE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009698060"/>
      </p:ext>
    </p:extLst>
  </p:cSld>
  <p:clrMapOvr>
    <a:masterClrMapping/>
  </p:clrMapOvr>
  <p:transition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D04A01E-56DF-4B8C-B0D3-9A76AA0D0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FE13EF6-57CC-4503-A802-C867749E1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4EE0019-64F0-43DD-B2B6-77961B52D8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CE1A73F-EEB2-42A9-B69F-0D594276D216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205510008"/>
      </p:ext>
    </p:extLst>
  </p:cSld>
  <p:clrMapOvr>
    <a:masterClrMapping/>
  </p:clrMapOvr>
  <p:transition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9A4C933-8DB8-4B5D-81B0-E776DC6F32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745D20-3FA3-4670-9931-B3153D7AE6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C3EC067-3E93-40DF-B645-4661DC34B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EE7332F-CCDE-4903-A37A-339A0664BCEF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69977126"/>
      </p:ext>
    </p:extLst>
  </p:cSld>
  <p:clrMapOvr>
    <a:masterClrMapping/>
  </p:clrMapOvr>
  <p:transition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C6363AD0-A391-4ED7-B39D-043DFB2987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E325B951-77D7-46A9-A637-A24D6C0ADF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9FE8FF3-F45A-4DCA-9D81-B20C7E80B3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643DDEE-2943-4F45-B712-5B1533B3D7C9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895967949"/>
      </p:ext>
    </p:extLst>
  </p:cSld>
  <p:clrMapOvr>
    <a:masterClrMapping/>
  </p:clrMapOvr>
  <p:transition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72E0774C-1B5C-4F11-876D-89309BE4A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C2C4A28F-6179-44BF-988D-07D21811DC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CF112A97-9DFE-44AC-9464-529BC1CC85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55EEE99-DB1C-4183-BB64-8AD91C953681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0800942"/>
      </p:ext>
    </p:extLst>
  </p:cSld>
  <p:clrMapOvr>
    <a:masterClrMapping/>
  </p:clrMapOvr>
  <p:transition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E06A09A6-ED44-4611-8B09-6B23E820BF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C27A3D15-C7C8-47C5-A03A-C855BEB52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258E2719-6B4C-4F0E-B4A0-6F9A59ADB4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C809E8-5623-4168-BB91-4D166ABF37D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07893653"/>
      </p:ext>
    </p:extLst>
  </p:cSld>
  <p:clrMapOvr>
    <a:masterClrMapping/>
  </p:clrMapOvr>
  <p:transition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8C0A63F7-A456-4FC0-9DBE-947407725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25383041-4729-4F9D-A8B4-FA458B1FE9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16D89D7B-0C8F-41FF-95BF-2EDE166CCB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F6850FA-745D-4DA7-953F-E56FC7E82870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457658200"/>
      </p:ext>
    </p:extLst>
  </p:cSld>
  <p:clrMapOvr>
    <a:masterClrMapping/>
  </p:clrMapOvr>
  <p:transition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E99C2439-1320-4AF0-AD34-76365A3015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551D9AE-0511-49A7-B6DF-17248C89D2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62B2EBBC-BDD1-4A3A-B67E-FC53DDB32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E13D6B9-A8FB-47C6-AC6E-29AB6DD1893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272304823"/>
      </p:ext>
    </p:extLst>
  </p:cSld>
  <p:clrMapOvr>
    <a:masterClrMapping/>
  </p:clrMapOvr>
  <p:transition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8F32279-1368-48E6-9C9C-22630A6807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164DD09F-E6C5-4C38-8567-2DB16570B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94D38007-F63C-4821-B45D-B57883070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1D361F-70A4-4BAB-B60B-F3F6D42571E8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83331353"/>
      </p:ext>
    </p:extLst>
  </p:cSld>
  <p:clrMapOvr>
    <a:masterClrMapping/>
  </p:clrMapOvr>
  <p:transition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E3D4C052-342B-4BFE-9641-0D844A2917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471CA6E-0AD4-40F8-9754-77ADB3101F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547802D-D8A7-4EB8-A378-623FB0E97C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65B7BC-E2FD-466D-8DF5-EFA5E17CE71B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348880221"/>
      </p:ext>
    </p:extLst>
  </p:cSld>
  <p:clrMapOvr>
    <a:masterClrMapping/>
  </p:clrMapOvr>
  <p:transition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8EE0D4B-0455-426F-9515-5035EE3752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D4F3734-386C-4C9C-BC9F-864902BD3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A5BCFD0-1A01-466F-B1DA-A60FC09DDA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376BF8-D844-4D28-9B81-4A52403A3E7A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1626348067"/>
      </p:ext>
    </p:extLst>
  </p:cSld>
  <p:clrMapOvr>
    <a:masterClrMapping/>
  </p:clrMapOvr>
  <p:transition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标题，文本与两项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内容占位符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日期占位符 5">
            <a:extLst>
              <a:ext uri="{FF2B5EF4-FFF2-40B4-BE49-F238E27FC236}">
                <a16:creationId xmlns:a16="http://schemas.microsoft.com/office/drawing/2014/main" id="{5208655B-14D0-4A0E-B87E-840C08F09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7" name="页脚占位符 6">
            <a:extLst>
              <a:ext uri="{FF2B5EF4-FFF2-40B4-BE49-F238E27FC236}">
                <a16:creationId xmlns:a16="http://schemas.microsoft.com/office/drawing/2014/main" id="{16CA423C-A123-40C2-8459-FA7692B2F2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" name="灯片编号占位符 7">
            <a:extLst>
              <a:ext uri="{FF2B5EF4-FFF2-40B4-BE49-F238E27FC236}">
                <a16:creationId xmlns:a16="http://schemas.microsoft.com/office/drawing/2014/main" id="{64B22E4A-4F72-4BC7-A74B-30F52A4D1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0DAE9-89F6-4F19-9856-BCA76E442A67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005511769"/>
      </p:ext>
    </p:extLst>
  </p:cSld>
  <p:clrMapOvr>
    <a:masterClrMapping/>
  </p:clrMapOvr>
  <p:transition>
    <p:random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标题，文本与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7F988EB-77F4-47E3-AC31-B35F39AE10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z="1800"/>
            </a:lvl1pPr>
          </a:lstStyle>
          <a:p>
            <a:pPr>
              <a:defRPr/>
            </a:pPr>
            <a:endParaRPr lang="en-US" altLang="zh-CN"/>
          </a:p>
          <a:p>
            <a:pPr>
              <a:defRPr/>
            </a:pPr>
            <a:endParaRPr lang="en-US" altLang="zh-CN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9F3F5EE-A16A-405B-B8C1-5BA9319282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764E57F-5785-4E02-A583-326ABB1ADF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CA44BA3-4869-4DE5-981B-D9B04AF12F0C}" type="slidenum">
              <a:rPr lang="en-US" altLang="zh-CN"/>
              <a:pPr/>
              <a:t>‹#›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182908141"/>
      </p:ext>
    </p:extLst>
  </p:cSld>
  <p:clrMapOvr>
    <a:masterClrMapping/>
  </p:clrMapOvr>
  <p:transition>
    <p:random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E87533B0-0617-40CB-A00B-B8C67F6A9DD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008E068-994A-4E63-BBB0-2E308A2DF24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82948" name="Rectangle 4">
            <a:extLst>
              <a:ext uri="{FF2B5EF4-FFF2-40B4-BE49-F238E27FC236}">
                <a16:creationId xmlns:a16="http://schemas.microsoft.com/office/drawing/2014/main" id="{4D198A18-5F6D-4B83-B07C-31A285970B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rgbClr val="00CC00"/>
                </a:solidFill>
                <a:ea typeface="黑体" pitchFamily="2" charset="-122"/>
              </a:defRPr>
            </a:lvl1pPr>
          </a:lstStyle>
          <a:p>
            <a:pPr>
              <a:defRPr/>
            </a:pPr>
            <a:endParaRPr lang="en-US" altLang="zh-CN" sz="1800"/>
          </a:p>
          <a:p>
            <a:pPr>
              <a:defRPr/>
            </a:pPr>
            <a:endParaRPr lang="en-US" altLang="zh-CN"/>
          </a:p>
        </p:txBody>
      </p:sp>
      <p:sp>
        <p:nvSpPr>
          <p:cNvPr id="82949" name="Rectangle 5">
            <a:extLst>
              <a:ext uri="{FF2B5EF4-FFF2-40B4-BE49-F238E27FC236}">
                <a16:creationId xmlns:a16="http://schemas.microsoft.com/office/drawing/2014/main" id="{D6698AAD-2CA0-46D2-89FA-A8C52BFBB18F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>
                <a:solidFill>
                  <a:schemeClr val="tx1"/>
                </a:solidFill>
                <a:latin typeface="+mn-lt"/>
                <a:ea typeface="宋体" pitchFamily="2" charset="-122"/>
              </a:defRPr>
            </a:lvl1pPr>
          </a:lstStyle>
          <a:p>
            <a:pPr>
              <a:defRPr/>
            </a:pPr>
            <a:endParaRPr lang="en-US" altLang="zh-CN"/>
          </a:p>
        </p:txBody>
      </p:sp>
      <p:sp>
        <p:nvSpPr>
          <p:cNvPr id="82950" name="Rectangle 6">
            <a:extLst>
              <a:ext uri="{FF2B5EF4-FFF2-40B4-BE49-F238E27FC236}">
                <a16:creationId xmlns:a16="http://schemas.microsoft.com/office/drawing/2014/main" id="{081FC2B8-8EC4-4560-A81F-A585FEE4F251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>
                <a:solidFill>
                  <a:srgbClr val="00CC00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fld id="{435F37D0-336D-49B8-8783-23EC66ACC73C}" type="slidenum">
              <a:rPr lang="en-US" altLang="zh-CN"/>
              <a:pPr/>
              <a:t>‹#›</a:t>
            </a:fld>
            <a:endParaRPr lang="en-US" alt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59" r:id="rId6"/>
    <p:sldLayoutId id="2147483760" r:id="rId7"/>
    <p:sldLayoutId id="2147483761" r:id="rId8"/>
    <p:sldLayoutId id="2147483762" r:id="rId9"/>
    <p:sldLayoutId id="2147483763" r:id="rId10"/>
    <p:sldLayoutId id="2147483764" r:id="rId11"/>
    <p:sldLayoutId id="2147483765" r:id="rId12"/>
    <p:sldLayoutId id="2147483766" r:id="rId13"/>
  </p:sldLayoutIdLst>
  <p:transition>
    <p:random/>
  </p:transition>
  <p:hf hdr="0" ftr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sz="4400" b="1">
          <a:solidFill>
            <a:srgbClr val="FFFF00"/>
          </a:solidFill>
          <a:latin typeface="Times New Roman" pitchFamily="18" charset="0"/>
          <a:ea typeface="黑体" pitchFamily="2" charset="-122"/>
        </a:defRPr>
      </a:lvl9pPr>
    </p:titleStyle>
    <p:bodyStyle>
      <a:lvl1pPr marL="342900" indent="-342900" algn="l" rtl="0" eaLnBrk="0" fontAlgn="base" hangingPunct="0">
        <a:spcBef>
          <a:spcPct val="5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n"/>
        <a:defRPr sz="3200" b="1">
          <a:solidFill>
            <a:srgbClr val="FFFF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4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v"/>
        <a:defRPr sz="2800" b="1">
          <a:solidFill>
            <a:schemeClr val="bg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Ø"/>
        <a:defRPr sz="2400" b="1">
          <a:solidFill>
            <a:srgbClr val="00CC00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FF0000"/>
        </a:buClr>
        <a:buFont typeface="Wingdings" panose="05000000000000000000" pitchFamily="2" charset="2"/>
        <a:buChar char="ü"/>
        <a:defRPr sz="2000" b="1">
          <a:solidFill>
            <a:srgbClr val="00CC00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 b="1">
          <a:solidFill>
            <a:srgbClr val="FFFF00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emf"/><Relationship Id="rId3" Type="http://schemas.openxmlformats.org/officeDocument/2006/relationships/oleObject" Target="../embeddings/oleObject2.bin"/><Relationship Id="rId7" Type="http://schemas.openxmlformats.org/officeDocument/2006/relationships/oleObject" Target="../embeddings/oleObject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wmf"/><Relationship Id="rId3" Type="http://schemas.openxmlformats.org/officeDocument/2006/relationships/oleObject" Target="../embeddings/oleObject5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6.wmf"/><Relationship Id="rId5" Type="http://schemas.openxmlformats.org/officeDocument/2006/relationships/oleObject" Target="../embeddings/oleObject6.bin"/><Relationship Id="rId10" Type="http://schemas.openxmlformats.org/officeDocument/2006/relationships/image" Target="../media/image8.emf"/><Relationship Id="rId4" Type="http://schemas.openxmlformats.org/officeDocument/2006/relationships/image" Target="../media/image5.wmf"/><Relationship Id="rId9" Type="http://schemas.openxmlformats.org/officeDocument/2006/relationships/oleObject" Target="../embeddings/oleObject8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1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9.bin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1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6.vml"/><Relationship Id="rId6" Type="http://schemas.openxmlformats.org/officeDocument/2006/relationships/image" Target="../media/image1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3.wmf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5.bin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.bin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8.v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19.wmf"/><Relationship Id="rId5" Type="http://schemas.openxmlformats.org/officeDocument/2006/relationships/image" Target="../media/image16.wmf"/><Relationship Id="rId10" Type="http://schemas.openxmlformats.org/officeDocument/2006/relationships/oleObject" Target="../embeddings/oleObject19.bin"/><Relationship Id="rId4" Type="http://schemas.openxmlformats.org/officeDocument/2006/relationships/oleObject" Target="../embeddings/oleObject16.bin"/><Relationship Id="rId9" Type="http://schemas.openxmlformats.org/officeDocument/2006/relationships/image" Target="../media/image18.w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20.wm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0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1.bin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13" Type="http://schemas.openxmlformats.org/officeDocument/2006/relationships/image" Target="../media/image27.wmf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4.wmf"/><Relationship Id="rId12" Type="http://schemas.openxmlformats.org/officeDocument/2006/relationships/oleObject" Target="../embeddings/oleObject2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6.wmf"/><Relationship Id="rId5" Type="http://schemas.openxmlformats.org/officeDocument/2006/relationships/image" Target="../media/image23.wmf"/><Relationship Id="rId15" Type="http://schemas.openxmlformats.org/officeDocument/2006/relationships/image" Target="../media/image28.wmf"/><Relationship Id="rId10" Type="http://schemas.openxmlformats.org/officeDocument/2006/relationships/oleObject" Target="../embeddings/oleObject25.bin"/><Relationship Id="rId4" Type="http://schemas.openxmlformats.org/officeDocument/2006/relationships/oleObject" Target="../embeddings/oleObject22.bin"/><Relationship Id="rId9" Type="http://schemas.openxmlformats.org/officeDocument/2006/relationships/image" Target="../media/image25.wmf"/><Relationship Id="rId14" Type="http://schemas.openxmlformats.org/officeDocument/2006/relationships/oleObject" Target="../embeddings/oleObject27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7" Type="http://schemas.openxmlformats.org/officeDocument/2006/relationships/image" Target="../media/image30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9.bin"/><Relationship Id="rId5" Type="http://schemas.openxmlformats.org/officeDocument/2006/relationships/image" Target="../media/image29.wmf"/><Relationship Id="rId4" Type="http://schemas.openxmlformats.org/officeDocument/2006/relationships/oleObject" Target="../embeddings/oleObject28.bin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3.vml"/><Relationship Id="rId6" Type="http://schemas.openxmlformats.org/officeDocument/2006/relationships/image" Target="../media/image33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2.wmf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35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37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5.vml"/><Relationship Id="rId6" Type="http://schemas.openxmlformats.org/officeDocument/2006/relationships/oleObject" Target="../embeddings/oleObject35.bin"/><Relationship Id="rId5" Type="http://schemas.openxmlformats.org/officeDocument/2006/relationships/image" Target="../media/image36.wmf"/><Relationship Id="rId4" Type="http://schemas.openxmlformats.org/officeDocument/2006/relationships/oleObject" Target="../embeddings/oleObject34.bin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6.vml"/><Relationship Id="rId5" Type="http://schemas.openxmlformats.org/officeDocument/2006/relationships/image" Target="../media/image38.wmf"/><Relationship Id="rId4" Type="http://schemas.openxmlformats.org/officeDocument/2006/relationships/oleObject" Target="../embeddings/oleObject36.bin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3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9.bin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4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7.vml"/><Relationship Id="rId6" Type="http://schemas.openxmlformats.org/officeDocument/2006/relationships/oleObject" Target="../embeddings/oleObject38.bin"/><Relationship Id="rId5" Type="http://schemas.openxmlformats.org/officeDocument/2006/relationships/image" Target="../media/image42.wmf"/><Relationship Id="rId4" Type="http://schemas.openxmlformats.org/officeDocument/2006/relationships/oleObject" Target="../embeddings/oleObject37.bin"/><Relationship Id="rId9" Type="http://schemas.openxmlformats.org/officeDocument/2006/relationships/image" Target="../media/image44.wmf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45.wmf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3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3.xml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51.wmf"/><Relationship Id="rId5" Type="http://schemas.openxmlformats.org/officeDocument/2006/relationships/oleObject" Target="../embeddings/oleObject42.bin"/><Relationship Id="rId10" Type="http://schemas.openxmlformats.org/officeDocument/2006/relationships/image" Target="../media/image53.wmf"/><Relationship Id="rId4" Type="http://schemas.openxmlformats.org/officeDocument/2006/relationships/image" Target="../media/image50.wmf"/><Relationship Id="rId9" Type="http://schemas.openxmlformats.org/officeDocument/2006/relationships/oleObject" Target="../embeddings/oleObject44.bin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0.vml"/><Relationship Id="rId4" Type="http://schemas.openxmlformats.org/officeDocument/2006/relationships/image" Target="../media/image54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3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1.vml"/><Relationship Id="rId4" Type="http://schemas.openxmlformats.org/officeDocument/2006/relationships/image" Target="../media/image55.wmf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7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56.wmf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8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3.vml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7.wmf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0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58.w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13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5.vml"/><Relationship Id="rId6" Type="http://schemas.openxmlformats.org/officeDocument/2006/relationships/image" Target="../media/image68.wmf"/><Relationship Id="rId5" Type="http://schemas.openxmlformats.org/officeDocument/2006/relationships/oleObject" Target="../embeddings/oleObject51.bin"/><Relationship Id="rId4" Type="http://schemas.openxmlformats.org/officeDocument/2006/relationships/image" Target="../media/image70.png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13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7" Type="http://schemas.openxmlformats.org/officeDocument/2006/relationships/image" Target="../media/image73.wmf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6.vml"/><Relationship Id="rId6" Type="http://schemas.openxmlformats.org/officeDocument/2006/relationships/oleObject" Target="../embeddings/oleObject53.bin"/><Relationship Id="rId5" Type="http://schemas.openxmlformats.org/officeDocument/2006/relationships/image" Target="../media/image72.wmf"/><Relationship Id="rId4" Type="http://schemas.openxmlformats.org/officeDocument/2006/relationships/oleObject" Target="../embeddings/oleObject52.bin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4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7.vml"/><Relationship Id="rId4" Type="http://schemas.openxmlformats.org/officeDocument/2006/relationships/image" Target="../media/image75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5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76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6.bin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29.vml"/><Relationship Id="rId4" Type="http://schemas.openxmlformats.org/officeDocument/2006/relationships/image" Target="../media/image77.wmf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5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7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Relationship Id="rId6" Type="http://schemas.openxmlformats.org/officeDocument/2006/relationships/oleObject" Target="../embeddings/oleObject58.bin"/><Relationship Id="rId5" Type="http://schemas.openxmlformats.org/officeDocument/2006/relationships/image" Target="../media/image78.wmf"/><Relationship Id="rId4" Type="http://schemas.openxmlformats.org/officeDocument/2006/relationships/oleObject" Target="../embeddings/oleObject57.bin"/><Relationship Id="rId9" Type="http://schemas.openxmlformats.org/officeDocument/2006/relationships/image" Target="../media/image80.wmf"/></Relationships>
</file>

<file path=ppt/slides/_rels/slide7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2.bin"/><Relationship Id="rId13" Type="http://schemas.openxmlformats.org/officeDocument/2006/relationships/image" Target="../media/image85.wmf"/><Relationship Id="rId3" Type="http://schemas.openxmlformats.org/officeDocument/2006/relationships/notesSlide" Target="../notesSlides/notesSlide28.xml"/><Relationship Id="rId7" Type="http://schemas.openxmlformats.org/officeDocument/2006/relationships/image" Target="../media/image82.wmf"/><Relationship Id="rId12" Type="http://schemas.openxmlformats.org/officeDocument/2006/relationships/oleObject" Target="../embeddings/oleObject64.bin"/><Relationship Id="rId17" Type="http://schemas.openxmlformats.org/officeDocument/2006/relationships/image" Target="../media/image8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66.bin"/><Relationship Id="rId1" Type="http://schemas.openxmlformats.org/officeDocument/2006/relationships/vmlDrawing" Target="../drawings/vmlDrawing31.vml"/><Relationship Id="rId6" Type="http://schemas.openxmlformats.org/officeDocument/2006/relationships/oleObject" Target="../embeddings/oleObject61.bin"/><Relationship Id="rId11" Type="http://schemas.openxmlformats.org/officeDocument/2006/relationships/image" Target="../media/image84.wmf"/><Relationship Id="rId5" Type="http://schemas.openxmlformats.org/officeDocument/2006/relationships/image" Target="../media/image81.wmf"/><Relationship Id="rId15" Type="http://schemas.openxmlformats.org/officeDocument/2006/relationships/image" Target="../media/image86.wmf"/><Relationship Id="rId10" Type="http://schemas.openxmlformats.org/officeDocument/2006/relationships/oleObject" Target="../embeddings/oleObject63.bin"/><Relationship Id="rId4" Type="http://schemas.openxmlformats.org/officeDocument/2006/relationships/oleObject" Target="../embeddings/oleObject60.bin"/><Relationship Id="rId9" Type="http://schemas.openxmlformats.org/officeDocument/2006/relationships/image" Target="../media/image83.wmf"/><Relationship Id="rId14" Type="http://schemas.openxmlformats.org/officeDocument/2006/relationships/oleObject" Target="../embeddings/oleObject65.bin"/></Relationships>
</file>

<file path=ppt/slides/_rels/slide7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69.bin"/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8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2.vml"/><Relationship Id="rId6" Type="http://schemas.openxmlformats.org/officeDocument/2006/relationships/oleObject" Target="../embeddings/oleObject68.bin"/><Relationship Id="rId5" Type="http://schemas.openxmlformats.org/officeDocument/2006/relationships/image" Target="../media/image88.wmf"/><Relationship Id="rId4" Type="http://schemas.openxmlformats.org/officeDocument/2006/relationships/oleObject" Target="../embeddings/oleObject67.bin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7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3.vml"/><Relationship Id="rId5" Type="http://schemas.openxmlformats.org/officeDocument/2006/relationships/image" Target="../media/image90.wmf"/><Relationship Id="rId4" Type="http://schemas.openxmlformats.org/officeDocument/2006/relationships/oleObject" Target="../embeddings/oleObject70.bin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3.bin"/><Relationship Id="rId3" Type="http://schemas.openxmlformats.org/officeDocument/2006/relationships/notesSlide" Target="../notesSlides/notesSlide34.xml"/><Relationship Id="rId7" Type="http://schemas.openxmlformats.org/officeDocument/2006/relationships/image" Target="../media/image9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4.vml"/><Relationship Id="rId6" Type="http://schemas.openxmlformats.org/officeDocument/2006/relationships/oleObject" Target="../embeddings/oleObject72.bin"/><Relationship Id="rId5" Type="http://schemas.openxmlformats.org/officeDocument/2006/relationships/image" Target="../media/image91.wmf"/><Relationship Id="rId4" Type="http://schemas.openxmlformats.org/officeDocument/2006/relationships/oleObject" Target="../embeddings/oleObject71.bin"/><Relationship Id="rId9" Type="http://schemas.openxmlformats.org/officeDocument/2006/relationships/image" Target="../media/image93.wmf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5.vml"/><Relationship Id="rId5" Type="http://schemas.openxmlformats.org/officeDocument/2006/relationships/image" Target="../media/image94.emf"/><Relationship Id="rId4" Type="http://schemas.openxmlformats.org/officeDocument/2006/relationships/oleObject" Target="../embeddings/oleObject74.bin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77.bin"/><Relationship Id="rId13" Type="http://schemas.openxmlformats.org/officeDocument/2006/relationships/image" Target="../media/image99.wmf"/><Relationship Id="rId3" Type="http://schemas.openxmlformats.org/officeDocument/2006/relationships/notesSlide" Target="../notesSlides/notesSlide38.xml"/><Relationship Id="rId7" Type="http://schemas.openxmlformats.org/officeDocument/2006/relationships/image" Target="../media/image96.wmf"/><Relationship Id="rId12" Type="http://schemas.openxmlformats.org/officeDocument/2006/relationships/oleObject" Target="../embeddings/oleObject79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6.vml"/><Relationship Id="rId6" Type="http://schemas.openxmlformats.org/officeDocument/2006/relationships/oleObject" Target="../embeddings/oleObject76.bin"/><Relationship Id="rId11" Type="http://schemas.openxmlformats.org/officeDocument/2006/relationships/image" Target="../media/image98.wmf"/><Relationship Id="rId5" Type="http://schemas.openxmlformats.org/officeDocument/2006/relationships/image" Target="../media/image95.wmf"/><Relationship Id="rId10" Type="http://schemas.openxmlformats.org/officeDocument/2006/relationships/oleObject" Target="../embeddings/oleObject78.bin"/><Relationship Id="rId4" Type="http://schemas.openxmlformats.org/officeDocument/2006/relationships/oleObject" Target="../embeddings/oleObject75.bin"/><Relationship Id="rId9" Type="http://schemas.openxmlformats.org/officeDocument/2006/relationships/image" Target="../media/image97.wmf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9.xml"/><Relationship Id="rId7" Type="http://schemas.openxmlformats.org/officeDocument/2006/relationships/image" Target="../media/image1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7.vml"/><Relationship Id="rId6" Type="http://schemas.openxmlformats.org/officeDocument/2006/relationships/oleObject" Target="../embeddings/oleObject81.bin"/><Relationship Id="rId5" Type="http://schemas.openxmlformats.org/officeDocument/2006/relationships/image" Target="../media/image100.wmf"/><Relationship Id="rId4" Type="http://schemas.openxmlformats.org/officeDocument/2006/relationships/oleObject" Target="../embeddings/oleObject80.bin"/></Relationships>
</file>

<file path=ppt/slides/_rels/slide8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84.bin"/><Relationship Id="rId13" Type="http://schemas.openxmlformats.org/officeDocument/2006/relationships/image" Target="../media/image106.wmf"/><Relationship Id="rId18" Type="http://schemas.openxmlformats.org/officeDocument/2006/relationships/oleObject" Target="../embeddings/oleObject89.bin"/><Relationship Id="rId26" Type="http://schemas.openxmlformats.org/officeDocument/2006/relationships/oleObject" Target="../embeddings/oleObject93.bin"/><Relationship Id="rId3" Type="http://schemas.openxmlformats.org/officeDocument/2006/relationships/notesSlide" Target="../notesSlides/notesSlide40.xml"/><Relationship Id="rId21" Type="http://schemas.openxmlformats.org/officeDocument/2006/relationships/image" Target="../media/image110.wmf"/><Relationship Id="rId7" Type="http://schemas.openxmlformats.org/officeDocument/2006/relationships/image" Target="../media/image103.wmf"/><Relationship Id="rId12" Type="http://schemas.openxmlformats.org/officeDocument/2006/relationships/oleObject" Target="../embeddings/oleObject86.bin"/><Relationship Id="rId17" Type="http://schemas.openxmlformats.org/officeDocument/2006/relationships/image" Target="../media/image108.wmf"/><Relationship Id="rId25" Type="http://schemas.openxmlformats.org/officeDocument/2006/relationships/image" Target="../media/image11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88.bin"/><Relationship Id="rId20" Type="http://schemas.openxmlformats.org/officeDocument/2006/relationships/oleObject" Target="../embeddings/oleObject90.bin"/><Relationship Id="rId1" Type="http://schemas.openxmlformats.org/officeDocument/2006/relationships/vmlDrawing" Target="../drawings/vmlDrawing38.vml"/><Relationship Id="rId6" Type="http://schemas.openxmlformats.org/officeDocument/2006/relationships/oleObject" Target="../embeddings/oleObject83.bin"/><Relationship Id="rId11" Type="http://schemas.openxmlformats.org/officeDocument/2006/relationships/image" Target="../media/image105.wmf"/><Relationship Id="rId24" Type="http://schemas.openxmlformats.org/officeDocument/2006/relationships/oleObject" Target="../embeddings/oleObject92.bin"/><Relationship Id="rId5" Type="http://schemas.openxmlformats.org/officeDocument/2006/relationships/image" Target="../media/image102.wmf"/><Relationship Id="rId15" Type="http://schemas.openxmlformats.org/officeDocument/2006/relationships/image" Target="../media/image107.wmf"/><Relationship Id="rId23" Type="http://schemas.openxmlformats.org/officeDocument/2006/relationships/image" Target="../media/image111.wmf"/><Relationship Id="rId10" Type="http://schemas.openxmlformats.org/officeDocument/2006/relationships/oleObject" Target="../embeddings/oleObject85.bin"/><Relationship Id="rId19" Type="http://schemas.openxmlformats.org/officeDocument/2006/relationships/image" Target="../media/image109.wmf"/><Relationship Id="rId4" Type="http://schemas.openxmlformats.org/officeDocument/2006/relationships/oleObject" Target="../embeddings/oleObject82.bin"/><Relationship Id="rId9" Type="http://schemas.openxmlformats.org/officeDocument/2006/relationships/image" Target="../media/image104.wmf"/><Relationship Id="rId14" Type="http://schemas.openxmlformats.org/officeDocument/2006/relationships/oleObject" Target="../embeddings/oleObject87.bin"/><Relationship Id="rId22" Type="http://schemas.openxmlformats.org/officeDocument/2006/relationships/oleObject" Target="../embeddings/oleObject91.bin"/><Relationship Id="rId27" Type="http://schemas.openxmlformats.org/officeDocument/2006/relationships/image" Target="../media/image113.wmf"/></Relationships>
</file>

<file path=ppt/slides/_rels/slide8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6.bin"/><Relationship Id="rId13" Type="http://schemas.openxmlformats.org/officeDocument/2006/relationships/image" Target="../media/image118.wmf"/><Relationship Id="rId3" Type="http://schemas.openxmlformats.org/officeDocument/2006/relationships/notesSlide" Target="../notesSlides/notesSlide41.xml"/><Relationship Id="rId7" Type="http://schemas.openxmlformats.org/officeDocument/2006/relationships/image" Target="../media/image115.wmf"/><Relationship Id="rId12" Type="http://schemas.openxmlformats.org/officeDocument/2006/relationships/oleObject" Target="../embeddings/oleObject98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9.vml"/><Relationship Id="rId6" Type="http://schemas.openxmlformats.org/officeDocument/2006/relationships/oleObject" Target="../embeddings/oleObject95.bin"/><Relationship Id="rId11" Type="http://schemas.openxmlformats.org/officeDocument/2006/relationships/image" Target="../media/image117.wmf"/><Relationship Id="rId5" Type="http://schemas.openxmlformats.org/officeDocument/2006/relationships/image" Target="../media/image114.wmf"/><Relationship Id="rId15" Type="http://schemas.openxmlformats.org/officeDocument/2006/relationships/image" Target="../media/image119.wmf"/><Relationship Id="rId10" Type="http://schemas.openxmlformats.org/officeDocument/2006/relationships/oleObject" Target="../embeddings/oleObject97.bin"/><Relationship Id="rId4" Type="http://schemas.openxmlformats.org/officeDocument/2006/relationships/oleObject" Target="../embeddings/oleObject94.bin"/><Relationship Id="rId9" Type="http://schemas.openxmlformats.org/officeDocument/2006/relationships/image" Target="../media/image116.wmf"/><Relationship Id="rId14" Type="http://schemas.openxmlformats.org/officeDocument/2006/relationships/oleObject" Target="../embeddings/oleObject99.bin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2.bin"/><Relationship Id="rId3" Type="http://schemas.openxmlformats.org/officeDocument/2006/relationships/notesSlide" Target="../notesSlides/notesSlide42.xml"/><Relationship Id="rId7" Type="http://schemas.openxmlformats.org/officeDocument/2006/relationships/image" Target="../media/image12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0.vml"/><Relationship Id="rId6" Type="http://schemas.openxmlformats.org/officeDocument/2006/relationships/oleObject" Target="../embeddings/oleObject101.bin"/><Relationship Id="rId11" Type="http://schemas.openxmlformats.org/officeDocument/2006/relationships/image" Target="../media/image123.wmf"/><Relationship Id="rId5" Type="http://schemas.openxmlformats.org/officeDocument/2006/relationships/image" Target="../media/image120.wmf"/><Relationship Id="rId10" Type="http://schemas.openxmlformats.org/officeDocument/2006/relationships/oleObject" Target="../embeddings/oleObject103.bin"/><Relationship Id="rId4" Type="http://schemas.openxmlformats.org/officeDocument/2006/relationships/oleObject" Target="../embeddings/oleObject100.bin"/><Relationship Id="rId9" Type="http://schemas.openxmlformats.org/officeDocument/2006/relationships/image" Target="../media/image122.wmf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3.xml"/><Relationship Id="rId7" Type="http://schemas.openxmlformats.org/officeDocument/2006/relationships/image" Target="../media/image12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1.vml"/><Relationship Id="rId6" Type="http://schemas.openxmlformats.org/officeDocument/2006/relationships/oleObject" Target="../embeddings/oleObject105.bin"/><Relationship Id="rId5" Type="http://schemas.openxmlformats.org/officeDocument/2006/relationships/image" Target="../media/image124.wmf"/><Relationship Id="rId4" Type="http://schemas.openxmlformats.org/officeDocument/2006/relationships/oleObject" Target="../embeddings/oleObject104.bin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8.bin"/><Relationship Id="rId3" Type="http://schemas.openxmlformats.org/officeDocument/2006/relationships/notesSlide" Target="../notesSlides/notesSlide44.xml"/><Relationship Id="rId7" Type="http://schemas.openxmlformats.org/officeDocument/2006/relationships/image" Target="../media/image12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2.vml"/><Relationship Id="rId6" Type="http://schemas.openxmlformats.org/officeDocument/2006/relationships/oleObject" Target="../embeddings/oleObject107.bin"/><Relationship Id="rId11" Type="http://schemas.openxmlformats.org/officeDocument/2006/relationships/image" Target="../media/image129.wmf"/><Relationship Id="rId5" Type="http://schemas.openxmlformats.org/officeDocument/2006/relationships/image" Target="../media/image126.wmf"/><Relationship Id="rId10" Type="http://schemas.openxmlformats.org/officeDocument/2006/relationships/oleObject" Target="../embeddings/oleObject109.bin"/><Relationship Id="rId4" Type="http://schemas.openxmlformats.org/officeDocument/2006/relationships/oleObject" Target="../embeddings/oleObject106.bin"/><Relationship Id="rId9" Type="http://schemas.openxmlformats.org/officeDocument/2006/relationships/image" Target="../media/image128.wmf"/></Relationships>
</file>

<file path=ppt/slides/_rels/slide9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2.bin"/><Relationship Id="rId13" Type="http://schemas.openxmlformats.org/officeDocument/2006/relationships/image" Target="../media/image134.wmf"/><Relationship Id="rId3" Type="http://schemas.openxmlformats.org/officeDocument/2006/relationships/notesSlide" Target="../notesSlides/notesSlide45.xml"/><Relationship Id="rId7" Type="http://schemas.openxmlformats.org/officeDocument/2006/relationships/image" Target="../media/image131.wmf"/><Relationship Id="rId12" Type="http://schemas.openxmlformats.org/officeDocument/2006/relationships/oleObject" Target="../embeddings/oleObject1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3.vml"/><Relationship Id="rId6" Type="http://schemas.openxmlformats.org/officeDocument/2006/relationships/oleObject" Target="../embeddings/oleObject111.bin"/><Relationship Id="rId11" Type="http://schemas.openxmlformats.org/officeDocument/2006/relationships/image" Target="../media/image133.wmf"/><Relationship Id="rId5" Type="http://schemas.openxmlformats.org/officeDocument/2006/relationships/image" Target="../media/image130.wmf"/><Relationship Id="rId15" Type="http://schemas.openxmlformats.org/officeDocument/2006/relationships/image" Target="../media/image135.wmf"/><Relationship Id="rId10" Type="http://schemas.openxmlformats.org/officeDocument/2006/relationships/oleObject" Target="../embeddings/oleObject113.bin"/><Relationship Id="rId4" Type="http://schemas.openxmlformats.org/officeDocument/2006/relationships/oleObject" Target="../embeddings/oleObject110.bin"/><Relationship Id="rId9" Type="http://schemas.openxmlformats.org/officeDocument/2006/relationships/image" Target="../media/image132.wmf"/><Relationship Id="rId14" Type="http://schemas.openxmlformats.org/officeDocument/2006/relationships/oleObject" Target="../embeddings/oleObject115.bin"/></Relationships>
</file>

<file path=ppt/slides/_rels/slide9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18.bin"/><Relationship Id="rId13" Type="http://schemas.openxmlformats.org/officeDocument/2006/relationships/image" Target="../media/image140.wmf"/><Relationship Id="rId18" Type="http://schemas.openxmlformats.org/officeDocument/2006/relationships/oleObject" Target="../embeddings/oleObject123.bin"/><Relationship Id="rId3" Type="http://schemas.openxmlformats.org/officeDocument/2006/relationships/notesSlide" Target="../notesSlides/notesSlide46.xml"/><Relationship Id="rId21" Type="http://schemas.openxmlformats.org/officeDocument/2006/relationships/image" Target="../media/image144.wmf"/><Relationship Id="rId7" Type="http://schemas.openxmlformats.org/officeDocument/2006/relationships/image" Target="../media/image137.wmf"/><Relationship Id="rId12" Type="http://schemas.openxmlformats.org/officeDocument/2006/relationships/oleObject" Target="../embeddings/oleObject120.bin"/><Relationship Id="rId17" Type="http://schemas.openxmlformats.org/officeDocument/2006/relationships/image" Target="../media/image142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22.bin"/><Relationship Id="rId20" Type="http://schemas.openxmlformats.org/officeDocument/2006/relationships/oleObject" Target="../embeddings/oleObject124.bin"/><Relationship Id="rId1" Type="http://schemas.openxmlformats.org/officeDocument/2006/relationships/vmlDrawing" Target="../drawings/vmlDrawing44.vml"/><Relationship Id="rId6" Type="http://schemas.openxmlformats.org/officeDocument/2006/relationships/oleObject" Target="../embeddings/oleObject117.bin"/><Relationship Id="rId11" Type="http://schemas.openxmlformats.org/officeDocument/2006/relationships/image" Target="../media/image139.wmf"/><Relationship Id="rId5" Type="http://schemas.openxmlformats.org/officeDocument/2006/relationships/image" Target="../media/image136.wmf"/><Relationship Id="rId15" Type="http://schemas.openxmlformats.org/officeDocument/2006/relationships/image" Target="../media/image141.wmf"/><Relationship Id="rId23" Type="http://schemas.openxmlformats.org/officeDocument/2006/relationships/image" Target="../media/image145.wmf"/><Relationship Id="rId10" Type="http://schemas.openxmlformats.org/officeDocument/2006/relationships/oleObject" Target="../embeddings/oleObject119.bin"/><Relationship Id="rId19" Type="http://schemas.openxmlformats.org/officeDocument/2006/relationships/image" Target="../media/image143.wmf"/><Relationship Id="rId4" Type="http://schemas.openxmlformats.org/officeDocument/2006/relationships/oleObject" Target="../embeddings/oleObject116.bin"/><Relationship Id="rId9" Type="http://schemas.openxmlformats.org/officeDocument/2006/relationships/image" Target="../media/image138.wmf"/><Relationship Id="rId14" Type="http://schemas.openxmlformats.org/officeDocument/2006/relationships/oleObject" Target="../embeddings/oleObject121.bin"/><Relationship Id="rId22" Type="http://schemas.openxmlformats.org/officeDocument/2006/relationships/oleObject" Target="../embeddings/oleObject125.bin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28.bin"/><Relationship Id="rId13" Type="http://schemas.openxmlformats.org/officeDocument/2006/relationships/image" Target="../media/image150.wmf"/><Relationship Id="rId3" Type="http://schemas.openxmlformats.org/officeDocument/2006/relationships/notesSlide" Target="../notesSlides/notesSlide47.xml"/><Relationship Id="rId7" Type="http://schemas.openxmlformats.org/officeDocument/2006/relationships/image" Target="../media/image147.wmf"/><Relationship Id="rId12" Type="http://schemas.openxmlformats.org/officeDocument/2006/relationships/oleObject" Target="../embeddings/oleObject130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5.vml"/><Relationship Id="rId6" Type="http://schemas.openxmlformats.org/officeDocument/2006/relationships/oleObject" Target="../embeddings/oleObject127.bin"/><Relationship Id="rId11" Type="http://schemas.openxmlformats.org/officeDocument/2006/relationships/image" Target="../media/image149.wmf"/><Relationship Id="rId5" Type="http://schemas.openxmlformats.org/officeDocument/2006/relationships/image" Target="../media/image146.wmf"/><Relationship Id="rId15" Type="http://schemas.openxmlformats.org/officeDocument/2006/relationships/image" Target="../media/image151.wmf"/><Relationship Id="rId10" Type="http://schemas.openxmlformats.org/officeDocument/2006/relationships/oleObject" Target="../embeddings/oleObject129.bin"/><Relationship Id="rId4" Type="http://schemas.openxmlformats.org/officeDocument/2006/relationships/oleObject" Target="../embeddings/oleObject126.bin"/><Relationship Id="rId9" Type="http://schemas.openxmlformats.org/officeDocument/2006/relationships/image" Target="../media/image148.wmf"/><Relationship Id="rId14" Type="http://schemas.openxmlformats.org/officeDocument/2006/relationships/oleObject" Target="../embeddings/oleObject131.bin"/></Relationships>
</file>

<file path=ppt/slides/_rels/slide9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4.bin"/><Relationship Id="rId3" Type="http://schemas.openxmlformats.org/officeDocument/2006/relationships/notesSlide" Target="../notesSlides/notesSlide48.xml"/><Relationship Id="rId7" Type="http://schemas.openxmlformats.org/officeDocument/2006/relationships/image" Target="../media/image15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6.vml"/><Relationship Id="rId6" Type="http://schemas.openxmlformats.org/officeDocument/2006/relationships/oleObject" Target="../embeddings/oleObject133.bin"/><Relationship Id="rId11" Type="http://schemas.openxmlformats.org/officeDocument/2006/relationships/image" Target="../media/image155.wmf"/><Relationship Id="rId5" Type="http://schemas.openxmlformats.org/officeDocument/2006/relationships/image" Target="../media/image152.wmf"/><Relationship Id="rId10" Type="http://schemas.openxmlformats.org/officeDocument/2006/relationships/oleObject" Target="../embeddings/oleObject135.bin"/><Relationship Id="rId4" Type="http://schemas.openxmlformats.org/officeDocument/2006/relationships/oleObject" Target="../embeddings/oleObject132.bin"/><Relationship Id="rId9" Type="http://schemas.openxmlformats.org/officeDocument/2006/relationships/image" Target="../media/image154.wmf"/></Relationships>
</file>

<file path=ppt/slides/_rels/slide9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38.bin"/><Relationship Id="rId3" Type="http://schemas.openxmlformats.org/officeDocument/2006/relationships/notesSlide" Target="../notesSlides/notesSlide49.xml"/><Relationship Id="rId7" Type="http://schemas.openxmlformats.org/officeDocument/2006/relationships/image" Target="../media/image15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7.vml"/><Relationship Id="rId6" Type="http://schemas.openxmlformats.org/officeDocument/2006/relationships/oleObject" Target="../embeddings/oleObject137.bin"/><Relationship Id="rId5" Type="http://schemas.openxmlformats.org/officeDocument/2006/relationships/image" Target="../media/image156.wmf"/><Relationship Id="rId4" Type="http://schemas.openxmlformats.org/officeDocument/2006/relationships/oleObject" Target="../embeddings/oleObject136.bin"/><Relationship Id="rId9" Type="http://schemas.openxmlformats.org/officeDocument/2006/relationships/image" Target="../media/image158.wmf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159.wmf"/><Relationship Id="rId4" Type="http://schemas.openxmlformats.org/officeDocument/2006/relationships/oleObject" Target="../embeddings/oleObject139.bin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2.bin"/><Relationship Id="rId13" Type="http://schemas.openxmlformats.org/officeDocument/2006/relationships/image" Target="../media/image164.wmf"/><Relationship Id="rId3" Type="http://schemas.openxmlformats.org/officeDocument/2006/relationships/notesSlide" Target="../notesSlides/notesSlide51.xml"/><Relationship Id="rId7" Type="http://schemas.openxmlformats.org/officeDocument/2006/relationships/image" Target="../media/image161.wmf"/><Relationship Id="rId12" Type="http://schemas.openxmlformats.org/officeDocument/2006/relationships/oleObject" Target="../embeddings/oleObject14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9.vml"/><Relationship Id="rId6" Type="http://schemas.openxmlformats.org/officeDocument/2006/relationships/oleObject" Target="../embeddings/oleObject141.bin"/><Relationship Id="rId11" Type="http://schemas.openxmlformats.org/officeDocument/2006/relationships/image" Target="../media/image163.wmf"/><Relationship Id="rId5" Type="http://schemas.openxmlformats.org/officeDocument/2006/relationships/image" Target="../media/image160.wmf"/><Relationship Id="rId15" Type="http://schemas.openxmlformats.org/officeDocument/2006/relationships/image" Target="../media/image165.wmf"/><Relationship Id="rId10" Type="http://schemas.openxmlformats.org/officeDocument/2006/relationships/oleObject" Target="../embeddings/oleObject143.bin"/><Relationship Id="rId4" Type="http://schemas.openxmlformats.org/officeDocument/2006/relationships/oleObject" Target="../embeddings/oleObject140.bin"/><Relationship Id="rId9" Type="http://schemas.openxmlformats.org/officeDocument/2006/relationships/image" Target="../media/image162.wmf"/><Relationship Id="rId14" Type="http://schemas.openxmlformats.org/officeDocument/2006/relationships/oleObject" Target="../embeddings/oleObject145.bin"/></Relationships>
</file>

<file path=ppt/slides/_rels/slide9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0.vml"/><Relationship Id="rId5" Type="http://schemas.openxmlformats.org/officeDocument/2006/relationships/image" Target="../media/image166.wmf"/><Relationship Id="rId4" Type="http://schemas.openxmlformats.org/officeDocument/2006/relationships/oleObject" Target="../embeddings/oleObject146.bin"/></Relationships>
</file>

<file path=ppt/slides/_rels/slide9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49.bin"/><Relationship Id="rId13" Type="http://schemas.openxmlformats.org/officeDocument/2006/relationships/image" Target="../media/image171.wmf"/><Relationship Id="rId3" Type="http://schemas.openxmlformats.org/officeDocument/2006/relationships/notesSlide" Target="../notesSlides/notesSlide53.xml"/><Relationship Id="rId7" Type="http://schemas.openxmlformats.org/officeDocument/2006/relationships/image" Target="../media/image168.wmf"/><Relationship Id="rId12" Type="http://schemas.openxmlformats.org/officeDocument/2006/relationships/oleObject" Target="../embeddings/oleObject151.bin"/><Relationship Id="rId17" Type="http://schemas.openxmlformats.org/officeDocument/2006/relationships/image" Target="../media/image173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53.bin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148.bin"/><Relationship Id="rId11" Type="http://schemas.openxmlformats.org/officeDocument/2006/relationships/image" Target="../media/image170.wmf"/><Relationship Id="rId5" Type="http://schemas.openxmlformats.org/officeDocument/2006/relationships/image" Target="../media/image167.wmf"/><Relationship Id="rId15" Type="http://schemas.openxmlformats.org/officeDocument/2006/relationships/image" Target="../media/image172.wmf"/><Relationship Id="rId10" Type="http://schemas.openxmlformats.org/officeDocument/2006/relationships/oleObject" Target="../embeddings/oleObject150.bin"/><Relationship Id="rId4" Type="http://schemas.openxmlformats.org/officeDocument/2006/relationships/oleObject" Target="../embeddings/oleObject147.bin"/><Relationship Id="rId9" Type="http://schemas.openxmlformats.org/officeDocument/2006/relationships/image" Target="../media/image169.wmf"/><Relationship Id="rId14" Type="http://schemas.openxmlformats.org/officeDocument/2006/relationships/oleObject" Target="../embeddings/oleObject152.bin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2.vml"/><Relationship Id="rId5" Type="http://schemas.openxmlformats.org/officeDocument/2006/relationships/image" Target="../media/image174.wmf"/><Relationship Id="rId4" Type="http://schemas.openxmlformats.org/officeDocument/2006/relationships/oleObject" Target="../embeddings/oleObject154.bin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5.xml"/><Relationship Id="rId7" Type="http://schemas.openxmlformats.org/officeDocument/2006/relationships/image" Target="../media/image17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3.vml"/><Relationship Id="rId6" Type="http://schemas.openxmlformats.org/officeDocument/2006/relationships/oleObject" Target="../embeddings/oleObject156.bin"/><Relationship Id="rId5" Type="http://schemas.openxmlformats.org/officeDocument/2006/relationships/image" Target="../media/image175.wmf"/><Relationship Id="rId4" Type="http://schemas.openxmlformats.org/officeDocument/2006/relationships/oleObject" Target="../embeddings/oleObject155.bin"/></Relationships>
</file>

<file path=ppt/slides/_rels/slide10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59.bin"/><Relationship Id="rId3" Type="http://schemas.openxmlformats.org/officeDocument/2006/relationships/notesSlide" Target="../notesSlides/notesSlide56.xml"/><Relationship Id="rId7" Type="http://schemas.openxmlformats.org/officeDocument/2006/relationships/image" Target="../media/image17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4.vml"/><Relationship Id="rId6" Type="http://schemas.openxmlformats.org/officeDocument/2006/relationships/oleObject" Target="../embeddings/oleObject158.bin"/><Relationship Id="rId5" Type="http://schemas.openxmlformats.org/officeDocument/2006/relationships/image" Target="../media/image177.wmf"/><Relationship Id="rId4" Type="http://schemas.openxmlformats.org/officeDocument/2006/relationships/oleObject" Target="../embeddings/oleObject157.bin"/><Relationship Id="rId9" Type="http://schemas.openxmlformats.org/officeDocument/2006/relationships/image" Target="../media/image179.wmf"/></Relationships>
</file>

<file path=ppt/slides/_rels/slide10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5.vml"/><Relationship Id="rId5" Type="http://schemas.openxmlformats.org/officeDocument/2006/relationships/image" Target="../media/image180.wmf"/><Relationship Id="rId4" Type="http://schemas.openxmlformats.org/officeDocument/2006/relationships/oleObject" Target="../embeddings/oleObject160.bin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8.xml"/><Relationship Id="rId7" Type="http://schemas.openxmlformats.org/officeDocument/2006/relationships/image" Target="../media/image18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6.vml"/><Relationship Id="rId6" Type="http://schemas.openxmlformats.org/officeDocument/2006/relationships/oleObject" Target="../embeddings/oleObject162.bin"/><Relationship Id="rId5" Type="http://schemas.openxmlformats.org/officeDocument/2006/relationships/image" Target="../media/image181.wmf"/><Relationship Id="rId4" Type="http://schemas.openxmlformats.org/officeDocument/2006/relationships/oleObject" Target="../embeddings/oleObject161.bin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9.xml"/><Relationship Id="rId7" Type="http://schemas.openxmlformats.org/officeDocument/2006/relationships/image" Target="../media/image18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7.vml"/><Relationship Id="rId6" Type="http://schemas.openxmlformats.org/officeDocument/2006/relationships/oleObject" Target="../embeddings/oleObject164.bin"/><Relationship Id="rId5" Type="http://schemas.openxmlformats.org/officeDocument/2006/relationships/image" Target="../media/image183.wmf"/><Relationship Id="rId4" Type="http://schemas.openxmlformats.org/officeDocument/2006/relationships/oleObject" Target="../embeddings/oleObject163.bin"/></Relationships>
</file>

<file path=ppt/slides/_rels/slide10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67.bin"/><Relationship Id="rId3" Type="http://schemas.openxmlformats.org/officeDocument/2006/relationships/notesSlide" Target="../notesSlides/notesSlide60.xml"/><Relationship Id="rId7" Type="http://schemas.openxmlformats.org/officeDocument/2006/relationships/image" Target="../media/image18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8.vml"/><Relationship Id="rId6" Type="http://schemas.openxmlformats.org/officeDocument/2006/relationships/oleObject" Target="../embeddings/oleObject166.bin"/><Relationship Id="rId5" Type="http://schemas.openxmlformats.org/officeDocument/2006/relationships/image" Target="../media/image185.wmf"/><Relationship Id="rId4" Type="http://schemas.openxmlformats.org/officeDocument/2006/relationships/oleObject" Target="../embeddings/oleObject165.bin"/><Relationship Id="rId9" Type="http://schemas.openxmlformats.org/officeDocument/2006/relationships/image" Target="../media/image187.wmf"/></Relationships>
</file>

<file path=ppt/slides/_rels/slide10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0.bin"/><Relationship Id="rId13" Type="http://schemas.openxmlformats.org/officeDocument/2006/relationships/image" Target="../media/image192.wmf"/><Relationship Id="rId3" Type="http://schemas.openxmlformats.org/officeDocument/2006/relationships/notesSlide" Target="../notesSlides/notesSlide61.xml"/><Relationship Id="rId7" Type="http://schemas.openxmlformats.org/officeDocument/2006/relationships/image" Target="../media/image189.wmf"/><Relationship Id="rId12" Type="http://schemas.openxmlformats.org/officeDocument/2006/relationships/oleObject" Target="../embeddings/oleObject172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9.vml"/><Relationship Id="rId6" Type="http://schemas.openxmlformats.org/officeDocument/2006/relationships/oleObject" Target="../embeddings/oleObject169.bin"/><Relationship Id="rId11" Type="http://schemas.openxmlformats.org/officeDocument/2006/relationships/image" Target="../media/image191.wmf"/><Relationship Id="rId5" Type="http://schemas.openxmlformats.org/officeDocument/2006/relationships/image" Target="../media/image188.wmf"/><Relationship Id="rId10" Type="http://schemas.openxmlformats.org/officeDocument/2006/relationships/oleObject" Target="../embeddings/oleObject171.bin"/><Relationship Id="rId4" Type="http://schemas.openxmlformats.org/officeDocument/2006/relationships/oleObject" Target="../embeddings/oleObject168.bin"/><Relationship Id="rId9" Type="http://schemas.openxmlformats.org/officeDocument/2006/relationships/image" Target="../media/image190.wmf"/></Relationships>
</file>

<file path=ppt/slides/_rels/slide10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7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7.xml"/></Relationships>
</file>

<file path=ppt/slides/_rels/slide11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5.bin"/><Relationship Id="rId3" Type="http://schemas.openxmlformats.org/officeDocument/2006/relationships/notesSlide" Target="../notesSlides/notesSlide64.xml"/><Relationship Id="rId7" Type="http://schemas.openxmlformats.org/officeDocument/2006/relationships/image" Target="../media/image19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0.vml"/><Relationship Id="rId6" Type="http://schemas.openxmlformats.org/officeDocument/2006/relationships/oleObject" Target="../embeddings/oleObject174.bin"/><Relationship Id="rId5" Type="http://schemas.openxmlformats.org/officeDocument/2006/relationships/image" Target="../media/image193.wmf"/><Relationship Id="rId4" Type="http://schemas.openxmlformats.org/officeDocument/2006/relationships/oleObject" Target="../embeddings/oleObject173.bin"/><Relationship Id="rId9" Type="http://schemas.openxmlformats.org/officeDocument/2006/relationships/image" Target="../media/image195.wmf"/></Relationships>
</file>

<file path=ppt/slides/_rels/slide1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8.bin"/><Relationship Id="rId3" Type="http://schemas.openxmlformats.org/officeDocument/2006/relationships/notesSlide" Target="../notesSlides/notesSlide65.xml"/><Relationship Id="rId7" Type="http://schemas.openxmlformats.org/officeDocument/2006/relationships/image" Target="../media/image19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1.vml"/><Relationship Id="rId6" Type="http://schemas.openxmlformats.org/officeDocument/2006/relationships/oleObject" Target="../embeddings/oleObject177.bin"/><Relationship Id="rId11" Type="http://schemas.openxmlformats.org/officeDocument/2006/relationships/image" Target="../media/image199.wmf"/><Relationship Id="rId5" Type="http://schemas.openxmlformats.org/officeDocument/2006/relationships/image" Target="../media/image196.wmf"/><Relationship Id="rId10" Type="http://schemas.openxmlformats.org/officeDocument/2006/relationships/oleObject" Target="../embeddings/oleObject179.bin"/><Relationship Id="rId4" Type="http://schemas.openxmlformats.org/officeDocument/2006/relationships/oleObject" Target="../embeddings/oleObject176.bin"/><Relationship Id="rId9" Type="http://schemas.openxmlformats.org/officeDocument/2006/relationships/image" Target="../media/image198.wmf"/></Relationships>
</file>

<file path=ppt/slides/_rels/slide1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2.bin"/><Relationship Id="rId3" Type="http://schemas.openxmlformats.org/officeDocument/2006/relationships/notesSlide" Target="../notesSlides/notesSlide66.xml"/><Relationship Id="rId7" Type="http://schemas.openxmlformats.org/officeDocument/2006/relationships/image" Target="../media/image201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2.vml"/><Relationship Id="rId6" Type="http://schemas.openxmlformats.org/officeDocument/2006/relationships/oleObject" Target="../embeddings/oleObject181.bin"/><Relationship Id="rId11" Type="http://schemas.openxmlformats.org/officeDocument/2006/relationships/image" Target="../media/image203.wmf"/><Relationship Id="rId5" Type="http://schemas.openxmlformats.org/officeDocument/2006/relationships/image" Target="../media/image200.wmf"/><Relationship Id="rId10" Type="http://schemas.openxmlformats.org/officeDocument/2006/relationships/oleObject" Target="../embeddings/oleObject183.bin"/><Relationship Id="rId4" Type="http://schemas.openxmlformats.org/officeDocument/2006/relationships/oleObject" Target="../embeddings/oleObject180.bin"/><Relationship Id="rId9" Type="http://schemas.openxmlformats.org/officeDocument/2006/relationships/image" Target="../media/image202.wmf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7.xml"/><Relationship Id="rId7" Type="http://schemas.openxmlformats.org/officeDocument/2006/relationships/image" Target="../media/image20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3.vml"/><Relationship Id="rId6" Type="http://schemas.openxmlformats.org/officeDocument/2006/relationships/oleObject" Target="../embeddings/oleObject185.bin"/><Relationship Id="rId5" Type="http://schemas.openxmlformats.org/officeDocument/2006/relationships/image" Target="../media/image204.wmf"/><Relationship Id="rId4" Type="http://schemas.openxmlformats.org/officeDocument/2006/relationships/oleObject" Target="../embeddings/oleObject184.bin"/></Relationships>
</file>

<file path=ppt/slides/_rels/slide114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88.bin"/><Relationship Id="rId3" Type="http://schemas.openxmlformats.org/officeDocument/2006/relationships/notesSlide" Target="../notesSlides/notesSlide68.xml"/><Relationship Id="rId7" Type="http://schemas.openxmlformats.org/officeDocument/2006/relationships/image" Target="../media/image20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4.vml"/><Relationship Id="rId6" Type="http://schemas.openxmlformats.org/officeDocument/2006/relationships/oleObject" Target="../embeddings/oleObject187.bin"/><Relationship Id="rId5" Type="http://schemas.openxmlformats.org/officeDocument/2006/relationships/image" Target="../media/image206.wmf"/><Relationship Id="rId4" Type="http://schemas.openxmlformats.org/officeDocument/2006/relationships/oleObject" Target="../embeddings/oleObject186.bin"/><Relationship Id="rId9" Type="http://schemas.openxmlformats.org/officeDocument/2006/relationships/image" Target="../media/image208.wmf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7.xml"/></Relationships>
</file>

<file path=ppt/slides/_rels/slide1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7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1.xml"/><Relationship Id="rId7" Type="http://schemas.openxmlformats.org/officeDocument/2006/relationships/image" Target="../media/image21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5.vml"/><Relationship Id="rId6" Type="http://schemas.openxmlformats.org/officeDocument/2006/relationships/oleObject" Target="../embeddings/oleObject190.bin"/><Relationship Id="rId5" Type="http://schemas.openxmlformats.org/officeDocument/2006/relationships/image" Target="../media/image209.wmf"/><Relationship Id="rId4" Type="http://schemas.openxmlformats.org/officeDocument/2006/relationships/oleObject" Target="../embeddings/oleObject189.bin"/></Relationships>
</file>

<file path=ppt/slides/_rels/slide11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93.bin"/><Relationship Id="rId13" Type="http://schemas.openxmlformats.org/officeDocument/2006/relationships/image" Target="../media/image215.wmf"/><Relationship Id="rId18" Type="http://schemas.openxmlformats.org/officeDocument/2006/relationships/oleObject" Target="../embeddings/oleObject198.bin"/><Relationship Id="rId3" Type="http://schemas.openxmlformats.org/officeDocument/2006/relationships/notesSlide" Target="../notesSlides/notesSlide72.xml"/><Relationship Id="rId7" Type="http://schemas.openxmlformats.org/officeDocument/2006/relationships/image" Target="../media/image212.wmf"/><Relationship Id="rId12" Type="http://schemas.openxmlformats.org/officeDocument/2006/relationships/oleObject" Target="../embeddings/oleObject195.bin"/><Relationship Id="rId17" Type="http://schemas.openxmlformats.org/officeDocument/2006/relationships/image" Target="../media/image217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197.bin"/><Relationship Id="rId1" Type="http://schemas.openxmlformats.org/officeDocument/2006/relationships/vmlDrawing" Target="../drawings/vmlDrawing66.vml"/><Relationship Id="rId6" Type="http://schemas.openxmlformats.org/officeDocument/2006/relationships/oleObject" Target="../embeddings/oleObject192.bin"/><Relationship Id="rId11" Type="http://schemas.openxmlformats.org/officeDocument/2006/relationships/image" Target="../media/image214.wmf"/><Relationship Id="rId5" Type="http://schemas.openxmlformats.org/officeDocument/2006/relationships/image" Target="../media/image211.wmf"/><Relationship Id="rId15" Type="http://schemas.openxmlformats.org/officeDocument/2006/relationships/image" Target="../media/image216.wmf"/><Relationship Id="rId10" Type="http://schemas.openxmlformats.org/officeDocument/2006/relationships/oleObject" Target="../embeddings/oleObject194.bin"/><Relationship Id="rId19" Type="http://schemas.openxmlformats.org/officeDocument/2006/relationships/image" Target="../media/image218.wmf"/><Relationship Id="rId4" Type="http://schemas.openxmlformats.org/officeDocument/2006/relationships/oleObject" Target="../embeddings/oleObject191.bin"/><Relationship Id="rId9" Type="http://schemas.openxmlformats.org/officeDocument/2006/relationships/image" Target="../media/image213.wmf"/><Relationship Id="rId14" Type="http://schemas.openxmlformats.org/officeDocument/2006/relationships/oleObject" Target="../embeddings/oleObject196.bin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3.xml"/><Relationship Id="rId7" Type="http://schemas.openxmlformats.org/officeDocument/2006/relationships/image" Target="../media/image220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7.vml"/><Relationship Id="rId6" Type="http://schemas.openxmlformats.org/officeDocument/2006/relationships/oleObject" Target="../embeddings/oleObject200.bin"/><Relationship Id="rId5" Type="http://schemas.openxmlformats.org/officeDocument/2006/relationships/image" Target="../media/image219.wmf"/><Relationship Id="rId4" Type="http://schemas.openxmlformats.org/officeDocument/2006/relationships/oleObject" Target="../embeddings/oleObject199.bin"/></Relationships>
</file>

<file path=ppt/slides/_rels/slide1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7.xml"/></Relationships>
</file>

<file path=ppt/slides/_rels/slide1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7.xml"/></Relationships>
</file>

<file path=ppt/slides/_rels/slide1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7.xml"/></Relationships>
</file>

<file path=ppt/slides/_rels/slide1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7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8.xml"/><Relationship Id="rId7" Type="http://schemas.openxmlformats.org/officeDocument/2006/relationships/image" Target="../media/image22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8.vml"/><Relationship Id="rId6" Type="http://schemas.openxmlformats.org/officeDocument/2006/relationships/oleObject" Target="../embeddings/oleObject202.bin"/><Relationship Id="rId5" Type="http://schemas.openxmlformats.org/officeDocument/2006/relationships/image" Target="../media/image221.wmf"/><Relationship Id="rId4" Type="http://schemas.openxmlformats.org/officeDocument/2006/relationships/oleObject" Target="../embeddings/oleObject201.bin"/></Relationships>
</file>

<file path=ppt/slides/_rels/slide1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9.xml"/><Relationship Id="rId7" Type="http://schemas.openxmlformats.org/officeDocument/2006/relationships/image" Target="../media/image224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9.vml"/><Relationship Id="rId6" Type="http://schemas.openxmlformats.org/officeDocument/2006/relationships/oleObject" Target="../embeddings/oleObject204.bin"/><Relationship Id="rId5" Type="http://schemas.openxmlformats.org/officeDocument/2006/relationships/image" Target="../media/image223.wmf"/><Relationship Id="rId4" Type="http://schemas.openxmlformats.org/officeDocument/2006/relationships/oleObject" Target="../embeddings/oleObject203.bin"/></Relationships>
</file>

<file path=ppt/slides/_rels/slide126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07.bin"/><Relationship Id="rId3" Type="http://schemas.openxmlformats.org/officeDocument/2006/relationships/notesSlide" Target="../notesSlides/notesSlide80.xml"/><Relationship Id="rId7" Type="http://schemas.openxmlformats.org/officeDocument/2006/relationships/image" Target="../media/image22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0.vml"/><Relationship Id="rId6" Type="http://schemas.openxmlformats.org/officeDocument/2006/relationships/oleObject" Target="../embeddings/oleObject206.bin"/><Relationship Id="rId5" Type="http://schemas.openxmlformats.org/officeDocument/2006/relationships/image" Target="../media/image225.wmf"/><Relationship Id="rId4" Type="http://schemas.openxmlformats.org/officeDocument/2006/relationships/oleObject" Target="../embeddings/oleObject205.bin"/><Relationship Id="rId9" Type="http://schemas.openxmlformats.org/officeDocument/2006/relationships/image" Target="../media/image227.wmf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1.xml"/><Relationship Id="rId7" Type="http://schemas.openxmlformats.org/officeDocument/2006/relationships/image" Target="../media/image22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1.vml"/><Relationship Id="rId6" Type="http://schemas.openxmlformats.org/officeDocument/2006/relationships/oleObject" Target="../embeddings/oleObject209.bin"/><Relationship Id="rId5" Type="http://schemas.openxmlformats.org/officeDocument/2006/relationships/image" Target="../media/image228.wmf"/><Relationship Id="rId4" Type="http://schemas.openxmlformats.org/officeDocument/2006/relationships/oleObject" Target="../embeddings/oleObject208.bin"/></Relationships>
</file>

<file path=ppt/slides/_rels/slide12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12.bin"/><Relationship Id="rId13" Type="http://schemas.openxmlformats.org/officeDocument/2006/relationships/image" Target="../media/image234.wmf"/><Relationship Id="rId3" Type="http://schemas.openxmlformats.org/officeDocument/2006/relationships/notesSlide" Target="../notesSlides/notesSlide82.xml"/><Relationship Id="rId7" Type="http://schemas.openxmlformats.org/officeDocument/2006/relationships/image" Target="../media/image231.wmf"/><Relationship Id="rId12" Type="http://schemas.openxmlformats.org/officeDocument/2006/relationships/oleObject" Target="../embeddings/oleObject214.bin"/><Relationship Id="rId17" Type="http://schemas.openxmlformats.org/officeDocument/2006/relationships/image" Target="../media/image236.wmf"/><Relationship Id="rId2" Type="http://schemas.openxmlformats.org/officeDocument/2006/relationships/slideLayout" Target="../slideLayouts/slideLayout7.xml"/><Relationship Id="rId16" Type="http://schemas.openxmlformats.org/officeDocument/2006/relationships/oleObject" Target="../embeddings/oleObject216.bin"/><Relationship Id="rId1" Type="http://schemas.openxmlformats.org/officeDocument/2006/relationships/vmlDrawing" Target="../drawings/vmlDrawing72.vml"/><Relationship Id="rId6" Type="http://schemas.openxmlformats.org/officeDocument/2006/relationships/oleObject" Target="../embeddings/oleObject211.bin"/><Relationship Id="rId11" Type="http://schemas.openxmlformats.org/officeDocument/2006/relationships/image" Target="../media/image233.wmf"/><Relationship Id="rId5" Type="http://schemas.openxmlformats.org/officeDocument/2006/relationships/image" Target="../media/image230.wmf"/><Relationship Id="rId15" Type="http://schemas.openxmlformats.org/officeDocument/2006/relationships/image" Target="../media/image235.wmf"/><Relationship Id="rId10" Type="http://schemas.openxmlformats.org/officeDocument/2006/relationships/oleObject" Target="../embeddings/oleObject213.bin"/><Relationship Id="rId4" Type="http://schemas.openxmlformats.org/officeDocument/2006/relationships/oleObject" Target="../embeddings/oleObject210.bin"/><Relationship Id="rId9" Type="http://schemas.openxmlformats.org/officeDocument/2006/relationships/image" Target="../media/image232.wmf"/><Relationship Id="rId14" Type="http://schemas.openxmlformats.org/officeDocument/2006/relationships/oleObject" Target="../embeddings/oleObject215.bin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3.vml"/><Relationship Id="rId5" Type="http://schemas.openxmlformats.org/officeDocument/2006/relationships/image" Target="../media/image237.wmf"/><Relationship Id="rId4" Type="http://schemas.openxmlformats.org/officeDocument/2006/relationships/oleObject" Target="../embeddings/oleObject217.bin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4.vml"/><Relationship Id="rId5" Type="http://schemas.openxmlformats.org/officeDocument/2006/relationships/image" Target="../media/image238.wmf"/><Relationship Id="rId4" Type="http://schemas.openxmlformats.org/officeDocument/2006/relationships/oleObject" Target="../embeddings/oleObject218.bin"/></Relationships>
</file>

<file path=ppt/slides/_rels/slide1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2.png"/><Relationship Id="rId3" Type="http://schemas.openxmlformats.org/officeDocument/2006/relationships/notesSlide" Target="../notesSlides/notesSlide85.xml"/><Relationship Id="rId7" Type="http://schemas.openxmlformats.org/officeDocument/2006/relationships/image" Target="../media/image239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5.vml"/><Relationship Id="rId6" Type="http://schemas.openxmlformats.org/officeDocument/2006/relationships/oleObject" Target="../embeddings/oleObject219.bin"/><Relationship Id="rId5" Type="http://schemas.openxmlformats.org/officeDocument/2006/relationships/image" Target="../media/image241.png"/><Relationship Id="rId4" Type="http://schemas.openxmlformats.org/officeDocument/2006/relationships/image" Target="../media/image240.png"/></Relationships>
</file>

<file path=ppt/slides/_rels/slide13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2.bin"/><Relationship Id="rId3" Type="http://schemas.openxmlformats.org/officeDocument/2006/relationships/notesSlide" Target="../notesSlides/notesSlide86.xml"/><Relationship Id="rId7" Type="http://schemas.openxmlformats.org/officeDocument/2006/relationships/image" Target="../media/image244.wmf"/><Relationship Id="rId12" Type="http://schemas.openxmlformats.org/officeDocument/2006/relationships/image" Target="../media/image246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6.vml"/><Relationship Id="rId6" Type="http://schemas.openxmlformats.org/officeDocument/2006/relationships/oleObject" Target="../embeddings/oleObject221.bin"/><Relationship Id="rId11" Type="http://schemas.openxmlformats.org/officeDocument/2006/relationships/oleObject" Target="../embeddings/oleObject224.bin"/><Relationship Id="rId5" Type="http://schemas.openxmlformats.org/officeDocument/2006/relationships/image" Target="../media/image243.wmf"/><Relationship Id="rId10" Type="http://schemas.openxmlformats.org/officeDocument/2006/relationships/oleObject" Target="../embeddings/oleObject223.bin"/><Relationship Id="rId4" Type="http://schemas.openxmlformats.org/officeDocument/2006/relationships/oleObject" Target="../embeddings/oleObject220.bin"/><Relationship Id="rId9" Type="http://schemas.openxmlformats.org/officeDocument/2006/relationships/image" Target="../media/image245.wmf"/></Relationships>
</file>

<file path=ppt/slides/_rels/slide133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27.bin"/><Relationship Id="rId3" Type="http://schemas.openxmlformats.org/officeDocument/2006/relationships/notesSlide" Target="../notesSlides/notesSlide87.xml"/><Relationship Id="rId7" Type="http://schemas.openxmlformats.org/officeDocument/2006/relationships/image" Target="../media/image24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7.vml"/><Relationship Id="rId6" Type="http://schemas.openxmlformats.org/officeDocument/2006/relationships/oleObject" Target="../embeddings/oleObject226.bin"/><Relationship Id="rId5" Type="http://schemas.openxmlformats.org/officeDocument/2006/relationships/image" Target="../media/image247.wmf"/><Relationship Id="rId4" Type="http://schemas.openxmlformats.org/officeDocument/2006/relationships/oleObject" Target="../embeddings/oleObject225.bin"/><Relationship Id="rId9" Type="http://schemas.openxmlformats.org/officeDocument/2006/relationships/image" Target="../media/image249.wmf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8.vml"/><Relationship Id="rId5" Type="http://schemas.openxmlformats.org/officeDocument/2006/relationships/image" Target="../media/image250.wmf"/><Relationship Id="rId4" Type="http://schemas.openxmlformats.org/officeDocument/2006/relationships/oleObject" Target="../embeddings/oleObject228.bin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9.xml"/><Relationship Id="rId7" Type="http://schemas.openxmlformats.org/officeDocument/2006/relationships/image" Target="../media/image252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9.vml"/><Relationship Id="rId6" Type="http://schemas.openxmlformats.org/officeDocument/2006/relationships/oleObject" Target="../embeddings/oleObject230.bin"/><Relationship Id="rId5" Type="http://schemas.openxmlformats.org/officeDocument/2006/relationships/image" Target="../media/image251.wmf"/><Relationship Id="rId4" Type="http://schemas.openxmlformats.org/officeDocument/2006/relationships/oleObject" Target="../embeddings/oleObject229.bin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0.vml"/><Relationship Id="rId5" Type="http://schemas.openxmlformats.org/officeDocument/2006/relationships/image" Target="../media/image253.wmf"/><Relationship Id="rId4" Type="http://schemas.openxmlformats.org/officeDocument/2006/relationships/oleObject" Target="../embeddings/oleObject231.bin"/></Relationships>
</file>

<file path=ppt/slides/_rels/slide13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4.bin"/><Relationship Id="rId3" Type="http://schemas.openxmlformats.org/officeDocument/2006/relationships/notesSlide" Target="../notesSlides/notesSlide91.xml"/><Relationship Id="rId7" Type="http://schemas.openxmlformats.org/officeDocument/2006/relationships/image" Target="../media/image25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1.vml"/><Relationship Id="rId6" Type="http://schemas.openxmlformats.org/officeDocument/2006/relationships/oleObject" Target="../embeddings/oleObject233.bin"/><Relationship Id="rId5" Type="http://schemas.openxmlformats.org/officeDocument/2006/relationships/image" Target="../media/image254.wmf"/><Relationship Id="rId4" Type="http://schemas.openxmlformats.org/officeDocument/2006/relationships/oleObject" Target="../embeddings/oleObject232.bin"/><Relationship Id="rId9" Type="http://schemas.openxmlformats.org/officeDocument/2006/relationships/image" Target="../media/image256.wmf"/></Relationships>
</file>

<file path=ppt/slides/_rels/slide138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7.bin"/><Relationship Id="rId3" Type="http://schemas.openxmlformats.org/officeDocument/2006/relationships/notesSlide" Target="../notesSlides/notesSlide92.xml"/><Relationship Id="rId7" Type="http://schemas.openxmlformats.org/officeDocument/2006/relationships/image" Target="../media/image258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2.vml"/><Relationship Id="rId6" Type="http://schemas.openxmlformats.org/officeDocument/2006/relationships/oleObject" Target="../embeddings/oleObject236.bin"/><Relationship Id="rId11" Type="http://schemas.openxmlformats.org/officeDocument/2006/relationships/image" Target="../media/image260.wmf"/><Relationship Id="rId5" Type="http://schemas.openxmlformats.org/officeDocument/2006/relationships/image" Target="../media/image257.wmf"/><Relationship Id="rId10" Type="http://schemas.openxmlformats.org/officeDocument/2006/relationships/oleObject" Target="../embeddings/oleObject238.bin"/><Relationship Id="rId4" Type="http://schemas.openxmlformats.org/officeDocument/2006/relationships/oleObject" Target="../embeddings/oleObject235.bin"/><Relationship Id="rId9" Type="http://schemas.openxmlformats.org/officeDocument/2006/relationships/image" Target="../media/image259.wmf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3.vml"/><Relationship Id="rId5" Type="http://schemas.openxmlformats.org/officeDocument/2006/relationships/image" Target="../media/image261.wmf"/><Relationship Id="rId4" Type="http://schemas.openxmlformats.org/officeDocument/2006/relationships/oleObject" Target="../embeddings/oleObject239.bin"/></Relationships>
</file>

<file path=ppt/slides/_rels/slide14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2.bin"/><Relationship Id="rId3" Type="http://schemas.openxmlformats.org/officeDocument/2006/relationships/notesSlide" Target="../notesSlides/notesSlide94.xml"/><Relationship Id="rId7" Type="http://schemas.openxmlformats.org/officeDocument/2006/relationships/image" Target="../media/image26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4.vml"/><Relationship Id="rId6" Type="http://schemas.openxmlformats.org/officeDocument/2006/relationships/oleObject" Target="../embeddings/oleObject241.bin"/><Relationship Id="rId11" Type="http://schemas.openxmlformats.org/officeDocument/2006/relationships/image" Target="../media/image265.wmf"/><Relationship Id="rId5" Type="http://schemas.openxmlformats.org/officeDocument/2006/relationships/image" Target="../media/image262.wmf"/><Relationship Id="rId10" Type="http://schemas.openxmlformats.org/officeDocument/2006/relationships/oleObject" Target="../embeddings/oleObject243.bin"/><Relationship Id="rId4" Type="http://schemas.openxmlformats.org/officeDocument/2006/relationships/oleObject" Target="../embeddings/oleObject240.bin"/><Relationship Id="rId9" Type="http://schemas.openxmlformats.org/officeDocument/2006/relationships/image" Target="../media/image264.wmf"/></Relationships>
</file>

<file path=ppt/slides/_rels/slide14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6.bin"/><Relationship Id="rId3" Type="http://schemas.openxmlformats.org/officeDocument/2006/relationships/notesSlide" Target="../notesSlides/notesSlide95.xml"/><Relationship Id="rId7" Type="http://schemas.openxmlformats.org/officeDocument/2006/relationships/image" Target="../media/image267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5.vml"/><Relationship Id="rId6" Type="http://schemas.openxmlformats.org/officeDocument/2006/relationships/oleObject" Target="../embeddings/oleObject245.bin"/><Relationship Id="rId5" Type="http://schemas.openxmlformats.org/officeDocument/2006/relationships/image" Target="../media/image266.wmf"/><Relationship Id="rId4" Type="http://schemas.openxmlformats.org/officeDocument/2006/relationships/oleObject" Target="../embeddings/oleObject244.bin"/><Relationship Id="rId9" Type="http://schemas.openxmlformats.org/officeDocument/2006/relationships/image" Target="../media/image265.wmf"/></Relationships>
</file>

<file path=ppt/slides/_rels/slide14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9.bin"/><Relationship Id="rId13" Type="http://schemas.openxmlformats.org/officeDocument/2006/relationships/image" Target="../media/image272.wmf"/><Relationship Id="rId3" Type="http://schemas.openxmlformats.org/officeDocument/2006/relationships/notesSlide" Target="../notesSlides/notesSlide96.xml"/><Relationship Id="rId7" Type="http://schemas.openxmlformats.org/officeDocument/2006/relationships/image" Target="../media/image269.wmf"/><Relationship Id="rId12" Type="http://schemas.openxmlformats.org/officeDocument/2006/relationships/oleObject" Target="../embeddings/oleObject25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6.vml"/><Relationship Id="rId6" Type="http://schemas.openxmlformats.org/officeDocument/2006/relationships/oleObject" Target="../embeddings/oleObject248.bin"/><Relationship Id="rId11" Type="http://schemas.openxmlformats.org/officeDocument/2006/relationships/image" Target="../media/image271.wmf"/><Relationship Id="rId5" Type="http://schemas.openxmlformats.org/officeDocument/2006/relationships/image" Target="../media/image268.wmf"/><Relationship Id="rId10" Type="http://schemas.openxmlformats.org/officeDocument/2006/relationships/oleObject" Target="../embeddings/oleObject250.bin"/><Relationship Id="rId4" Type="http://schemas.openxmlformats.org/officeDocument/2006/relationships/oleObject" Target="../embeddings/oleObject247.bin"/><Relationship Id="rId9" Type="http://schemas.openxmlformats.org/officeDocument/2006/relationships/image" Target="../media/image270.wmf"/><Relationship Id="rId14" Type="http://schemas.openxmlformats.org/officeDocument/2006/relationships/oleObject" Target="../embeddings/oleObject252.bin"/></Relationships>
</file>

<file path=ppt/slides/_rels/slide1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7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7.vml"/><Relationship Id="rId5" Type="http://schemas.openxmlformats.org/officeDocument/2006/relationships/image" Target="../media/image273.wmf"/><Relationship Id="rId4" Type="http://schemas.openxmlformats.org/officeDocument/2006/relationships/oleObject" Target="../embeddings/oleObject253.bin"/></Relationships>
</file>

<file path=ppt/slides/_rels/slide1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7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0.xml"/><Relationship Id="rId7" Type="http://schemas.openxmlformats.org/officeDocument/2006/relationships/image" Target="../media/image275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8.vml"/><Relationship Id="rId6" Type="http://schemas.openxmlformats.org/officeDocument/2006/relationships/oleObject" Target="../embeddings/oleObject255.bin"/><Relationship Id="rId5" Type="http://schemas.openxmlformats.org/officeDocument/2006/relationships/image" Target="../media/image274.wmf"/><Relationship Id="rId4" Type="http://schemas.openxmlformats.org/officeDocument/2006/relationships/oleObject" Target="../embeddings/oleObject254.bin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9.vml"/><Relationship Id="rId5" Type="http://schemas.openxmlformats.org/officeDocument/2006/relationships/image" Target="../media/image276.wmf"/><Relationship Id="rId4" Type="http://schemas.openxmlformats.org/officeDocument/2006/relationships/oleObject" Target="../embeddings/oleObject256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日期占位符 3">
            <a:extLst>
              <a:ext uri="{FF2B5EF4-FFF2-40B4-BE49-F238E27FC236}">
                <a16:creationId xmlns:a16="http://schemas.microsoft.com/office/drawing/2014/main" id="{8189F288-E9D4-4BBD-B29E-54F6DEFAD46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灯片编号占位符 5">
            <a:extLst>
              <a:ext uri="{FF2B5EF4-FFF2-40B4-BE49-F238E27FC236}">
                <a16:creationId xmlns:a16="http://schemas.microsoft.com/office/drawing/2014/main" id="{69D13916-062C-4177-8EDB-344A210ACB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E4D953-6ED5-418B-8CA6-605273020F3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388" name="Rectangle 3">
            <a:extLst>
              <a:ext uri="{FF2B5EF4-FFF2-40B4-BE49-F238E27FC236}">
                <a16:creationId xmlns:a16="http://schemas.microsoft.com/office/drawing/2014/main" id="{311A6344-D98D-40EE-A7A3-7AFCC9F2C73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2288" y="279400"/>
            <a:ext cx="7786687" cy="63992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zh-CN" altLang="en-US" sz="7200">
                <a:ea typeface="华文新魏" panose="02010800040101010101" pitchFamily="2" charset="-122"/>
              </a:rPr>
              <a:t>算法设计与分析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6000">
                <a:ea typeface="华文新魏" panose="02010800040101010101" pitchFamily="2" charset="-122"/>
              </a:rPr>
              <a:t>黄刘生</a:t>
            </a:r>
          </a:p>
          <a:p>
            <a:pPr eaLnBrk="1" hangingPunct="1">
              <a:lnSpc>
                <a:spcPct val="90000"/>
              </a:lnSpc>
            </a:pPr>
            <a:endParaRPr lang="zh-CN" altLang="en-US" sz="6000">
              <a:ea typeface="华文新魏" panose="02010800040101010101" pitchFamily="2" charset="-122"/>
            </a:endParaRPr>
          </a:p>
          <a:p>
            <a:pPr eaLnBrk="1" hangingPunct="1">
              <a:lnSpc>
                <a:spcPct val="90000"/>
              </a:lnSpc>
            </a:pPr>
            <a:r>
              <a:rPr lang="zh-CN" altLang="en-US" sz="4000"/>
              <a:t>中国科学技术大学计算机系</a:t>
            </a:r>
          </a:p>
          <a:p>
            <a:pPr eaLnBrk="1" hangingPunct="1">
              <a:lnSpc>
                <a:spcPct val="90000"/>
              </a:lnSpc>
            </a:pPr>
            <a:r>
              <a:rPr lang="zh-CN" altLang="en-US" sz="4000"/>
              <a:t>   国家高性能计算中心（合肥）</a:t>
            </a:r>
          </a:p>
          <a:p>
            <a:pPr eaLnBrk="1" hangingPunct="1">
              <a:lnSpc>
                <a:spcPct val="90000"/>
              </a:lnSpc>
            </a:pPr>
            <a:r>
              <a:rPr lang="en-US" altLang="zh-CN" sz="4000"/>
              <a:t>2008.8.19</a:t>
            </a:r>
          </a:p>
        </p:txBody>
      </p:sp>
    </p:spTree>
  </p:cSld>
  <p:clrMapOvr>
    <a:masterClrMapping/>
  </p:clrMapOvr>
  <p:transition>
    <p:random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日期占位符 3">
            <a:extLst>
              <a:ext uri="{FF2B5EF4-FFF2-40B4-BE49-F238E27FC236}">
                <a16:creationId xmlns:a16="http://schemas.microsoft.com/office/drawing/2014/main" id="{6D56E5A6-98C7-4C30-A18C-7110D357463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11" name="灯片编号占位符 5">
            <a:extLst>
              <a:ext uri="{FF2B5EF4-FFF2-40B4-BE49-F238E27FC236}">
                <a16:creationId xmlns:a16="http://schemas.microsoft.com/office/drawing/2014/main" id="{4010FB94-C890-4612-9AD7-0A00B8837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2353163-3D0D-4864-9238-D19AB27696B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412" name="Rectangle 2">
            <a:extLst>
              <a:ext uri="{FF2B5EF4-FFF2-40B4-BE49-F238E27FC236}">
                <a16:creationId xmlns:a16="http://schemas.microsoft.com/office/drawing/2014/main" id="{CAA60FF9-DCCD-4E6A-815E-E51FA8B0B5BB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522288" y="1719263"/>
            <a:ext cx="7786687" cy="4005262"/>
          </a:xfrm>
        </p:spPr>
        <p:txBody>
          <a:bodyPr/>
          <a:lstStyle/>
          <a:p>
            <a:pPr eaLnBrk="1" hangingPunct="1"/>
            <a:r>
              <a:rPr lang="zh-CN" altLang="en-US" sz="7200">
                <a:ea typeface="华文新魏" panose="02010800040101010101" pitchFamily="2" charset="-122"/>
              </a:rPr>
              <a:t>第一部分</a:t>
            </a:r>
            <a:endParaRPr lang="zh-CN" altLang="en-US" sz="6000">
              <a:ea typeface="华文新魏" panose="02010800040101010101" pitchFamily="2" charset="-122"/>
            </a:endParaRPr>
          </a:p>
          <a:p>
            <a:pPr eaLnBrk="1" hangingPunct="1"/>
            <a:r>
              <a:rPr lang="zh-CN" altLang="en-US" sz="7200">
                <a:ea typeface="华文新魏" panose="02010800040101010101" pitchFamily="2" charset="-122"/>
              </a:rPr>
              <a:t>概率算法</a:t>
            </a:r>
          </a:p>
        </p:txBody>
      </p:sp>
    </p:spTree>
  </p:cSld>
  <p:clrMapOvr>
    <a:masterClrMapping/>
  </p:clrMapOvr>
  <p:transition>
    <p:random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日期占位符 5">
            <a:extLst>
              <a:ext uri="{FF2B5EF4-FFF2-40B4-BE49-F238E27FC236}">
                <a16:creationId xmlns:a16="http://schemas.microsoft.com/office/drawing/2014/main" id="{DB6177EA-D3BB-4221-9B77-D0ADB5F424E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5" name="灯片编号占位符 7">
            <a:extLst>
              <a:ext uri="{FF2B5EF4-FFF2-40B4-BE49-F238E27FC236}">
                <a16:creationId xmlns:a16="http://schemas.microsoft.com/office/drawing/2014/main" id="{F2F5DB7A-9B4F-46E1-BB8A-F4CEB5104B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53C111-FAFE-4665-AEC2-83ED43DDBFD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436" name="Rectangle 2">
            <a:extLst>
              <a:ext uri="{FF2B5EF4-FFF2-40B4-BE49-F238E27FC236}">
                <a16:creationId xmlns:a16="http://schemas.microsoft.com/office/drawing/2014/main" id="{BB4DE00C-4453-4FD0-A7C8-0C0335DFDD4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l" eaLnBrk="1" hangingPunct="1"/>
            <a:r>
              <a:rPr lang="en-US" altLang="zh-CN" sz="5400"/>
              <a:t>Ch.1 </a:t>
            </a:r>
            <a:r>
              <a:rPr lang="zh-CN" altLang="en-US" sz="5400"/>
              <a:t>绪论</a:t>
            </a:r>
          </a:p>
        </p:txBody>
      </p:sp>
      <p:sp>
        <p:nvSpPr>
          <p:cNvPr id="18437" name="Rectangle 3">
            <a:extLst>
              <a:ext uri="{FF2B5EF4-FFF2-40B4-BE49-F238E27FC236}">
                <a16:creationId xmlns:a16="http://schemas.microsoft.com/office/drawing/2014/main" id="{F63EB24F-0F1E-4D0C-B4C1-1BA46B85947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6863" y="2008188"/>
            <a:ext cx="6119812" cy="4525962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1. </a:t>
            </a:r>
            <a:r>
              <a:rPr lang="zh-CN" altLang="en-US" sz="2400"/>
              <a:t>故事：</a:t>
            </a:r>
            <a:r>
              <a:rPr lang="zh-CN" altLang="en-US" sz="2400">
                <a:solidFill>
                  <a:schemeClr val="bg1"/>
                </a:solidFill>
              </a:rPr>
              <a:t>想象自己是神化故事的主人公，你有一张不易懂的地图，上面描述了一处宝藏的藏宝地点。经分析你能确定最有可能的两个地点是藏宝地点，但二者相距甚远。假设你如果已到达其中一处，就立即知道该处是否为藏宝地点。你到达两处之一地点，以及从其中一处到另一处的距离是</a:t>
            </a:r>
            <a:r>
              <a:rPr lang="en-US" altLang="zh-CN" sz="2400">
                <a:solidFill>
                  <a:schemeClr val="bg1"/>
                </a:solidFill>
              </a:rPr>
              <a:t>5</a:t>
            </a:r>
            <a:r>
              <a:rPr lang="zh-CN" altLang="en-US" sz="2400">
                <a:solidFill>
                  <a:schemeClr val="bg1"/>
                </a:solidFill>
              </a:rPr>
              <a:t>天的行程。进一步假设有一条恶龙，每晚光顾宝藏并从中拿走一部分财宝。假设你取宝藏的方案有两种：</a:t>
            </a:r>
          </a:p>
        </p:txBody>
      </p:sp>
      <p:sp>
        <p:nvSpPr>
          <p:cNvPr id="18438" name="Rectangle 5">
            <a:extLst>
              <a:ext uri="{FF2B5EF4-FFF2-40B4-BE49-F238E27FC236}">
                <a16:creationId xmlns:a16="http://schemas.microsoft.com/office/drawing/2014/main" id="{798A868D-DE30-498E-A94B-00DBFA7E43E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888" y="131445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zh-CN" altLang="en-US" sz="3600">
                <a:latin typeface="Times New Roman" panose="02020603050405020304" pitchFamily="18" charset="0"/>
              </a:rPr>
              <a:t>引言</a:t>
            </a:r>
          </a:p>
        </p:txBody>
      </p:sp>
      <p:graphicFrame>
        <p:nvGraphicFramePr>
          <p:cNvPr id="18439" name="Object 8">
            <a:extLst>
              <a:ext uri="{FF2B5EF4-FFF2-40B4-BE49-F238E27FC236}">
                <a16:creationId xmlns:a16="http://schemas.microsoft.com/office/drawing/2014/main" id="{B05363F8-30AE-4E80-BBD5-A9D93DBEA354}"/>
              </a:ext>
            </a:extLst>
          </p:cNvPr>
          <p:cNvGraphicFramePr>
            <a:graphicFrameLocks noGrp="1" noChangeAspect="1"/>
          </p:cNvGraphicFramePr>
          <p:nvPr>
            <p:ph sz="quarter" idx="3"/>
          </p:nvPr>
        </p:nvGraphicFramePr>
        <p:xfrm>
          <a:off x="5967413" y="414338"/>
          <a:ext cx="3176587" cy="2417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3" name="Visio" r:id="rId3" imgW="2410765" imgH="1834652" progId="Visio.Drawing.11">
                  <p:embed/>
                </p:oleObj>
              </mc:Choice>
              <mc:Fallback>
                <p:oleObj name="Visio" r:id="rId3" imgW="2410765" imgH="1834652" progId="Visio.Drawing.11">
                  <p:embed/>
                  <p:pic>
                    <p:nvPicPr>
                      <p:cNvPr id="18439" name="Object 8">
                        <a:extLst>
                          <a:ext uri="{FF2B5EF4-FFF2-40B4-BE49-F238E27FC236}">
                            <a16:creationId xmlns:a16="http://schemas.microsoft.com/office/drawing/2014/main" id="{B05363F8-30AE-4E80-BBD5-A9D93DBEA3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414338"/>
                        <a:ext cx="3176587" cy="2417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日期占位符 4">
            <a:extLst>
              <a:ext uri="{FF2B5EF4-FFF2-40B4-BE49-F238E27FC236}">
                <a16:creationId xmlns:a16="http://schemas.microsoft.com/office/drawing/2014/main" id="{D8C4390C-F236-4E90-BB8C-1EFD06A7824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9" name="灯片编号占位符 6">
            <a:extLst>
              <a:ext uri="{FF2B5EF4-FFF2-40B4-BE49-F238E27FC236}">
                <a16:creationId xmlns:a16="http://schemas.microsoft.com/office/drawing/2014/main" id="{5A5C871B-AD15-48DD-8459-4F1C896E90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F506784-3004-4582-983E-18DD7C46159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460" name="Rectangle 3">
            <a:extLst>
              <a:ext uri="{FF2B5EF4-FFF2-40B4-BE49-F238E27FC236}">
                <a16:creationId xmlns:a16="http://schemas.microsoft.com/office/drawing/2014/main" id="{53B42FF3-0881-4115-BFFC-A1283B9E4EC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    </a:t>
            </a:r>
            <a:r>
              <a:rPr lang="zh-CN" altLang="en-US" sz="2800">
                <a:solidFill>
                  <a:schemeClr val="folHlink"/>
                </a:solidFill>
              </a:rPr>
              <a:t>方案</a:t>
            </a:r>
            <a:r>
              <a:rPr lang="en-US" altLang="zh-CN" sz="2800">
                <a:solidFill>
                  <a:schemeClr val="folHlink"/>
                </a:solidFill>
              </a:rPr>
              <a:t>1.</a:t>
            </a:r>
            <a:r>
              <a:rPr lang="en-US" altLang="zh-CN" sz="2800"/>
              <a:t> </a:t>
            </a:r>
            <a:r>
              <a:rPr lang="zh-CN" altLang="en-US" sz="2800">
                <a:solidFill>
                  <a:schemeClr val="bg1"/>
                </a:solidFill>
              </a:rPr>
              <a:t>花</a:t>
            </a:r>
            <a:r>
              <a:rPr lang="en-US" altLang="zh-CN" sz="2800">
                <a:solidFill>
                  <a:schemeClr val="bg1"/>
                </a:solidFill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天的时间计算出准确的藏宝地点，然后出发寻宝，一旦出发不能重新计算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</a:t>
            </a:r>
            <a:r>
              <a:rPr lang="zh-CN" altLang="en-US" sz="2800">
                <a:solidFill>
                  <a:schemeClr val="folHlink"/>
                </a:solidFill>
              </a:rPr>
              <a:t>方案</a:t>
            </a:r>
            <a:r>
              <a:rPr lang="en-US" altLang="zh-CN" sz="2800">
                <a:solidFill>
                  <a:schemeClr val="folHlink"/>
                </a:solidFill>
              </a:rPr>
              <a:t>2.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有一个小精灵告诉你地图的秘密，但你必须付给他报酬，相当于龙</a:t>
            </a:r>
            <a:r>
              <a:rPr lang="en-US" altLang="zh-CN" sz="2800">
                <a:solidFill>
                  <a:schemeClr val="bg1"/>
                </a:solidFill>
              </a:rPr>
              <a:t>3</a:t>
            </a:r>
            <a:r>
              <a:rPr lang="zh-CN" altLang="en-US" sz="2800">
                <a:solidFill>
                  <a:schemeClr val="bg1"/>
                </a:solidFill>
              </a:rPr>
              <a:t>晚上拿走的财宝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</a:t>
            </a:r>
            <a:r>
              <a:rPr lang="en-US" altLang="zh-CN" sz="2800">
                <a:solidFill>
                  <a:schemeClr val="folHlink"/>
                </a:solidFill>
              </a:rPr>
              <a:t>Prob 1.1.1</a:t>
            </a:r>
            <a:r>
              <a:rPr lang="en-US" altLang="zh-CN" sz="2800">
                <a:solidFill>
                  <a:schemeClr val="bg1"/>
                </a:solidFill>
              </a:rPr>
              <a:t> </a:t>
            </a:r>
            <a:r>
              <a:rPr lang="zh-CN" altLang="en-US" sz="2800">
                <a:solidFill>
                  <a:schemeClr val="bg1"/>
                </a:solidFill>
              </a:rPr>
              <a:t>若忽略可能的冒险和出发寻宝的代价，你是否接受小精灵的帮助？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     显然，应该接受小精灵的帮助，因为你只需给出</a:t>
            </a:r>
            <a:r>
              <a:rPr lang="en-US" altLang="zh-CN" sz="2800">
                <a:solidFill>
                  <a:schemeClr val="bg1"/>
                </a:solidFill>
              </a:rPr>
              <a:t>3</a:t>
            </a:r>
            <a:r>
              <a:rPr lang="zh-CN" altLang="en-US" sz="2800">
                <a:solidFill>
                  <a:schemeClr val="bg1"/>
                </a:solidFill>
              </a:rPr>
              <a:t>晚上被盗窃的财宝量，否则你将失去</a:t>
            </a:r>
            <a:r>
              <a:rPr lang="en-US" altLang="zh-CN" sz="2800">
                <a:solidFill>
                  <a:schemeClr val="bg1"/>
                </a:solidFill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晚被盗财宝量。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但是，</a:t>
            </a:r>
            <a:r>
              <a:rPr lang="zh-CN" altLang="en-US" sz="2800">
                <a:solidFill>
                  <a:schemeClr val="folHlink"/>
                </a:solidFill>
              </a:rPr>
              <a:t>若冒险，你可能做得更好！</a:t>
            </a:r>
          </a:p>
        </p:txBody>
      </p:sp>
      <p:sp>
        <p:nvSpPr>
          <p:cNvPr id="19461" name="Rectangle 4">
            <a:extLst>
              <a:ext uri="{FF2B5EF4-FFF2-40B4-BE49-F238E27FC236}">
                <a16:creationId xmlns:a16="http://schemas.microsoft.com/office/drawing/2014/main" id="{64FC1FEC-C4CD-4836-AB16-4B136DF6112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zh-CN" altLang="en-US" sz="3600">
                <a:latin typeface="Times New Roman" panose="02020603050405020304" pitchFamily="18" charset="0"/>
              </a:rPr>
              <a:t>引言</a:t>
            </a:r>
          </a:p>
        </p:txBody>
      </p:sp>
    </p:spTree>
  </p:cSld>
  <p:clrMapOvr>
    <a:masterClrMapping/>
  </p:clrMapOvr>
  <p:transition>
    <p:random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日期占位符 4">
            <a:extLst>
              <a:ext uri="{FF2B5EF4-FFF2-40B4-BE49-F238E27FC236}">
                <a16:creationId xmlns:a16="http://schemas.microsoft.com/office/drawing/2014/main" id="{4EA072F1-45CA-4DD5-83FB-F5C989DB5DC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3" name="灯片编号占位符 6">
            <a:extLst>
              <a:ext uri="{FF2B5EF4-FFF2-40B4-BE49-F238E27FC236}">
                <a16:creationId xmlns:a16="http://schemas.microsoft.com/office/drawing/2014/main" id="{394B2F30-A04F-462A-B347-FBA8AC911E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05F58A3-284A-4E52-B713-AD6A162BB88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484" name="Rectangle 2">
            <a:extLst>
              <a:ext uri="{FF2B5EF4-FFF2-40B4-BE49-F238E27FC236}">
                <a16:creationId xmlns:a16="http://schemas.microsoft.com/office/drawing/2014/main" id="{8D9EFD22-E405-427C-B8D8-2C24169867E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96863" y="908050"/>
            <a:ext cx="8415337" cy="5581650"/>
          </a:xfrm>
        </p:spPr>
        <p:txBody>
          <a:bodyPr/>
          <a:lstStyle/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    </a:t>
            </a:r>
            <a:r>
              <a:rPr lang="zh-CN" altLang="en-US" sz="2800">
                <a:solidFill>
                  <a:schemeClr val="bg1"/>
                </a:solidFill>
              </a:rPr>
              <a:t>设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是你决定之前当日的宝藏价值，设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是恶龙每晚盗走的宝藏价值，并设</a:t>
            </a:r>
            <a:r>
              <a:rPr lang="en-US" altLang="zh-CN" sz="2800">
                <a:solidFill>
                  <a:schemeClr val="folHlink"/>
                </a:solidFill>
              </a:rPr>
              <a:t>x&gt;9y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    </a:t>
            </a:r>
            <a:r>
              <a:rPr lang="zh-CN" altLang="en-US" sz="2800">
                <a:solidFill>
                  <a:srgbClr val="FF9900"/>
                </a:solidFill>
              </a:rPr>
              <a:t>方案</a:t>
            </a:r>
            <a:r>
              <a:rPr lang="en-US" altLang="zh-CN" sz="2800">
                <a:solidFill>
                  <a:srgbClr val="FF9900"/>
                </a:solidFill>
              </a:rPr>
              <a:t>1</a:t>
            </a:r>
            <a:r>
              <a:rPr lang="zh-CN" altLang="en-US" sz="2800">
                <a:solidFill>
                  <a:srgbClr val="FF9900"/>
                </a:solidFill>
              </a:rPr>
              <a:t>：</a:t>
            </a:r>
            <a:r>
              <a:rPr lang="en-US" altLang="zh-CN" sz="2800">
                <a:solidFill>
                  <a:schemeClr val="bg1"/>
                </a:solidFill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天计算确定地址，行程</a:t>
            </a:r>
            <a:r>
              <a:rPr lang="en-US" altLang="zh-CN" sz="2800">
                <a:solidFill>
                  <a:schemeClr val="bg1"/>
                </a:solidFill>
              </a:rPr>
              <a:t>5</a:t>
            </a:r>
            <a:r>
              <a:rPr lang="zh-CN" altLang="en-US" sz="2800">
                <a:solidFill>
                  <a:schemeClr val="bg1"/>
                </a:solidFill>
              </a:rPr>
              <a:t>天，你得到的宝藏价值为：</a:t>
            </a:r>
            <a:r>
              <a:rPr lang="en-US" altLang="zh-CN" sz="2800">
                <a:solidFill>
                  <a:schemeClr val="folHlink"/>
                </a:solidFill>
              </a:rPr>
              <a:t>x-9y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    </a:t>
            </a:r>
            <a:r>
              <a:rPr lang="zh-CN" altLang="en-US" sz="2800">
                <a:solidFill>
                  <a:srgbClr val="FF9900"/>
                </a:solidFill>
              </a:rPr>
              <a:t>方案</a:t>
            </a:r>
            <a:r>
              <a:rPr lang="en-US" altLang="zh-CN" sz="2800">
                <a:solidFill>
                  <a:srgbClr val="FF9900"/>
                </a:solidFill>
              </a:rPr>
              <a:t>2</a:t>
            </a:r>
            <a:r>
              <a:rPr lang="zh-CN" altLang="en-US" sz="2800">
                <a:solidFill>
                  <a:srgbClr val="FF9900"/>
                </a:solidFill>
              </a:rPr>
              <a:t>：</a:t>
            </a:r>
            <a:r>
              <a:rPr lang="en-US" altLang="zh-CN" sz="2800">
                <a:solidFill>
                  <a:schemeClr val="bg1"/>
                </a:solidFill>
              </a:rPr>
              <a:t>3y</a:t>
            </a:r>
            <a:r>
              <a:rPr lang="zh-CN" altLang="en-US" sz="2800">
                <a:solidFill>
                  <a:schemeClr val="bg1"/>
                </a:solidFill>
              </a:rPr>
              <a:t>付给精灵，行程</a:t>
            </a:r>
            <a:r>
              <a:rPr lang="en-US" altLang="zh-CN" sz="2800">
                <a:solidFill>
                  <a:schemeClr val="bg1"/>
                </a:solidFill>
              </a:rPr>
              <a:t>5</a:t>
            </a:r>
            <a:r>
              <a:rPr lang="zh-CN" altLang="en-US" sz="2800">
                <a:solidFill>
                  <a:schemeClr val="bg1"/>
                </a:solidFill>
              </a:rPr>
              <a:t>天失去</a:t>
            </a:r>
            <a:r>
              <a:rPr lang="en-US" altLang="zh-CN" sz="2800">
                <a:solidFill>
                  <a:schemeClr val="bg1"/>
                </a:solidFill>
              </a:rPr>
              <a:t>5y</a:t>
            </a:r>
            <a:r>
              <a:rPr lang="zh-CN" altLang="en-US" sz="2800">
                <a:solidFill>
                  <a:schemeClr val="bg1"/>
                </a:solidFill>
              </a:rPr>
              <a:t>，你得到的宝藏价值为：</a:t>
            </a:r>
            <a:r>
              <a:rPr lang="en-US" altLang="zh-CN" sz="2800">
                <a:solidFill>
                  <a:schemeClr val="folHlink"/>
                </a:solidFill>
              </a:rPr>
              <a:t>x-8y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    </a:t>
            </a:r>
            <a:r>
              <a:rPr lang="zh-CN" altLang="en-US" sz="2800">
                <a:solidFill>
                  <a:srgbClr val="FF9900"/>
                </a:solidFill>
              </a:rPr>
              <a:t>方案</a:t>
            </a:r>
            <a:r>
              <a:rPr lang="en-US" altLang="zh-CN" sz="2800">
                <a:solidFill>
                  <a:srgbClr val="FF9900"/>
                </a:solidFill>
              </a:rPr>
              <a:t>3</a:t>
            </a:r>
            <a:r>
              <a:rPr lang="zh-CN" altLang="en-US" sz="2800">
                <a:solidFill>
                  <a:srgbClr val="FF9900"/>
                </a:solidFill>
              </a:rPr>
              <a:t>：</a:t>
            </a:r>
            <a:r>
              <a:rPr lang="zh-CN" altLang="en-US" sz="2800">
                <a:solidFill>
                  <a:schemeClr val="bg1"/>
                </a:solidFill>
              </a:rPr>
              <a:t>投硬币决定先到一处，失败后到另一处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folHlink"/>
                </a:solidFill>
              </a:rPr>
              <a:t>冒险方案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    </a:t>
            </a:r>
            <a:r>
              <a:rPr lang="zh-CN" altLang="en-US" sz="2800">
                <a:solidFill>
                  <a:schemeClr val="bg1"/>
                </a:solidFill>
              </a:rPr>
              <a:t>一次成功所得：</a:t>
            </a:r>
            <a:r>
              <a:rPr lang="en-US" altLang="zh-CN" sz="2800">
                <a:solidFill>
                  <a:schemeClr val="folHlink"/>
                </a:solidFill>
              </a:rPr>
              <a:t>x-5y</a:t>
            </a:r>
            <a:r>
              <a:rPr lang="zh-CN" altLang="en-US" sz="2800">
                <a:solidFill>
                  <a:schemeClr val="bg1"/>
                </a:solidFill>
              </a:rPr>
              <a:t>，机会</a:t>
            </a:r>
            <a:r>
              <a:rPr lang="en-US" altLang="zh-CN" sz="2800">
                <a:solidFill>
                  <a:schemeClr val="bg1"/>
                </a:solidFill>
              </a:rPr>
              <a:t>1/2</a:t>
            </a:r>
          </a:p>
          <a:p>
            <a:pPr algn="just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    </a:t>
            </a:r>
            <a:r>
              <a:rPr lang="zh-CN" altLang="en-US" sz="2800">
                <a:solidFill>
                  <a:schemeClr val="bg1"/>
                </a:solidFill>
              </a:rPr>
              <a:t>二次成功所得：</a:t>
            </a:r>
            <a:r>
              <a:rPr lang="en-US" altLang="zh-CN" sz="2800">
                <a:solidFill>
                  <a:schemeClr val="folHlink"/>
                </a:solidFill>
              </a:rPr>
              <a:t>x-10y</a:t>
            </a:r>
            <a:r>
              <a:rPr lang="zh-CN" altLang="en-US" sz="2800">
                <a:solidFill>
                  <a:schemeClr val="bg1"/>
                </a:solidFill>
              </a:rPr>
              <a:t>，机会</a:t>
            </a:r>
            <a:r>
              <a:rPr lang="en-US" altLang="zh-CN" sz="2800">
                <a:solidFill>
                  <a:schemeClr val="bg1"/>
                </a:solidFill>
              </a:rPr>
              <a:t>1/2</a:t>
            </a:r>
          </a:p>
        </p:txBody>
      </p:sp>
      <p:sp>
        <p:nvSpPr>
          <p:cNvPr id="20485" name="Rectangle 3">
            <a:extLst>
              <a:ext uri="{FF2B5EF4-FFF2-40B4-BE49-F238E27FC236}">
                <a16:creationId xmlns:a16="http://schemas.microsoft.com/office/drawing/2014/main" id="{82A3DB2A-C8A4-4FD1-9255-C92B79918D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zh-CN" altLang="en-US" sz="3600">
                <a:latin typeface="Times New Roman" panose="02020603050405020304" pitchFamily="18" charset="0"/>
              </a:rPr>
              <a:t>引言</a:t>
            </a:r>
          </a:p>
        </p:txBody>
      </p:sp>
      <p:sp>
        <p:nvSpPr>
          <p:cNvPr id="20486" name="Text Box 6">
            <a:extLst>
              <a:ext uri="{FF2B5EF4-FFF2-40B4-BE49-F238E27FC236}">
                <a16:creationId xmlns:a16="http://schemas.microsoft.com/office/drawing/2014/main" id="{6B2A0AD1-1E96-4626-BC7E-A620D763A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41988" y="5138738"/>
            <a:ext cx="3286125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6000">
                <a:latin typeface="Times New Roman" panose="02020603050405020304" pitchFamily="18" charset="0"/>
              </a:rPr>
              <a:t>}</a:t>
            </a:r>
            <a:r>
              <a:rPr lang="zh-CN" altLang="en-US" sz="2800">
                <a:latin typeface="Times New Roman" panose="02020603050405020304" pitchFamily="18" charset="0"/>
              </a:rPr>
              <a:t>期望赢利：</a:t>
            </a:r>
            <a:r>
              <a:rPr lang="en-US" altLang="zh-CN" sz="2800">
                <a:latin typeface="Times New Roman" panose="02020603050405020304" pitchFamily="18" charset="0"/>
              </a:rPr>
              <a:t>x-7.5y</a:t>
            </a:r>
          </a:p>
        </p:txBody>
      </p:sp>
    </p:spTree>
  </p:cSld>
  <p:clrMapOvr>
    <a:masterClrMapping/>
  </p:clrMapOvr>
  <p:transition>
    <p:random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日期占位符 3">
            <a:extLst>
              <a:ext uri="{FF2B5EF4-FFF2-40B4-BE49-F238E27FC236}">
                <a16:creationId xmlns:a16="http://schemas.microsoft.com/office/drawing/2014/main" id="{6790F552-37B0-4651-83A8-D020196AA58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7" name="灯片编号占位符 5">
            <a:extLst>
              <a:ext uri="{FF2B5EF4-FFF2-40B4-BE49-F238E27FC236}">
                <a16:creationId xmlns:a16="http://schemas.microsoft.com/office/drawing/2014/main" id="{F4C05F12-D779-4311-85AC-E67E25DF00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5A68274-6F4E-4282-88F8-18855113FBA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508" name="Rectangle 7">
            <a:extLst>
              <a:ext uri="{FF2B5EF4-FFF2-40B4-BE49-F238E27FC236}">
                <a16:creationId xmlns:a16="http://schemas.microsoft.com/office/drawing/2014/main" id="{78F14126-9607-4C83-AC5D-0970027C30F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458788"/>
            <a:ext cx="8280400" cy="5626100"/>
          </a:xfrm>
          <a:noFill/>
        </p:spPr>
        <p:txBody>
          <a:bodyPr/>
          <a:lstStyle/>
          <a:p>
            <a:pPr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2. </a:t>
            </a:r>
            <a:r>
              <a:rPr lang="zh-CN" altLang="en-US" sz="2800"/>
              <a:t>意义</a:t>
            </a:r>
          </a:p>
          <a:p>
            <a:pPr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        </a:t>
            </a:r>
            <a:r>
              <a:rPr lang="zh-CN" altLang="en-US" sz="2800">
                <a:solidFill>
                  <a:schemeClr val="bg1"/>
                </a:solidFill>
              </a:rPr>
              <a:t>该故事告诉我们：当一个算法面临某种选择时，有时随机选择比耗时做最优选择更好，尤其是当最优选择所花的时间大于随机选择的平均时间的时侯</a:t>
            </a:r>
          </a:p>
          <a:p>
            <a:pPr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      显然，概率算法只能是期望的时间更有效，但它有可能遭受到最坏的可能性。</a:t>
            </a:r>
          </a:p>
          <a:p>
            <a:pPr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endParaRPr lang="en-US" altLang="zh-CN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日期占位符 3">
            <a:extLst>
              <a:ext uri="{FF2B5EF4-FFF2-40B4-BE49-F238E27FC236}">
                <a16:creationId xmlns:a16="http://schemas.microsoft.com/office/drawing/2014/main" id="{723583EF-63CB-4575-84F8-385C22B9514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5" name="灯片编号占位符 5">
            <a:extLst>
              <a:ext uri="{FF2B5EF4-FFF2-40B4-BE49-F238E27FC236}">
                <a16:creationId xmlns:a16="http://schemas.microsoft.com/office/drawing/2014/main" id="{E9609C9E-8B15-459A-B2C2-BB5B6BDF15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1955434-DA0C-4DF4-A970-CEF8E764E6C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556" name="Rectangle 2">
            <a:extLst>
              <a:ext uri="{FF2B5EF4-FFF2-40B4-BE49-F238E27FC236}">
                <a16:creationId xmlns:a16="http://schemas.microsoft.com/office/drawing/2014/main" id="{9DC65468-A562-40F5-AD90-ABCD7FC6CE0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431800" y="458788"/>
            <a:ext cx="8280400" cy="5626100"/>
          </a:xfrm>
          <a:noFill/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3. </a:t>
            </a:r>
            <a:r>
              <a:rPr lang="zh-CN" altLang="en-US" sz="2800"/>
              <a:t>期望时间和平均时间的区别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30000"/>
              </a:spcBef>
            </a:pPr>
            <a:r>
              <a:rPr lang="zh-CN" altLang="en-US" sz="2400">
                <a:solidFill>
                  <a:srgbClr val="FF9900"/>
                </a:solidFill>
              </a:rPr>
              <a:t>确定算法的平均执行时间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      输入规模一定的所有输入实例是等概率出现时，算法的平均执行时间。</a:t>
            </a:r>
          </a:p>
          <a:p>
            <a:pPr marL="914400" lvl="1" indent="-457200" eaLnBrk="1" hangingPunct="1"/>
            <a:r>
              <a:rPr lang="zh-CN" altLang="en-US" sz="2400">
                <a:solidFill>
                  <a:srgbClr val="FF9900"/>
                </a:solidFill>
              </a:rPr>
              <a:t>概率算法的期望执行时间</a:t>
            </a:r>
            <a:endParaRPr lang="zh-CN" altLang="en-US" sz="2400"/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反复解同一个输入实例所花的平均执行时间。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800"/>
              <a:t>    	因此，对概率算法可以讨论如下两种期望时间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rgbClr val="FF9900"/>
                </a:solidFill>
              </a:rPr>
              <a:t>平均的期望时间</a:t>
            </a:r>
            <a:r>
              <a:rPr lang="zh-CN" altLang="en-US" sz="2400"/>
              <a:t>：所有输入实例上平均的期望执行时间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rgbClr val="FF9900"/>
                </a:solidFill>
              </a:rPr>
              <a:t>最坏的期望时间</a:t>
            </a:r>
            <a:r>
              <a:rPr lang="zh-CN" altLang="en-US" sz="2400"/>
              <a:t>：最坏的输入实例上的期望执行时间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endParaRPr lang="en-US" altLang="zh-CN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日期占位符 3">
            <a:extLst>
              <a:ext uri="{FF2B5EF4-FFF2-40B4-BE49-F238E27FC236}">
                <a16:creationId xmlns:a16="http://schemas.microsoft.com/office/drawing/2014/main" id="{ECEC2FDD-4B09-4442-96C8-9BC453A77C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3" name="灯片编号占位符 5">
            <a:extLst>
              <a:ext uri="{FF2B5EF4-FFF2-40B4-BE49-F238E27FC236}">
                <a16:creationId xmlns:a16="http://schemas.microsoft.com/office/drawing/2014/main" id="{CA94B203-70D0-43DA-9593-D761F9CD6C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98044CE-532A-4425-B706-086701A6BFF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604" name="Rectangle 7">
            <a:extLst>
              <a:ext uri="{FF2B5EF4-FFF2-40B4-BE49-F238E27FC236}">
                <a16:creationId xmlns:a16="http://schemas.microsoft.com/office/drawing/2014/main" id="{B60F33E9-56B1-4ECA-9DF0-1989D16AC94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228600"/>
            <a:ext cx="8937625" cy="6310313"/>
          </a:xfrm>
          <a:noFill/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400"/>
              <a:t>	4. </a:t>
            </a:r>
            <a:r>
              <a:rPr lang="zh-CN" altLang="en-US" sz="2400"/>
              <a:t>例子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AutoNum type="circleNumDbPlain"/>
            </a:pPr>
            <a:r>
              <a:rPr lang="zh-CN" altLang="en-US" sz="2200">
                <a:solidFill>
                  <a:srgbClr val="FF9900"/>
                </a:solidFill>
              </a:rPr>
              <a:t>快速排序中的随机划分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200"/>
              <a:t>	要求学生写一算法，由老师给出输入实例，按运行时间打分，大部分学生均不敢用简单的划分，运行时间在</a:t>
            </a:r>
            <a:r>
              <a:rPr lang="en-US" altLang="zh-CN" sz="2200"/>
              <a:t>1500-2600ms</a:t>
            </a:r>
            <a:r>
              <a:rPr lang="zh-CN" altLang="en-US" sz="2200"/>
              <a:t>，三个学生用概率的方法划分，运行时间平均为</a:t>
            </a:r>
            <a:r>
              <a:rPr lang="en-US" altLang="zh-CN" sz="2200"/>
              <a:t>300ms</a:t>
            </a:r>
            <a:r>
              <a:rPr lang="zh-CN" altLang="en-US" sz="2200"/>
              <a:t>。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AutoNum type="circleNumDbPlain" startAt="2"/>
            </a:pPr>
            <a:r>
              <a:rPr lang="en-US" altLang="zh-CN" sz="2200">
                <a:solidFill>
                  <a:srgbClr val="FF9900"/>
                </a:solidFill>
              </a:rPr>
              <a:t>8</a:t>
            </a:r>
            <a:r>
              <a:rPr lang="zh-CN" altLang="en-US" sz="2200">
                <a:solidFill>
                  <a:srgbClr val="FF9900"/>
                </a:solidFill>
              </a:rPr>
              <a:t>皇后问题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200"/>
              <a:t>	    系统的方法放置皇后</a:t>
            </a:r>
            <a:r>
              <a:rPr lang="en-US" altLang="zh-CN" sz="2200"/>
              <a:t>(</a:t>
            </a:r>
            <a:r>
              <a:rPr lang="zh-CN" altLang="en-US" sz="2200"/>
              <a:t>回溯法</a:t>
            </a:r>
            <a:r>
              <a:rPr lang="en-US" altLang="zh-CN" sz="2200"/>
              <a:t>)</a:t>
            </a:r>
            <a:r>
              <a:rPr lang="zh-CN" altLang="en-US" sz="2200"/>
              <a:t>较合适，找出所有</a:t>
            </a:r>
            <a:r>
              <a:rPr lang="en-US" altLang="zh-CN" sz="2200"/>
              <a:t>92</a:t>
            </a:r>
            <a:r>
              <a:rPr lang="zh-CN" altLang="en-US" sz="2200"/>
              <a:t>个解 </a:t>
            </a:r>
            <a:r>
              <a:rPr lang="en-US" altLang="zh-CN" sz="2200"/>
              <a:t>O(2</a:t>
            </a:r>
            <a:r>
              <a:rPr lang="en-US" altLang="zh-CN" sz="2200" baseline="30000"/>
              <a:t>n</a:t>
            </a:r>
            <a:r>
              <a:rPr lang="en-US" altLang="zh-CN" sz="2200"/>
              <a:t>)</a:t>
            </a:r>
            <a:r>
              <a:rPr lang="zh-CN" altLang="en-US" sz="2200"/>
              <a:t>，若只找</a:t>
            </a:r>
            <a:r>
              <a:rPr lang="en-US" altLang="zh-CN" sz="2200"/>
              <a:t>92</a:t>
            </a:r>
            <a:r>
              <a:rPr lang="zh-CN" altLang="en-US" sz="2200"/>
              <a:t>个其中的任何一个解可在线性时间内完成</a:t>
            </a:r>
            <a:r>
              <a:rPr lang="en-US" altLang="zh-CN" sz="2200"/>
              <a:t>O(n)</a:t>
            </a:r>
            <a:r>
              <a:rPr lang="zh-CN" altLang="en-US" sz="2200"/>
              <a:t>。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200"/>
              <a:t>      </a:t>
            </a:r>
            <a:r>
              <a:rPr lang="zh-CN" altLang="en-US" sz="2200">
                <a:solidFill>
                  <a:schemeClr val="folHlink"/>
                </a:solidFill>
              </a:rPr>
              <a:t>随机法：</a:t>
            </a:r>
            <a:r>
              <a:rPr lang="zh-CN" altLang="en-US" sz="2200"/>
              <a:t>随机地放置若干皇后能够改进回溯法，特别是当</a:t>
            </a:r>
            <a:r>
              <a:rPr lang="en-US" altLang="zh-CN" sz="2200"/>
              <a:t>n</a:t>
            </a:r>
            <a:r>
              <a:rPr lang="zh-CN" altLang="en-US" sz="2200"/>
              <a:t>较大时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AutoNum type="circleNumDbPlain" startAt="3"/>
            </a:pPr>
            <a:r>
              <a:rPr lang="zh-CN" altLang="en-US" sz="2200">
                <a:solidFill>
                  <a:srgbClr val="FF9900"/>
                </a:solidFill>
              </a:rPr>
              <a:t>判断大整数是否为素数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200"/>
              <a:t>	确定算法无法在可行的时间内判断一个数百位十进制数是否素数，否则密码就不安全。</a:t>
            </a:r>
          </a:p>
          <a:p>
            <a:pPr marL="914400" lvl="1" indent="-457200" algn="just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200"/>
              <a:t>      概率算法将有所作为：若能接受一个任意小的错误的概率</a:t>
            </a:r>
          </a:p>
        </p:txBody>
      </p:sp>
    </p:spTree>
  </p:cSld>
  <p:clrMapOvr>
    <a:masterClrMapping/>
  </p:clrMapOvr>
  <p:transition>
    <p:random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日期占位符 3">
            <a:extLst>
              <a:ext uri="{FF2B5EF4-FFF2-40B4-BE49-F238E27FC236}">
                <a16:creationId xmlns:a16="http://schemas.microsoft.com/office/drawing/2014/main" id="{6E749CBE-B053-4452-9067-DB521AF145A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7651" name="灯片编号占位符 5">
            <a:extLst>
              <a:ext uri="{FF2B5EF4-FFF2-40B4-BE49-F238E27FC236}">
                <a16:creationId xmlns:a16="http://schemas.microsoft.com/office/drawing/2014/main" id="{BC2670EC-6243-48E1-AF16-1DB185AA63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80904C-92A2-4220-ACE9-A21486B4474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7652" name="Rectangle 6">
            <a:extLst>
              <a:ext uri="{FF2B5EF4-FFF2-40B4-BE49-F238E27FC236}">
                <a16:creationId xmlns:a16="http://schemas.microsoft.com/office/drawing/2014/main" id="{8F5507E1-6001-47EE-AC8A-85BF4D95D1A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6375" y="358775"/>
            <a:ext cx="8686800" cy="6310313"/>
          </a:xfrm>
          <a:noFill/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en-US" altLang="zh-CN" sz="2800"/>
              <a:t>5. </a:t>
            </a:r>
            <a:r>
              <a:rPr lang="zh-CN" altLang="en-US" sz="2800"/>
              <a:t>概率算法的特点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800"/>
              <a:t>    </a:t>
            </a:r>
            <a:r>
              <a:rPr lang="en-US" altLang="zh-CN" sz="2800"/>
              <a:t>(1) </a:t>
            </a:r>
            <a:r>
              <a:rPr lang="zh-CN" altLang="en-US" sz="2800"/>
              <a:t>不可再现性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800"/>
              <a:t>     在同一个输入实例上，每次执行结果不尽相同，例如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circleNumDbPlain"/>
            </a:pPr>
            <a:r>
              <a:rPr lang="en-US" altLang="zh-CN" sz="2400"/>
              <a:t>N-</a:t>
            </a:r>
            <a:r>
              <a:rPr lang="zh-CN" altLang="en-US" sz="2400"/>
              <a:t>皇后问题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	概率算法运行不同次将会找到不同的正确解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circleNumDbPlain" startAt="2"/>
            </a:pPr>
            <a:r>
              <a:rPr lang="zh-CN" altLang="en-US" sz="2400"/>
              <a:t>找一给定合数的非平凡因子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zh-CN" altLang="en-US" sz="2400"/>
              <a:t>	每次运行的结果不尽相同，但确定算法每次运行结果必定相同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800"/>
              <a:t>    </a:t>
            </a:r>
            <a:r>
              <a:rPr lang="en-US" altLang="zh-CN" sz="2800"/>
              <a:t>(2) </a:t>
            </a:r>
            <a:r>
              <a:rPr lang="zh-CN" altLang="en-US" sz="2800"/>
              <a:t>分析困难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800"/>
              <a:t>     要求有概率论，统计学和数论的知识</a:t>
            </a:r>
          </a:p>
        </p:txBody>
      </p:sp>
    </p:spTree>
  </p:cSld>
  <p:clrMapOvr>
    <a:masterClrMapping/>
  </p:clrMapOvr>
  <p:transition>
    <p:random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日期占位符 3">
            <a:extLst>
              <a:ext uri="{FF2B5EF4-FFF2-40B4-BE49-F238E27FC236}">
                <a16:creationId xmlns:a16="http://schemas.microsoft.com/office/drawing/2014/main" id="{FC913FFC-76DE-4445-A6D6-CCA6478E52E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9699" name="灯片编号占位符 5">
            <a:extLst>
              <a:ext uri="{FF2B5EF4-FFF2-40B4-BE49-F238E27FC236}">
                <a16:creationId xmlns:a16="http://schemas.microsoft.com/office/drawing/2014/main" id="{E88DFDBF-EE63-46A1-8724-7F0E0A7D34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D6ECE97-479F-49BC-A243-9367E655EB5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9700" name="Rectangle 6">
            <a:extLst>
              <a:ext uri="{FF2B5EF4-FFF2-40B4-BE49-F238E27FC236}">
                <a16:creationId xmlns:a16="http://schemas.microsoft.com/office/drawing/2014/main" id="{41EA8CEC-EF2C-490F-87AF-B3B4CCB7532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6375" y="368300"/>
            <a:ext cx="8937625" cy="6310313"/>
          </a:xfrm>
          <a:noFill/>
        </p:spPr>
        <p:txBody>
          <a:bodyPr/>
          <a:lstStyle/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en-US" altLang="zh-CN" sz="2800"/>
              <a:t>6. </a:t>
            </a:r>
            <a:r>
              <a:rPr lang="zh-CN" altLang="en-US" sz="2800"/>
              <a:t>约定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zh-CN" altLang="en-US" sz="2800"/>
              <a:t>    随机函数</a:t>
            </a:r>
            <a:r>
              <a:rPr lang="en-US" altLang="zh-CN" sz="2800"/>
              <a:t>uniform</a:t>
            </a:r>
            <a:r>
              <a:rPr lang="zh-CN" altLang="en-US" sz="2800"/>
              <a:t>：</a:t>
            </a:r>
            <a:r>
              <a:rPr lang="zh-CN" altLang="en-US" sz="2800" u="sng"/>
              <a:t>随机</a:t>
            </a:r>
            <a:r>
              <a:rPr lang="zh-CN" altLang="en-US" sz="2800"/>
              <a:t>，</a:t>
            </a:r>
            <a:r>
              <a:rPr lang="zh-CN" altLang="en-US" sz="2800" u="sng"/>
              <a:t>均匀</a:t>
            </a:r>
            <a:r>
              <a:rPr lang="zh-CN" altLang="en-US" sz="2800"/>
              <a:t>，</a:t>
            </a:r>
            <a:r>
              <a:rPr lang="zh-CN" altLang="en-US" sz="2800" u="sng"/>
              <a:t>独立</a:t>
            </a:r>
          </a:p>
          <a:p>
            <a:pPr marL="914400" lvl="1" indent="-457200" eaLnBrk="1" hangingPunct="1">
              <a:buFont typeface="Wingdings" panose="05000000000000000000" pitchFamily="2" charset="2"/>
              <a:buAutoNum type="circleNumDbPlain"/>
            </a:pPr>
            <a:r>
              <a:rPr lang="zh-CN" altLang="en-US"/>
              <a:t>设</a:t>
            </a:r>
            <a:r>
              <a:rPr lang="en-US" altLang="zh-CN"/>
              <a:t>a</a:t>
            </a:r>
            <a:r>
              <a:rPr lang="zh-CN" altLang="en-US"/>
              <a:t>，</a:t>
            </a:r>
            <a:r>
              <a:rPr lang="en-US" altLang="zh-CN"/>
              <a:t>b</a:t>
            </a:r>
            <a:r>
              <a:rPr lang="zh-CN" altLang="en-US"/>
              <a:t>为实数，</a:t>
            </a:r>
            <a:r>
              <a:rPr lang="en-US" altLang="zh-CN"/>
              <a:t>a&lt;b,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en-US" altLang="zh-CN"/>
              <a:t>     uniform(a, b) </a:t>
            </a:r>
            <a:r>
              <a:rPr lang="zh-CN" altLang="en-US"/>
              <a:t>返回</a:t>
            </a:r>
            <a:r>
              <a:rPr lang="en-US" altLang="zh-CN"/>
              <a:t>x</a:t>
            </a:r>
            <a:r>
              <a:rPr lang="zh-CN" altLang="en-US"/>
              <a:t>，</a:t>
            </a:r>
            <a:r>
              <a:rPr lang="en-US" altLang="zh-CN"/>
              <a:t>a ≤ x &lt;b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en-US" altLang="zh-CN">
                <a:solidFill>
                  <a:srgbClr val="EC0E0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②</a:t>
            </a:r>
            <a:r>
              <a:rPr lang="en-US" altLang="zh-CN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/>
              <a:t>设</a:t>
            </a:r>
            <a:r>
              <a:rPr lang="en-US" altLang="zh-CN"/>
              <a:t>i</a:t>
            </a:r>
            <a:r>
              <a:rPr lang="zh-CN" altLang="en-US"/>
              <a:t>，</a:t>
            </a:r>
            <a:r>
              <a:rPr lang="en-US" altLang="zh-CN"/>
              <a:t>j</a:t>
            </a:r>
            <a:r>
              <a:rPr lang="zh-CN" altLang="en-US"/>
              <a:t>为整数，</a:t>
            </a:r>
            <a:r>
              <a:rPr lang="en-US" altLang="zh-CN"/>
              <a:t>i≤j, 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en-US" altLang="zh-CN"/>
              <a:t>     uniform(i..j)=k, i ≤ k ≤ j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en-US" altLang="zh-CN">
                <a:solidFill>
                  <a:srgbClr val="EC0E0E"/>
                </a:solidFill>
                <a:latin typeface="黑体" panose="02010609060101010101" pitchFamily="49" charset="-122"/>
              </a:rPr>
              <a:t>③ </a:t>
            </a:r>
            <a:r>
              <a:rPr lang="zh-CN" altLang="en-US"/>
              <a:t>设</a:t>
            </a:r>
            <a:r>
              <a:rPr lang="en-US" altLang="zh-CN"/>
              <a:t>X</a:t>
            </a:r>
            <a:r>
              <a:rPr lang="zh-CN" altLang="en-US"/>
              <a:t>是非空有限集，</a:t>
            </a:r>
          </a:p>
          <a:p>
            <a:pPr marL="914400" lvl="1" indent="-457200" eaLnBrk="1" hangingPunct="1">
              <a:buFont typeface="Wingdings" panose="05000000000000000000" pitchFamily="2" charset="2"/>
              <a:buNone/>
            </a:pPr>
            <a:r>
              <a:rPr lang="zh-CN" altLang="en-US"/>
              <a:t>     </a:t>
            </a:r>
            <a:r>
              <a:rPr lang="en-US" altLang="zh-CN"/>
              <a:t>uniform(X) ∈ X</a:t>
            </a:r>
          </a:p>
          <a:p>
            <a:pPr marL="533400" indent="-533400" eaLnBrk="1" hangingPunct="1">
              <a:buFont typeface="Wingdings" panose="05000000000000000000" pitchFamily="2" charset="2"/>
              <a:buNone/>
            </a:pPr>
            <a:r>
              <a:rPr lang="en-US" altLang="zh-CN" sz="2800">
                <a:cs typeface="Arial" panose="020B0604020202020204" pitchFamily="34" charset="0"/>
              </a:rPr>
              <a:t>    </a:t>
            </a:r>
            <a:endParaRPr lang="el-GR" altLang="zh-CN" sz="2800"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日期占位符 3">
            <a:extLst>
              <a:ext uri="{FF2B5EF4-FFF2-40B4-BE49-F238E27FC236}">
                <a16:creationId xmlns:a16="http://schemas.microsoft.com/office/drawing/2014/main" id="{7BEB98EE-F53A-42C9-96C9-0809EDAC7E3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1747" name="灯片编号占位符 5">
            <a:extLst>
              <a:ext uri="{FF2B5EF4-FFF2-40B4-BE49-F238E27FC236}">
                <a16:creationId xmlns:a16="http://schemas.microsoft.com/office/drawing/2014/main" id="{349D231A-92BD-4F46-B385-2AC31F031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759E6B-109D-447B-8474-C9DB1EC11BE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1748" name="Rectangle 2">
            <a:extLst>
              <a:ext uri="{FF2B5EF4-FFF2-40B4-BE49-F238E27FC236}">
                <a16:creationId xmlns:a16="http://schemas.microsoft.com/office/drawing/2014/main" id="{51F0BF26-20E3-48E8-B43B-9AC35403F71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6375" y="358775"/>
            <a:ext cx="8686800" cy="6310313"/>
          </a:xfrm>
          <a:noFill/>
        </p:spPr>
        <p:txBody>
          <a:bodyPr/>
          <a:lstStyle/>
          <a:p>
            <a:pPr marL="533400" indent="-533400" algn="just" eaLnBrk="1" hangingPunct="1">
              <a:buFont typeface="Wingdings" panose="05000000000000000000" pitchFamily="2" charset="2"/>
              <a:buNone/>
            </a:pPr>
            <a:r>
              <a:rPr lang="zh-CN" altLang="en-US" sz="2400">
                <a:cs typeface="Arial" panose="020B0604020202020204" pitchFamily="34" charset="0"/>
              </a:rPr>
              <a:t>例</a:t>
            </a:r>
            <a:r>
              <a:rPr lang="en-US" altLang="zh-CN" sz="2400">
                <a:cs typeface="Arial" panose="020B0604020202020204" pitchFamily="34" charset="0"/>
              </a:rPr>
              <a:t>1</a:t>
            </a:r>
            <a:r>
              <a:rPr lang="zh-CN" altLang="en-US" sz="2400">
                <a:cs typeface="Arial" panose="020B0604020202020204" pitchFamily="34" charset="0"/>
              </a:rPr>
              <a:t>：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是一个素数，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是一个整数满足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en-US" altLang="zh-CN" sz="2400">
                <a:solidFill>
                  <a:schemeClr val="bg1"/>
                </a:solidFill>
              </a:rPr>
              <a:t>≤a&lt;p</a:t>
            </a:r>
            <a:r>
              <a:rPr lang="zh-CN" altLang="en-US" sz="2400">
                <a:solidFill>
                  <a:schemeClr val="bg1"/>
                </a:solidFill>
              </a:rPr>
              <a:t>， 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模除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的指数</a:t>
            </a:r>
            <a:r>
              <a:rPr lang="en-US" altLang="zh-CN" sz="2400">
                <a:solidFill>
                  <a:schemeClr val="bg1"/>
                </a:solidFill>
              </a:rPr>
              <a:t>(index)</a:t>
            </a:r>
            <a:r>
              <a:rPr lang="zh-CN" altLang="en-US" sz="2400">
                <a:solidFill>
                  <a:schemeClr val="bg1"/>
                </a:solidFill>
              </a:rPr>
              <a:t>是满足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en-US" altLang="zh-CN" sz="2400" baseline="30000">
                <a:solidFill>
                  <a:schemeClr val="bg1"/>
                </a:solidFill>
              </a:rPr>
              <a:t>i</a:t>
            </a:r>
            <a:r>
              <a:rPr lang="el-GR" altLang="zh-CN" sz="2400">
                <a:solidFill>
                  <a:schemeClr val="bg1"/>
                </a:solidFill>
              </a:rPr>
              <a:t>≡</a:t>
            </a:r>
            <a:r>
              <a:rPr lang="el-GR" altLang="zh-CN" sz="2400">
                <a:solidFill>
                  <a:schemeClr val="bg1"/>
                </a:solidFill>
                <a:ea typeface="宋体" panose="02010600030101010101" pitchFamily="2" charset="-122"/>
              </a:rPr>
              <a:t>1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(mod p)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的最小正整数</a:t>
            </a:r>
            <a:r>
              <a:rPr lang="en-US" altLang="zh-CN" sz="2400" err="1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。它等于集合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X={</a:t>
            </a:r>
            <a:r>
              <a:rPr lang="en-US" altLang="zh-CN" sz="2400" err="1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30000" err="1">
                <a:solidFill>
                  <a:schemeClr val="bg1"/>
                </a:solidFill>
              </a:rPr>
              <a:t>j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mod p | j </a:t>
            </a:r>
            <a:r>
              <a:rPr lang="en-US" altLang="zh-CN" sz="2400">
                <a:solidFill>
                  <a:schemeClr val="bg1"/>
                </a:solidFill>
              </a:rPr>
              <a:t>≥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1}</a:t>
            </a:r>
            <a:r>
              <a:rPr lang="zh-CN" altLang="en-US" sz="2400">
                <a:solidFill>
                  <a:schemeClr val="bg1"/>
                </a:solidFill>
              </a:rPr>
              <a:t>的势，即</a:t>
            </a:r>
            <a:r>
              <a:rPr lang="en-US" altLang="zh-CN" sz="2400" err="1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=|X|</a:t>
            </a: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。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ea typeface="宋体" panose="02010600030101010101" pitchFamily="2" charset="-122"/>
              </a:rPr>
              <a:t>   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例如，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模除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的指数等于</a:t>
            </a:r>
            <a:r>
              <a:rPr lang="en-US" altLang="zh-CN" sz="2400">
                <a:solidFill>
                  <a:schemeClr val="folHlink"/>
                </a:solidFill>
                <a:latin typeface="黑体" panose="02010609060101010101" pitchFamily="49" charset="-122"/>
              </a:rPr>
              <a:t>5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：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mod 31=1,</a:t>
            </a:r>
            <a:r>
              <a:rPr lang="en-US" altLang="zh-CN" sz="2400">
                <a:latin typeface="黑体" panose="02010609060101010101" pitchFamily="49" charset="-122"/>
              </a:rPr>
              <a:t> 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黑体" panose="02010609060101010101" pitchFamily="49" charset="-122"/>
              </a:rPr>
              <a:t>     X={2</a:t>
            </a:r>
            <a:r>
              <a:rPr lang="en-US" altLang="zh-CN" sz="2400" baseline="30000">
                <a:latin typeface="黑体" panose="02010609060101010101" pitchFamily="49" charset="-122"/>
              </a:rPr>
              <a:t>1</a:t>
            </a:r>
            <a:r>
              <a:rPr lang="en-US" altLang="zh-CN" sz="2400">
                <a:latin typeface="黑体" panose="02010609060101010101" pitchFamily="49" charset="-122"/>
              </a:rPr>
              <a:t> mod 31, 2</a:t>
            </a:r>
            <a:r>
              <a:rPr lang="en-US" altLang="zh-CN" sz="2400" baseline="30000">
                <a:latin typeface="黑体" panose="02010609060101010101" pitchFamily="49" charset="-122"/>
              </a:rPr>
              <a:t>2</a:t>
            </a:r>
            <a:r>
              <a:rPr lang="en-US" altLang="zh-CN" sz="2400">
                <a:latin typeface="黑体" panose="02010609060101010101" pitchFamily="49" charset="-122"/>
              </a:rPr>
              <a:t> mod 31, 2</a:t>
            </a:r>
            <a:r>
              <a:rPr lang="en-US" altLang="zh-CN" sz="2400" baseline="30000">
                <a:latin typeface="黑体" panose="02010609060101010101" pitchFamily="49" charset="-122"/>
              </a:rPr>
              <a:t>3</a:t>
            </a:r>
            <a:r>
              <a:rPr lang="en-US" altLang="zh-CN" sz="2400">
                <a:latin typeface="黑体" panose="02010609060101010101" pitchFamily="49" charset="-122"/>
              </a:rPr>
              <a:t> mod 31, 2</a:t>
            </a:r>
            <a:r>
              <a:rPr lang="en-US" altLang="zh-CN" sz="2400" baseline="30000">
                <a:latin typeface="黑体" panose="02010609060101010101" pitchFamily="49" charset="-122"/>
              </a:rPr>
              <a:t>4</a:t>
            </a:r>
            <a:r>
              <a:rPr lang="en-US" altLang="zh-CN" sz="2400">
                <a:latin typeface="黑体" panose="02010609060101010101" pitchFamily="49" charset="-122"/>
              </a:rPr>
              <a:t> mod 31, 2</a:t>
            </a:r>
            <a:r>
              <a:rPr lang="en-US" altLang="zh-CN" sz="2400" baseline="30000">
                <a:latin typeface="黑体" panose="02010609060101010101" pitchFamily="49" charset="-122"/>
              </a:rPr>
              <a:t>5</a:t>
            </a:r>
            <a:r>
              <a:rPr lang="en-US" altLang="zh-CN" sz="2400">
                <a:latin typeface="黑体" panose="02010609060101010101" pitchFamily="49" charset="-122"/>
              </a:rPr>
              <a:t> mod 31};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黑体" panose="02010609060101010101" pitchFamily="49" charset="-122"/>
              </a:rPr>
              <a:t>     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模除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的指数是</a:t>
            </a:r>
            <a:r>
              <a:rPr lang="en-US" altLang="zh-CN" sz="2400">
                <a:solidFill>
                  <a:schemeClr val="folHlink"/>
                </a:solidFill>
                <a:latin typeface="黑体" panose="02010609060101010101" pitchFamily="49" charset="-122"/>
              </a:rPr>
              <a:t>3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，即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5</a:t>
            </a:r>
            <a:r>
              <a:rPr lang="en-US" altLang="zh-CN" sz="2400" baseline="30000">
                <a:solidFill>
                  <a:schemeClr val="bg1"/>
                </a:solidFill>
                <a:latin typeface="黑体" panose="02010609060101010101" pitchFamily="49" charset="-122"/>
              </a:rPr>
              <a:t>3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mod 31 = 1, 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    3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模除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的指数是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30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。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 由费马</a:t>
            </a:r>
            <a:r>
              <a:rPr lang="en-US" altLang="zh-CN" sz="2400">
                <a:latin typeface="黑体" panose="02010609060101010101" pitchFamily="49" charset="-122"/>
              </a:rPr>
              <a:t>(Fermat)</a:t>
            </a:r>
            <a:r>
              <a:rPr lang="zh-CN" altLang="en-US" sz="2400">
                <a:latin typeface="黑体" panose="02010609060101010101" pitchFamily="49" charset="-122"/>
              </a:rPr>
              <a:t>定理</a:t>
            </a:r>
            <a:r>
              <a:rPr lang="en-US" altLang="zh-CN" sz="2400">
                <a:latin typeface="黑体" panose="02010609060101010101" pitchFamily="49" charset="-122"/>
              </a:rPr>
              <a:t>(a</a:t>
            </a:r>
            <a:r>
              <a:rPr lang="en-US" altLang="zh-CN" sz="2400" baseline="30000">
                <a:latin typeface="黑体" panose="02010609060101010101" pitchFamily="49" charset="-122"/>
              </a:rPr>
              <a:t>p-1</a:t>
            </a:r>
            <a:r>
              <a:rPr lang="en-US" altLang="zh-CN" sz="2400">
                <a:latin typeface="黑体" panose="02010609060101010101" pitchFamily="49" charset="-122"/>
              </a:rPr>
              <a:t> </a:t>
            </a:r>
            <a:r>
              <a:rPr lang="el-GR" altLang="zh-CN" sz="2400">
                <a:latin typeface="黑体" panose="02010609060101010101" pitchFamily="49" charset="-122"/>
              </a:rPr>
              <a:t>≡1</a:t>
            </a:r>
            <a:r>
              <a:rPr lang="en-US" altLang="zh-CN" sz="2400">
                <a:latin typeface="黑体" panose="02010609060101010101" pitchFamily="49" charset="-122"/>
              </a:rPr>
              <a:t>(mod p))</a:t>
            </a:r>
            <a:r>
              <a:rPr lang="zh-CN" altLang="en-US" sz="2400">
                <a:latin typeface="黑体" panose="02010609060101010101" pitchFamily="49" charset="-122"/>
              </a:rPr>
              <a:t>可知，</a:t>
            </a:r>
            <a:r>
              <a:rPr lang="en-US" altLang="zh-CN" sz="2400">
                <a:latin typeface="黑体" panose="02010609060101010101" pitchFamily="49" charset="-122"/>
              </a:rPr>
              <a:t>a</a:t>
            </a:r>
            <a:r>
              <a:rPr lang="zh-CN" altLang="en-US" sz="2400">
                <a:latin typeface="黑体" panose="02010609060101010101" pitchFamily="49" charset="-122"/>
              </a:rPr>
              <a:t>模</a:t>
            </a:r>
            <a:r>
              <a:rPr lang="en-US" altLang="zh-CN" sz="2400">
                <a:latin typeface="黑体" panose="02010609060101010101" pitchFamily="49" charset="-122"/>
              </a:rPr>
              <a:t>p</a:t>
            </a:r>
            <a:r>
              <a:rPr lang="zh-CN" altLang="en-US" sz="2400">
                <a:latin typeface="黑体" panose="02010609060101010101" pitchFamily="49" charset="-122"/>
              </a:rPr>
              <a:t>的指数总是恰好整除</a:t>
            </a:r>
            <a:r>
              <a:rPr lang="en-US" altLang="zh-CN" sz="2400">
                <a:latin typeface="黑体" panose="02010609060101010101" pitchFamily="49" charset="-122"/>
              </a:rPr>
              <a:t>p-1.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黑体" panose="02010609060101010101" pitchFamily="49" charset="-122"/>
              </a:rPr>
              <a:t>     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例如，设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p=31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，若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a=2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，则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30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÷5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=6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；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                    若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a=5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，则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30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÷3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=10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。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latin typeface="黑体" panose="02010609060101010101" pitchFamily="49" charset="-122"/>
              </a:rPr>
              <a:t>   因此，</a:t>
            </a:r>
            <a:r>
              <a:rPr lang="en-US" altLang="zh-CN" sz="2400">
                <a:latin typeface="黑体" panose="02010609060101010101" pitchFamily="49" charset="-122"/>
              </a:rPr>
              <a:t>X</a:t>
            </a:r>
            <a:r>
              <a:rPr lang="zh-CN" altLang="en-US" sz="2400">
                <a:latin typeface="黑体" panose="02010609060101010101" pitchFamily="49" charset="-122"/>
              </a:rPr>
              <a:t>中的</a:t>
            </a:r>
            <a:r>
              <a:rPr lang="en-US" altLang="zh-CN" sz="2400">
                <a:latin typeface="黑体" panose="02010609060101010101" pitchFamily="49" charset="-122"/>
              </a:rPr>
              <a:t>j</a:t>
            </a:r>
            <a:r>
              <a:rPr lang="zh-CN" altLang="en-US" sz="2400">
                <a:latin typeface="黑体" panose="02010609060101010101" pitchFamily="49" charset="-122"/>
              </a:rPr>
              <a:t>至多为</a:t>
            </a:r>
            <a:r>
              <a:rPr lang="en-US" altLang="zh-CN" sz="2400">
                <a:latin typeface="黑体" panose="02010609060101010101" pitchFamily="49" charset="-122"/>
              </a:rPr>
              <a:t>p-1</a:t>
            </a:r>
            <a:r>
              <a:rPr lang="zh-CN" altLang="en-US" sz="2400">
                <a:latin typeface="黑体" panose="02010609060101010101" pitchFamily="49" charset="-122"/>
              </a:rPr>
              <a:t>，由此可得一种在</a:t>
            </a:r>
            <a:r>
              <a:rPr lang="en-US" altLang="zh-CN" sz="2400">
                <a:latin typeface="黑体" panose="02010609060101010101" pitchFamily="49" charset="-122"/>
              </a:rPr>
              <a:t>X</a:t>
            </a:r>
            <a:r>
              <a:rPr lang="zh-CN" altLang="en-US" sz="2400">
                <a:latin typeface="黑体" panose="02010609060101010101" pitchFamily="49" charset="-122"/>
              </a:rPr>
              <a:t>中随机，均匀和独立地取一个元素的算法。</a:t>
            </a:r>
            <a:endParaRPr lang="el-GR" altLang="zh-CN" sz="2400">
              <a:latin typeface="黑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日期占位符 3">
            <a:extLst>
              <a:ext uri="{FF2B5EF4-FFF2-40B4-BE49-F238E27FC236}">
                <a16:creationId xmlns:a16="http://schemas.microsoft.com/office/drawing/2014/main" id="{D9024E70-9D7C-4B09-A9C8-F46EC3AE201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3795" name="灯片编号占位符 5">
            <a:extLst>
              <a:ext uri="{FF2B5EF4-FFF2-40B4-BE49-F238E27FC236}">
                <a16:creationId xmlns:a16="http://schemas.microsoft.com/office/drawing/2014/main" id="{9A9A2208-8A8E-46BB-93F5-FC37956928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71B029F-7064-4815-8843-1F99555F0F8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3796" name="Rectangle 2">
            <a:extLst>
              <a:ext uri="{FF2B5EF4-FFF2-40B4-BE49-F238E27FC236}">
                <a16:creationId xmlns:a16="http://schemas.microsoft.com/office/drawing/2014/main" id="{35E22C89-3CD4-4B7D-98C5-89E40500701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6375" y="358775"/>
            <a:ext cx="8686800" cy="6310313"/>
          </a:xfrm>
          <a:noFill/>
        </p:spPr>
        <p:txBody>
          <a:bodyPr/>
          <a:lstStyle/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l-GR" altLang="zh-CN" sz="2400">
                <a:solidFill>
                  <a:schemeClr val="bg1"/>
                </a:solidFill>
                <a:ea typeface="宋体" panose="02010600030101010101" pitchFamily="2" charset="-122"/>
              </a:rPr>
              <a:t>ModularExponent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(a, j, p){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>
                <a:solidFill>
                  <a:schemeClr val="folHlink"/>
                </a:solidFill>
                <a:ea typeface="宋体" panose="02010600030101010101" pitchFamily="2" charset="-122"/>
              </a:rPr>
              <a:t>//</a:t>
            </a:r>
            <a:r>
              <a:rPr lang="zh-CN" altLang="en-US" sz="2400">
                <a:solidFill>
                  <a:schemeClr val="folHlink"/>
                </a:solidFill>
                <a:ea typeface="宋体" panose="02010600030101010101" pitchFamily="2" charset="-122"/>
              </a:rPr>
              <a:t>求方幂模</a:t>
            </a:r>
            <a:r>
              <a:rPr lang="en-US" altLang="zh-CN" sz="2400">
                <a:solidFill>
                  <a:schemeClr val="folHlink"/>
                </a:solidFill>
                <a:ea typeface="宋体" panose="02010600030101010101" pitchFamily="2" charset="-122"/>
              </a:rPr>
              <a:t>s=</a:t>
            </a:r>
            <a:r>
              <a:rPr lang="en-US" altLang="zh-CN" sz="2400" err="1">
                <a:solidFill>
                  <a:schemeClr val="folHlink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30000" err="1">
                <a:solidFill>
                  <a:schemeClr val="folHlink"/>
                </a:solidFill>
                <a:ea typeface="宋体" panose="02010600030101010101" pitchFamily="2" charset="-122"/>
              </a:rPr>
              <a:t>j</a:t>
            </a:r>
            <a:r>
              <a:rPr lang="en-US" altLang="zh-CN" sz="2400" baseline="30000">
                <a:solidFill>
                  <a:schemeClr val="folHlink"/>
                </a:solidFill>
                <a:ea typeface="宋体" panose="02010600030101010101" pitchFamily="2" charset="-122"/>
              </a:rPr>
              <a:t> </a:t>
            </a:r>
            <a:r>
              <a:rPr lang="en-US" altLang="zh-CN" sz="2400">
                <a:solidFill>
                  <a:schemeClr val="folHlink"/>
                </a:solidFill>
                <a:ea typeface="宋体" panose="02010600030101010101" pitchFamily="2" charset="-122"/>
              </a:rPr>
              <a:t>mod p, </a:t>
            </a:r>
            <a:r>
              <a:rPr lang="zh-CN" altLang="en-US" sz="2400">
                <a:solidFill>
                  <a:schemeClr val="folHlink"/>
                </a:solidFill>
                <a:ea typeface="宋体" panose="02010600030101010101" pitchFamily="2" charset="-122"/>
              </a:rPr>
              <a:t>注意先求</a:t>
            </a:r>
            <a:r>
              <a:rPr lang="en-US" altLang="zh-CN" sz="2400" err="1">
                <a:solidFill>
                  <a:schemeClr val="folHlink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30000" err="1">
                <a:solidFill>
                  <a:schemeClr val="folHlink"/>
                </a:solidFill>
                <a:ea typeface="宋体" panose="02010600030101010101" pitchFamily="2" charset="-122"/>
              </a:rPr>
              <a:t>j</a:t>
            </a:r>
            <a:r>
              <a:rPr lang="zh-CN" altLang="en-US" sz="2400">
                <a:solidFill>
                  <a:schemeClr val="folHlink"/>
                </a:solidFill>
                <a:ea typeface="宋体" panose="02010600030101010101" pitchFamily="2" charset="-122"/>
              </a:rPr>
              <a:t>可能会溢出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s </a:t>
            </a:r>
            <a:r>
              <a:rPr lang="en-US" altLang="zh-CN" sz="2800">
                <a:solidFill>
                  <a:schemeClr val="bg1"/>
                </a:solidFill>
              </a:rPr>
              <a:t>← 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1;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while j&gt;0 do {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	if (j is odd) s </a:t>
            </a:r>
            <a:r>
              <a:rPr lang="en-US" altLang="zh-CN" sz="2800">
                <a:solidFill>
                  <a:schemeClr val="bg1"/>
                </a:solidFill>
              </a:rPr>
              <a:t>← </a:t>
            </a:r>
            <a:r>
              <a:rPr lang="en-US" altLang="zh-CN" sz="2400" err="1">
                <a:solidFill>
                  <a:schemeClr val="bg1"/>
                </a:solidFill>
                <a:ea typeface="宋体" panose="02010600030101010101" pitchFamily="2" charset="-122"/>
              </a:rPr>
              <a:t>s</a:t>
            </a:r>
            <a:r>
              <a:rPr lang="en-US" altLang="zh-CN" sz="2400" err="1">
                <a:solidFill>
                  <a:schemeClr val="bg1"/>
                </a:solidFill>
              </a:rPr>
              <a:t>·</a:t>
            </a:r>
            <a:r>
              <a:rPr lang="en-US" altLang="zh-CN" sz="2400" err="1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mod p;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	a </a:t>
            </a:r>
            <a:r>
              <a:rPr lang="en-US" altLang="zh-CN" sz="2800">
                <a:solidFill>
                  <a:schemeClr val="bg1"/>
                </a:solidFill>
              </a:rPr>
              <a:t>← 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 baseline="30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mod p;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	j </a:t>
            </a:r>
            <a:r>
              <a:rPr lang="en-US" altLang="zh-CN" sz="2800">
                <a:solidFill>
                  <a:schemeClr val="bg1"/>
                </a:solidFill>
              </a:rPr>
              <a:t>← 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j div 2;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}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return s;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}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Draw (a, p) {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>
                <a:solidFill>
                  <a:schemeClr val="folHlink"/>
                </a:solidFill>
                <a:ea typeface="宋体" panose="02010600030101010101" pitchFamily="2" charset="-122"/>
              </a:rPr>
              <a:t>// </a:t>
            </a:r>
            <a:r>
              <a:rPr lang="zh-CN" altLang="en-US" sz="2400">
                <a:solidFill>
                  <a:schemeClr val="folHlink"/>
                </a:solidFill>
                <a:ea typeface="宋体" panose="02010600030101010101" pitchFamily="2" charset="-122"/>
              </a:rPr>
              <a:t>在</a:t>
            </a:r>
            <a:r>
              <a:rPr lang="en-US" altLang="zh-CN" sz="2400">
                <a:solidFill>
                  <a:schemeClr val="folHlink"/>
                </a:solidFill>
                <a:ea typeface="宋体" panose="02010600030101010101" pitchFamily="2" charset="-122"/>
              </a:rPr>
              <a:t>X</a:t>
            </a:r>
            <a:r>
              <a:rPr lang="zh-CN" altLang="en-US" sz="2400">
                <a:solidFill>
                  <a:schemeClr val="folHlink"/>
                </a:solidFill>
                <a:ea typeface="宋体" panose="02010600030101010101" pitchFamily="2" charset="-122"/>
              </a:rPr>
              <a:t>中随机取一元素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j </a:t>
            </a:r>
            <a:r>
              <a:rPr lang="en-US" altLang="zh-CN" sz="28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uniform(1..p-1);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return </a:t>
            </a:r>
            <a:r>
              <a:rPr lang="en-US" altLang="zh-CN" sz="2400" err="1">
                <a:solidFill>
                  <a:schemeClr val="bg1"/>
                </a:solidFill>
                <a:ea typeface="宋体" panose="02010600030101010101" pitchFamily="2" charset="-122"/>
              </a:rPr>
              <a:t>ModularExponent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(a, j, p); // </a:t>
            </a: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在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X</a:t>
            </a: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中随机取一元素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}</a:t>
            </a:r>
            <a:endParaRPr lang="el-GR" altLang="zh-CN" sz="2400">
              <a:solidFill>
                <a:schemeClr val="bg1"/>
              </a:solidFill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日期占位符 3">
            <a:extLst>
              <a:ext uri="{FF2B5EF4-FFF2-40B4-BE49-F238E27FC236}">
                <a16:creationId xmlns:a16="http://schemas.microsoft.com/office/drawing/2014/main" id="{1F910905-958A-4DB2-9398-5F65AD9F6D9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5843" name="灯片编号占位符 5">
            <a:extLst>
              <a:ext uri="{FF2B5EF4-FFF2-40B4-BE49-F238E27FC236}">
                <a16:creationId xmlns:a16="http://schemas.microsoft.com/office/drawing/2014/main" id="{70659BE3-DB03-4FC0-A7FE-B8CA049633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6486722-3521-493D-B6C3-BA88D95C149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5844" name="Rectangle 2">
            <a:extLst>
              <a:ext uri="{FF2B5EF4-FFF2-40B4-BE49-F238E27FC236}">
                <a16:creationId xmlns:a16="http://schemas.microsoft.com/office/drawing/2014/main" id="{CFF86166-1C04-494D-98F0-BC1E96B8D2F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06375" y="358775"/>
            <a:ext cx="8686800" cy="6310313"/>
          </a:xfrm>
          <a:noFill/>
        </p:spPr>
        <p:txBody>
          <a:bodyPr/>
          <a:lstStyle/>
          <a:p>
            <a:pPr marL="533400" indent="-533400" eaLnBrk="1" hangingPunct="1">
              <a:spcBef>
                <a:spcPct val="10000"/>
              </a:spcBef>
            </a:pPr>
            <a:r>
              <a:rPr lang="zh-CN" altLang="el-GR" sz="2800">
                <a:latin typeface="黑体" panose="02010609060101010101" pitchFamily="49" charset="-122"/>
              </a:rPr>
              <a:t>伪随机数发生器</a:t>
            </a:r>
            <a:endParaRPr lang="zh-CN" altLang="en-US" sz="2800">
              <a:latin typeface="黑体" panose="02010609060101010101" pitchFamily="49" charset="-122"/>
            </a:endParaRP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zh-CN" altLang="en-US" sz="2800">
                <a:latin typeface="黑体" panose="02010609060101010101" pitchFamily="49" charset="-122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在实用中不可能有真正的随机数发生器，多数情况下是用伪随机数发生器代替。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	大多数伪随机数发生器是基于一对函数：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FF9900"/>
                </a:solidFill>
                <a:ea typeface="宋体" panose="02010600030101010101" pitchFamily="2" charset="-122"/>
              </a:rPr>
              <a:t>S: X </a:t>
            </a:r>
            <a:r>
              <a:rPr lang="en-US" altLang="en-US" sz="2800">
                <a:solidFill>
                  <a:srgbClr val="FF9900"/>
                </a:solidFill>
              </a:rPr>
              <a:t>→</a:t>
            </a:r>
            <a:r>
              <a:rPr lang="en-US" altLang="zh-CN" sz="2800">
                <a:solidFill>
                  <a:srgbClr val="FF9900"/>
                </a:solidFill>
                <a:ea typeface="宋体" panose="02010600030101010101" pitchFamily="2" charset="-122"/>
              </a:rPr>
              <a:t> X,</a:t>
            </a:r>
            <a:r>
              <a:rPr lang="en-US" altLang="zh-CN" sz="2400">
                <a:solidFill>
                  <a:srgbClr val="FF9900"/>
                </a:solidFill>
                <a:ea typeface="宋体" panose="02010600030101010101" pitchFamily="2" charset="-122"/>
              </a:rPr>
              <a:t> </a:t>
            </a:r>
            <a:r>
              <a:rPr lang="zh-CN" altLang="en-US" sz="2800">
                <a:solidFill>
                  <a:srgbClr val="FF9900"/>
                </a:solidFill>
                <a:latin typeface="黑体" panose="02010609060101010101" pitchFamily="49" charset="-122"/>
              </a:rPr>
              <a:t>这里</a:t>
            </a:r>
            <a:r>
              <a:rPr lang="en-US" altLang="zh-CN" sz="2800">
                <a:solidFill>
                  <a:srgbClr val="FF9900"/>
                </a:solidFill>
                <a:ea typeface="宋体" panose="02010600030101010101" pitchFamily="2" charset="-122"/>
              </a:rPr>
              <a:t>X</a:t>
            </a:r>
            <a:r>
              <a:rPr lang="zh-CN" altLang="en-US" sz="2800">
                <a:solidFill>
                  <a:srgbClr val="FF9900"/>
                </a:solidFill>
                <a:latin typeface="黑体" panose="02010609060101010101" pitchFamily="49" charset="-122"/>
              </a:rPr>
              <a:t>足够大，它是种子的值域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zh-CN" altLang="en-US" sz="2400">
                <a:solidFill>
                  <a:srgbClr val="FF9900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rgbClr val="FF9900"/>
                </a:solidFill>
                <a:ea typeface="宋体" panose="02010600030101010101" pitchFamily="2" charset="-122"/>
              </a:rPr>
              <a:t>R: X </a:t>
            </a:r>
            <a:r>
              <a:rPr lang="en-US" altLang="en-US" sz="2800">
                <a:solidFill>
                  <a:srgbClr val="FF9900"/>
                </a:solidFill>
              </a:rPr>
              <a:t>→</a:t>
            </a:r>
            <a:r>
              <a:rPr lang="en-US" altLang="zh-CN" sz="2800">
                <a:solidFill>
                  <a:srgbClr val="FF9900"/>
                </a:solidFill>
                <a:ea typeface="宋体" panose="02010600030101010101" pitchFamily="2" charset="-122"/>
              </a:rPr>
              <a:t> Y, Y</a:t>
            </a:r>
            <a:r>
              <a:rPr lang="zh-CN" altLang="en-US" sz="2800">
                <a:solidFill>
                  <a:srgbClr val="FF9900"/>
                </a:solidFill>
                <a:latin typeface="黑体" panose="02010609060101010101" pitchFamily="49" charset="-122"/>
              </a:rPr>
              <a:t>是伪随机数函数的值域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使用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S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获得种子序列：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x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0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=g, x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=S(x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i-1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), i&gt;0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然后使用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获得伪随机序列：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y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=R(x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i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), i </a:t>
            </a:r>
            <a:r>
              <a:rPr lang="en-US" altLang="zh-CN" sz="2800">
                <a:solidFill>
                  <a:schemeClr val="bg1"/>
                </a:solidFill>
              </a:rPr>
              <a:t>≥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 0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该序列必然是周期性的，但只要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S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R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选的合适，该周期长度会非常长。</a:t>
            </a:r>
          </a:p>
          <a:p>
            <a:pPr marL="533400" indent="-533400" eaLnBrk="1" hangingPunct="1">
              <a:spcBef>
                <a:spcPct val="1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TC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中可用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rand()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和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srand(time), 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用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GNU C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更好</a:t>
            </a:r>
            <a:endParaRPr lang="zh-CN" altLang="el-GR" sz="28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日期占位符 4">
            <a:extLst>
              <a:ext uri="{FF2B5EF4-FFF2-40B4-BE49-F238E27FC236}">
                <a16:creationId xmlns:a16="http://schemas.microsoft.com/office/drawing/2014/main" id="{11DE5560-A9AC-4C92-8269-03EE33065D5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7891" name="灯片编号占位符 6">
            <a:extLst>
              <a:ext uri="{FF2B5EF4-FFF2-40B4-BE49-F238E27FC236}">
                <a16:creationId xmlns:a16="http://schemas.microsoft.com/office/drawing/2014/main" id="{A6CD2ECC-9707-415F-95FD-E77B36555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DFE30B1-1AF4-43F6-8CDA-9DECCE14C19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7892" name="Rectangle 2">
            <a:extLst>
              <a:ext uri="{FF2B5EF4-FFF2-40B4-BE49-F238E27FC236}">
                <a16:creationId xmlns:a16="http://schemas.microsoft.com/office/drawing/2014/main" id="{4EF885D2-EBC9-4C7B-AE99-972A22C9EF3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/>
            </a:pPr>
            <a:r>
              <a:rPr lang="zh-CN" altLang="en-US" sz="2800"/>
              <a:t>基本特征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r>
              <a:rPr lang="zh-CN" altLang="en-US" sz="2800">
                <a:solidFill>
                  <a:schemeClr val="bg1"/>
                </a:solidFill>
              </a:rPr>
              <a:t>随机决策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在同一实例上执行两次其结果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或过程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可能不同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在同一实例上执行两次的时间亦可能不太相同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AutoNum type="arabicPeriod" startAt="2"/>
            </a:pPr>
            <a:r>
              <a:rPr lang="zh-CN" altLang="en-US" sz="2800"/>
              <a:t>分类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r>
              <a:rPr lang="en-US" altLang="zh-CN" sz="2800">
                <a:solidFill>
                  <a:schemeClr val="bg1"/>
                </a:solidFill>
              </a:rPr>
              <a:t>Numerical, Monte Carlo, Las Vegas, Sherwood.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很多人将所有概率算法</a:t>
            </a:r>
            <a:r>
              <a:rPr lang="en-US" altLang="zh-CN" sz="2800">
                <a:solidFill>
                  <a:schemeClr val="bg1"/>
                </a:solidFill>
              </a:rPr>
              <a:t>(</a:t>
            </a:r>
            <a:r>
              <a:rPr lang="zh-CN" altLang="en-US" sz="2800">
                <a:solidFill>
                  <a:schemeClr val="bg1"/>
                </a:solidFill>
              </a:rPr>
              <a:t>尤其是数字的概率算法</a:t>
            </a:r>
            <a:r>
              <a:rPr lang="en-US" altLang="zh-CN" sz="2800">
                <a:solidFill>
                  <a:schemeClr val="bg1"/>
                </a:solidFill>
              </a:rPr>
              <a:t>)</a:t>
            </a:r>
            <a:r>
              <a:rPr lang="zh-CN" altLang="en-US" sz="2800">
                <a:solidFill>
                  <a:schemeClr val="bg1"/>
                </a:solidFill>
              </a:rPr>
              <a:t>称为</a:t>
            </a:r>
            <a:r>
              <a:rPr lang="en-US" altLang="zh-CN" sz="2800">
                <a:solidFill>
                  <a:schemeClr val="bg1"/>
                </a:solidFill>
              </a:rPr>
              <a:t>Monte Carlo</a:t>
            </a:r>
            <a:r>
              <a:rPr lang="zh-CN" altLang="en-US" sz="2800">
                <a:solidFill>
                  <a:schemeClr val="bg1"/>
                </a:solidFill>
              </a:rPr>
              <a:t>算法</a:t>
            </a:r>
          </a:p>
        </p:txBody>
      </p:sp>
      <p:sp>
        <p:nvSpPr>
          <p:cNvPr id="37893" name="Rectangle 3">
            <a:extLst>
              <a:ext uri="{FF2B5EF4-FFF2-40B4-BE49-F238E27FC236}">
                <a16:creationId xmlns:a16="http://schemas.microsoft.com/office/drawing/2014/main" id="{1F5846D8-1868-4831-81E1-59B09C06D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</a:rPr>
              <a:t>概率算法的分类</a:t>
            </a:r>
          </a:p>
        </p:txBody>
      </p:sp>
    </p:spTree>
  </p:cSld>
  <p:clrMapOvr>
    <a:masterClrMapping/>
  </p:clrMapOvr>
  <p:transition>
    <p:random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日期占位符 4">
            <a:extLst>
              <a:ext uri="{FF2B5EF4-FFF2-40B4-BE49-F238E27FC236}">
                <a16:creationId xmlns:a16="http://schemas.microsoft.com/office/drawing/2014/main" id="{CB2FF106-E73D-4928-A492-21BE1BCBBEE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8915" name="灯片编号占位符 6">
            <a:extLst>
              <a:ext uri="{FF2B5EF4-FFF2-40B4-BE49-F238E27FC236}">
                <a16:creationId xmlns:a16="http://schemas.microsoft.com/office/drawing/2014/main" id="{3B2EE42A-080B-47B5-9DE8-D0B2FD19DF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36FAB83-1B59-42AA-9FFC-4B4513A5AA2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8916" name="Rectangle 2">
            <a:extLst>
              <a:ext uri="{FF2B5EF4-FFF2-40B4-BE49-F238E27FC236}">
                <a16:creationId xmlns:a16="http://schemas.microsoft.com/office/drawing/2014/main" id="{45E78EFC-E90B-4631-B891-3DED42A58F78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908050"/>
            <a:ext cx="8802688" cy="5761038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>
                <a:solidFill>
                  <a:srgbClr val="FF9900"/>
                </a:solidFill>
              </a:rPr>
              <a:t>数字算法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zh-CN" altLang="en-US" sz="2600"/>
              <a:t>随机性被最早用于求数字问题的近似解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600"/>
              <a:t>	例如，求一个系统中队列的平均长度的问题，确定算法很难得到答案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Char char="l"/>
            </a:pPr>
            <a:r>
              <a:rPr lang="zh-CN" altLang="en-US" sz="2600"/>
              <a:t>概率算法获得的答案一般是近似的，但通常算法执行的时间越长，精度就越高，误差就越小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Char char="l"/>
            </a:pPr>
            <a:r>
              <a:rPr lang="zh-CN" altLang="en-US" sz="2600"/>
              <a:t>使用的理由</a:t>
            </a:r>
          </a:p>
          <a:p>
            <a:pPr marL="1295400" lvl="2" indent="-381000" eaLnBrk="1" hangingPunct="1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Char char="–"/>
            </a:pPr>
            <a:r>
              <a:rPr lang="zh-CN" altLang="en-US" sz="2600">
                <a:solidFill>
                  <a:schemeClr val="accent1"/>
                </a:solidFill>
              </a:rPr>
              <a:t>现实世界中的问题在原理上可能就不存在精确解</a:t>
            </a:r>
          </a:p>
          <a:p>
            <a:pPr marL="1295400" lvl="2" indent="-381000" eaLnBrk="1" hangingPunct="1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accent1"/>
                </a:solidFill>
              </a:rPr>
              <a:t>	例如，实验数据本身就是近似的，一个无理数在计算机中只能近似地表示</a:t>
            </a:r>
          </a:p>
          <a:p>
            <a:pPr marL="1295400" lvl="2" indent="-381000" eaLnBrk="1" hangingPunct="1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Char char="–"/>
            </a:pPr>
            <a:r>
              <a:rPr lang="zh-CN" altLang="en-US" sz="2600">
                <a:solidFill>
                  <a:schemeClr val="accent1"/>
                </a:solidFill>
              </a:rPr>
              <a:t>精确解存在但无法在可行的时间内求得</a:t>
            </a:r>
          </a:p>
          <a:p>
            <a:pPr marL="1295400" lvl="2" indent="-381000" eaLnBrk="1" hangingPunct="1">
              <a:lnSpc>
                <a:spcPct val="110000"/>
              </a:lnSpc>
              <a:spcBef>
                <a:spcPct val="10000"/>
              </a:spcBef>
              <a:buFont typeface="Arial" panose="020B0604020202020204" pitchFamily="34" charset="0"/>
              <a:buNone/>
            </a:pPr>
            <a:r>
              <a:rPr lang="zh-CN" altLang="en-US" sz="2600">
                <a:solidFill>
                  <a:schemeClr val="accent1"/>
                </a:solidFill>
              </a:rPr>
              <a:t>	有时答案是以置信区间的形式给出的</a:t>
            </a:r>
          </a:p>
        </p:txBody>
      </p:sp>
      <p:sp>
        <p:nvSpPr>
          <p:cNvPr id="38917" name="Rectangle 3">
            <a:extLst>
              <a:ext uri="{FF2B5EF4-FFF2-40B4-BE49-F238E27FC236}">
                <a16:creationId xmlns:a16="http://schemas.microsoft.com/office/drawing/2014/main" id="{6FC5B5B4-1D20-418B-AA3D-1AF81CCB2E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</a:rPr>
              <a:t>概率算法的分类</a:t>
            </a:r>
          </a:p>
        </p:txBody>
      </p:sp>
    </p:spTree>
  </p:cSld>
  <p:clrMapOvr>
    <a:masterClrMapping/>
  </p:clrMapOvr>
  <p:transition>
    <p:random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日期占位符 4">
            <a:extLst>
              <a:ext uri="{FF2B5EF4-FFF2-40B4-BE49-F238E27FC236}">
                <a16:creationId xmlns:a16="http://schemas.microsoft.com/office/drawing/2014/main" id="{2A9F0CFA-D0DD-4193-93F6-2AB4F4B3766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39939" name="灯片编号占位符 6">
            <a:extLst>
              <a:ext uri="{FF2B5EF4-FFF2-40B4-BE49-F238E27FC236}">
                <a16:creationId xmlns:a16="http://schemas.microsoft.com/office/drawing/2014/main" id="{DAF21170-D0AC-46CA-97A6-9A66A6385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8B4D099-8F4B-4389-83AB-742CA946175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39940" name="Rectangle 2">
            <a:extLst>
              <a:ext uri="{FF2B5EF4-FFF2-40B4-BE49-F238E27FC236}">
                <a16:creationId xmlns:a16="http://schemas.microsoft.com/office/drawing/2014/main" id="{2E0EDD56-B606-45D7-8708-C0262E36884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423863" y="908050"/>
            <a:ext cx="9342438" cy="5716588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circleNumDbPlain" startAt="2"/>
            </a:pPr>
            <a:r>
              <a:rPr lang="en-US" altLang="zh-CN" sz="2400">
                <a:solidFill>
                  <a:srgbClr val="FF9900"/>
                </a:solidFill>
              </a:rPr>
              <a:t>Monte Carlo</a:t>
            </a:r>
            <a:r>
              <a:rPr lang="zh-CN" altLang="en-US" sz="2400">
                <a:solidFill>
                  <a:srgbClr val="FF9900"/>
                </a:solidFill>
              </a:rPr>
              <a:t>算法 </a:t>
            </a:r>
            <a:r>
              <a:rPr lang="en-US" altLang="zh-CN" sz="2400">
                <a:solidFill>
                  <a:srgbClr val="FF9900"/>
                </a:solidFill>
              </a:rPr>
              <a:t>(MC</a:t>
            </a:r>
            <a:r>
              <a:rPr lang="zh-CN" altLang="en-US" sz="2400">
                <a:solidFill>
                  <a:srgbClr val="FF9900"/>
                </a:solidFill>
              </a:rPr>
              <a:t>算法</a:t>
            </a:r>
            <a:r>
              <a:rPr lang="en-US" altLang="zh-CN" sz="2400">
                <a:solidFill>
                  <a:srgbClr val="FF9900"/>
                </a:solidFill>
              </a:rPr>
              <a:t>)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zh-CN" altLang="en-US" sz="2400"/>
              <a:t>蒙特卡洛算法</a:t>
            </a:r>
            <a:r>
              <a:rPr lang="en-US" altLang="zh-CN" sz="2400"/>
              <a:t>1945</a:t>
            </a:r>
            <a:r>
              <a:rPr lang="zh-CN" altLang="en-US" sz="2400"/>
              <a:t>年由</a:t>
            </a:r>
            <a:r>
              <a:rPr lang="en-US" altLang="zh-CN" sz="2400"/>
              <a:t>J. Von Neumann</a:t>
            </a:r>
            <a:r>
              <a:rPr lang="zh-CN" altLang="en-US" sz="2400"/>
              <a:t>进行核武模拟提出的。它是以概率和统计的理论与方法为基础的一种数值计算方法，它是双重近似：一是用概率模型模拟近似的数值计算，二是用伪随机数模拟真正的随机变量的样本。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这里我们指的</a:t>
            </a:r>
            <a:r>
              <a:rPr lang="en-US" altLang="zh-CN" sz="2400"/>
              <a:t>MC</a:t>
            </a:r>
            <a:r>
              <a:rPr lang="zh-CN" altLang="en-US" sz="2400"/>
              <a:t>算法是：	</a:t>
            </a:r>
            <a:r>
              <a:rPr lang="zh-CN" altLang="en-US" sz="2400">
                <a:solidFill>
                  <a:schemeClr val="folHlink"/>
                </a:solidFill>
              </a:rPr>
              <a:t>若问题只有</a:t>
            </a:r>
            <a:r>
              <a:rPr lang="en-US" altLang="zh-CN" sz="2400">
                <a:solidFill>
                  <a:schemeClr val="folHlink"/>
                </a:solidFill>
              </a:rPr>
              <a:t>1</a:t>
            </a:r>
            <a:r>
              <a:rPr lang="zh-CN" altLang="en-US" sz="2400">
                <a:solidFill>
                  <a:schemeClr val="folHlink"/>
                </a:solidFill>
              </a:rPr>
              <a:t>个正确的解，而无近似解的可能时使用</a:t>
            </a:r>
            <a:r>
              <a:rPr lang="en-US" altLang="zh-CN" sz="2400">
                <a:solidFill>
                  <a:schemeClr val="folHlink"/>
                </a:solidFill>
              </a:rPr>
              <a:t>MC</a:t>
            </a:r>
            <a:r>
              <a:rPr lang="zh-CN" altLang="en-US" sz="2400">
                <a:solidFill>
                  <a:schemeClr val="folHlink"/>
                </a:solidFill>
              </a:rPr>
              <a:t>算法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例如，判定问题只有真或假两种可能性，没有近似解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           因式分解，我们不能说某数几乎是一个因子</a:t>
            </a:r>
          </a:p>
          <a:p>
            <a:pPr marL="1295400" lvl="2" indent="-3810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Char char="n"/>
            </a:pPr>
            <a:r>
              <a:rPr lang="zh-CN" altLang="en-US">
                <a:solidFill>
                  <a:srgbClr val="FF9900"/>
                </a:solidFill>
              </a:rPr>
              <a:t>特点：</a:t>
            </a:r>
            <a:r>
              <a:rPr lang="en-US" altLang="zh-CN" u="sng">
                <a:solidFill>
                  <a:schemeClr val="folHlink"/>
                </a:solidFill>
              </a:rPr>
              <a:t>MC</a:t>
            </a:r>
            <a:r>
              <a:rPr lang="zh-CN" altLang="en-US" u="sng">
                <a:solidFill>
                  <a:schemeClr val="folHlink"/>
                </a:solidFill>
              </a:rPr>
              <a:t>算法总是给出一个答案</a:t>
            </a:r>
            <a:r>
              <a:rPr lang="zh-CN" altLang="en-US">
                <a:solidFill>
                  <a:schemeClr val="folHlink"/>
                </a:solidFill>
              </a:rPr>
              <a:t>，但该答案未必正确，</a:t>
            </a:r>
            <a:r>
              <a:rPr lang="zh-CN" altLang="en-US" u="sng">
                <a:solidFill>
                  <a:schemeClr val="folHlink"/>
                </a:solidFill>
              </a:rPr>
              <a:t>成功</a:t>
            </a:r>
            <a:r>
              <a:rPr lang="en-US" altLang="zh-CN" u="sng">
                <a:solidFill>
                  <a:schemeClr val="folHlink"/>
                </a:solidFill>
              </a:rPr>
              <a:t>(</a:t>
            </a:r>
            <a:r>
              <a:rPr lang="zh-CN" altLang="en-US" u="sng">
                <a:solidFill>
                  <a:schemeClr val="folHlink"/>
                </a:solidFill>
              </a:rPr>
              <a:t>即答案是正确的</a:t>
            </a:r>
            <a:r>
              <a:rPr lang="en-US" altLang="zh-CN" u="sng">
                <a:solidFill>
                  <a:schemeClr val="folHlink"/>
                </a:solidFill>
              </a:rPr>
              <a:t>)</a:t>
            </a:r>
            <a:r>
              <a:rPr lang="zh-CN" altLang="en-US" u="sng">
                <a:solidFill>
                  <a:schemeClr val="folHlink"/>
                </a:solidFill>
              </a:rPr>
              <a:t>的概率正比于算法执行的时间</a:t>
            </a:r>
          </a:p>
          <a:p>
            <a:pPr marL="1295400" lvl="2" indent="-3810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Char char="n"/>
            </a:pPr>
            <a:r>
              <a:rPr lang="zh-CN" altLang="en-US">
                <a:solidFill>
                  <a:srgbClr val="FF9900"/>
                </a:solidFill>
              </a:rPr>
              <a:t>缺点：</a:t>
            </a:r>
            <a:r>
              <a:rPr lang="zh-CN" altLang="en-US">
                <a:solidFill>
                  <a:schemeClr val="folHlink"/>
                </a:solidFill>
              </a:rPr>
              <a:t>一般不能有效地确定算法的答案是否正确</a:t>
            </a:r>
          </a:p>
        </p:txBody>
      </p:sp>
      <p:sp>
        <p:nvSpPr>
          <p:cNvPr id="39941" name="Rectangle 3">
            <a:extLst>
              <a:ext uri="{FF2B5EF4-FFF2-40B4-BE49-F238E27FC236}">
                <a16:creationId xmlns:a16="http://schemas.microsoft.com/office/drawing/2014/main" id="{833838D3-276D-4D15-821E-9A9C7A50D6E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</a:rPr>
              <a:t>概率算法的分类</a:t>
            </a:r>
          </a:p>
        </p:txBody>
      </p:sp>
    </p:spTree>
  </p:cSld>
  <p:clrMapOvr>
    <a:masterClrMapping/>
  </p:clrMapOvr>
  <p:transition>
    <p:random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日期占位符 4">
            <a:extLst>
              <a:ext uri="{FF2B5EF4-FFF2-40B4-BE49-F238E27FC236}">
                <a16:creationId xmlns:a16="http://schemas.microsoft.com/office/drawing/2014/main" id="{44823E17-2876-4E13-83D4-5F94C669169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0963" name="灯片编号占位符 6">
            <a:extLst>
              <a:ext uri="{FF2B5EF4-FFF2-40B4-BE49-F238E27FC236}">
                <a16:creationId xmlns:a16="http://schemas.microsoft.com/office/drawing/2014/main" id="{F2C50B97-7CE3-4986-AEBF-290681143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4D5C5A-4228-4F46-982D-2490C68603A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0964" name="Rectangle 2">
            <a:extLst>
              <a:ext uri="{FF2B5EF4-FFF2-40B4-BE49-F238E27FC236}">
                <a16:creationId xmlns:a16="http://schemas.microsoft.com/office/drawing/2014/main" id="{8E797CD8-6D7F-4DAF-96D3-8BE127F4ABD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596312" cy="5446713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circleNumDbPlain" startAt="3"/>
            </a:pPr>
            <a:r>
              <a:rPr lang="en-US" altLang="zh-CN" sz="2400">
                <a:solidFill>
                  <a:srgbClr val="FF9900"/>
                </a:solidFill>
              </a:rPr>
              <a:t>Las Vegas</a:t>
            </a:r>
            <a:r>
              <a:rPr lang="zh-CN" altLang="en-US" sz="2400">
                <a:solidFill>
                  <a:srgbClr val="FF9900"/>
                </a:solidFill>
              </a:rPr>
              <a:t>算法 </a:t>
            </a:r>
            <a:r>
              <a:rPr lang="en-US" altLang="zh-CN" sz="2400">
                <a:solidFill>
                  <a:srgbClr val="FF9900"/>
                </a:solidFill>
              </a:rPr>
              <a:t>(LV</a:t>
            </a:r>
            <a:r>
              <a:rPr lang="zh-CN" altLang="en-US" sz="2400">
                <a:solidFill>
                  <a:srgbClr val="FF9900"/>
                </a:solidFill>
              </a:rPr>
              <a:t>算法</a:t>
            </a:r>
            <a:r>
              <a:rPr lang="en-US" altLang="zh-CN" sz="2400">
                <a:solidFill>
                  <a:srgbClr val="FF9900"/>
                </a:solidFill>
              </a:rPr>
              <a:t>)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LV</a:t>
            </a:r>
            <a:r>
              <a:rPr lang="zh-CN" altLang="en-US" sz="2400"/>
              <a:t>算法绝不返回错误的答案。</a:t>
            </a:r>
          </a:p>
          <a:p>
            <a:pPr marL="1295400" lvl="2" indent="-3810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Char char="n"/>
            </a:pPr>
            <a:r>
              <a:rPr lang="zh-CN" altLang="en-US">
                <a:solidFill>
                  <a:srgbClr val="FF9900"/>
                </a:solidFill>
              </a:rPr>
              <a:t>特点：</a:t>
            </a:r>
            <a:r>
              <a:rPr lang="zh-CN" altLang="en-US" u="sng">
                <a:solidFill>
                  <a:schemeClr val="folHlink"/>
                </a:solidFill>
              </a:rPr>
              <a:t>获得的答案必定正确</a:t>
            </a:r>
            <a:r>
              <a:rPr lang="zh-CN" altLang="en-US">
                <a:solidFill>
                  <a:schemeClr val="folHlink"/>
                </a:solidFill>
              </a:rPr>
              <a:t>，但有时它仍</a:t>
            </a:r>
            <a:r>
              <a:rPr lang="zh-CN" altLang="en-US" u="sng">
                <a:solidFill>
                  <a:schemeClr val="folHlink"/>
                </a:solidFill>
              </a:rPr>
              <a:t>根本就找不到答案</a:t>
            </a:r>
            <a:r>
              <a:rPr lang="zh-CN" altLang="en-US"/>
              <a:t>。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     和</a:t>
            </a:r>
            <a:r>
              <a:rPr lang="en-US" altLang="zh-CN" sz="2400"/>
              <a:t>MC</a:t>
            </a:r>
            <a:r>
              <a:rPr lang="zh-CN" altLang="en-US" sz="2400"/>
              <a:t>算法一样，成功的概率亦随算法执行时间增加而增加。无论输入何种实例，只要算法在该实例上运行足够的次数，则算法失败的概率就任意小。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EC0E0E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④ </a:t>
            </a:r>
            <a:r>
              <a:rPr lang="en-US" altLang="zh-CN" sz="2400">
                <a:solidFill>
                  <a:srgbClr val="FF9900"/>
                </a:solidFill>
              </a:rPr>
              <a:t>Sherwood</a:t>
            </a:r>
            <a:r>
              <a:rPr lang="zh-CN" altLang="en-US" sz="2400">
                <a:solidFill>
                  <a:srgbClr val="FF9900"/>
                </a:solidFill>
              </a:rPr>
              <a:t>算法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en-US" altLang="zh-CN" sz="2400"/>
              <a:t>Sherwood</a:t>
            </a:r>
            <a:r>
              <a:rPr lang="zh-CN" altLang="en-US" sz="2400"/>
              <a:t>算法总是给出正确的答案。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当某些确定算法解决一个特殊问题平均的时间比最坏时间快得多时，我们可以使用</a:t>
            </a:r>
            <a:r>
              <a:rPr lang="en-US" altLang="zh-CN" sz="2400"/>
              <a:t>Sherwood</a:t>
            </a:r>
            <a:r>
              <a:rPr lang="zh-CN" altLang="en-US" sz="2400"/>
              <a:t>算法来</a:t>
            </a:r>
            <a:r>
              <a:rPr lang="zh-CN" altLang="en-US" sz="2400" u="sng">
                <a:solidFill>
                  <a:schemeClr val="folHlink"/>
                </a:solidFill>
              </a:rPr>
              <a:t>减少，甚至是消除好的和坏的实例之间的差别</a:t>
            </a:r>
            <a:r>
              <a:rPr lang="zh-CN" altLang="en-US" sz="2400"/>
              <a:t>。</a:t>
            </a:r>
          </a:p>
        </p:txBody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0C31555A-D843-410A-A52E-FD34F0FE23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§1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</a:rPr>
              <a:t>概率算法的分类</a:t>
            </a:r>
          </a:p>
        </p:txBody>
      </p:sp>
    </p:spTree>
  </p:cSld>
  <p:clrMapOvr>
    <a:masterClrMapping/>
  </p:clrMapOvr>
  <p:transition>
    <p:random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日期占位符 4">
            <a:extLst>
              <a:ext uri="{FF2B5EF4-FFF2-40B4-BE49-F238E27FC236}">
                <a16:creationId xmlns:a16="http://schemas.microsoft.com/office/drawing/2014/main" id="{08AD0D49-081D-4EC6-BE28-C9668B2B140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1987" name="灯片编号占位符 6">
            <a:extLst>
              <a:ext uri="{FF2B5EF4-FFF2-40B4-BE49-F238E27FC236}">
                <a16:creationId xmlns:a16="http://schemas.microsoft.com/office/drawing/2014/main" id="{8947B05D-4564-401B-A559-B66E6C7A20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EF56AE-BD71-493F-8882-AFA0AB5D67B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1988" name="Rectangle 2">
            <a:extLst>
              <a:ext uri="{FF2B5EF4-FFF2-40B4-BE49-F238E27FC236}">
                <a16:creationId xmlns:a16="http://schemas.microsoft.com/office/drawing/2014/main" id="{9CFCE1B9-A028-403F-AC98-0E5A54FBAD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638175"/>
            <a:ext cx="8982075" cy="60309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这类算法主要用于找到一个数字问题的近似解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§2</a:t>
            </a:r>
            <a:r>
              <a:rPr lang="en-US" altLang="zh-CN" sz="2800"/>
              <a:t>.1 </a:t>
            </a:r>
            <a:r>
              <a:rPr lang="el-GR" altLang="zh-CN" sz="2800">
                <a:cs typeface="Arial" panose="020B0604020202020204" pitchFamily="34" charset="0"/>
              </a:rPr>
              <a:t>π</a:t>
            </a:r>
            <a:r>
              <a:rPr lang="zh-CN" altLang="en-US" sz="2800"/>
              <a:t>值计算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400">
                <a:solidFill>
                  <a:schemeClr val="bg1"/>
                </a:solidFill>
              </a:rPr>
              <a:t>实验：将</a:t>
            </a:r>
            <a:r>
              <a:rPr lang="en-US" altLang="zh-CN" sz="2400">
                <a:solidFill>
                  <a:schemeClr val="folHlink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根飞镖随机投向一正方形的靶子，计算落入此正方形的内切圆中的飞镖数目</a:t>
            </a:r>
            <a:r>
              <a:rPr lang="en-US" altLang="zh-CN" sz="2400">
                <a:solidFill>
                  <a:schemeClr val="folHlink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假定飞镖击中方形靶子任一点的概率相等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用计算机模拟比任一飞镖高手更能保证此假设成立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设圆的半径为</a:t>
            </a:r>
            <a:r>
              <a:rPr lang="en-US" altLang="zh-CN" sz="2400">
                <a:solidFill>
                  <a:schemeClr val="folHlink"/>
                </a:solidFill>
              </a:rPr>
              <a:t>r</a:t>
            </a:r>
            <a:r>
              <a:rPr lang="zh-CN" altLang="en-US" sz="2400">
                <a:solidFill>
                  <a:schemeClr val="bg1"/>
                </a:solidFill>
              </a:rPr>
              <a:t>，面积</a:t>
            </a:r>
            <a:r>
              <a:rPr lang="en-US" altLang="zh-CN" sz="2400">
                <a:solidFill>
                  <a:schemeClr val="folHlink"/>
                </a:solidFill>
              </a:rPr>
              <a:t>s</a:t>
            </a:r>
            <a:r>
              <a:rPr lang="en-US" altLang="zh-CN" sz="2400" baseline="-25000">
                <a:solidFill>
                  <a:schemeClr val="folHlink"/>
                </a:solidFill>
              </a:rPr>
              <a:t>1</a:t>
            </a:r>
            <a:r>
              <a:rPr lang="en-US" altLang="zh-CN" sz="2400">
                <a:solidFill>
                  <a:schemeClr val="folHlink"/>
                </a:solidFill>
              </a:rPr>
              <a:t>= </a:t>
            </a:r>
            <a:r>
              <a:rPr lang="el-GR" altLang="zh-CN" sz="2400">
                <a:solidFill>
                  <a:schemeClr val="folHlink"/>
                </a:solidFill>
                <a:cs typeface="Arial" panose="020B0604020202020204" pitchFamily="34" charset="0"/>
              </a:rPr>
              <a:t>πr</a:t>
            </a:r>
            <a:r>
              <a:rPr lang="el-GR" altLang="zh-CN" sz="2400" baseline="30000">
                <a:solidFill>
                  <a:schemeClr val="folHlink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； 方靶面积</a:t>
            </a:r>
            <a:r>
              <a:rPr lang="en-US" altLang="zh-CN" sz="2400">
                <a:solidFill>
                  <a:schemeClr val="folHlink"/>
                </a:solidFill>
                <a:cs typeface="Arial" panose="020B0604020202020204" pitchFamily="34" charset="0"/>
              </a:rPr>
              <a:t>s</a:t>
            </a:r>
            <a:r>
              <a:rPr lang="en-US" altLang="zh-CN" sz="2400" baseline="-25000">
                <a:solidFill>
                  <a:schemeClr val="folHlink"/>
                </a:solidFill>
                <a:cs typeface="Arial" panose="020B0604020202020204" pitchFamily="34" charset="0"/>
              </a:rPr>
              <a:t>2</a:t>
            </a:r>
            <a:r>
              <a:rPr lang="en-US" altLang="zh-CN" sz="2400">
                <a:solidFill>
                  <a:schemeClr val="folHlink"/>
                </a:solidFill>
                <a:cs typeface="Arial" panose="020B0604020202020204" pitchFamily="34" charset="0"/>
              </a:rPr>
              <a:t>=4r</a:t>
            </a:r>
            <a:r>
              <a:rPr lang="en-US" altLang="zh-CN" sz="2400" baseline="30000">
                <a:solidFill>
                  <a:schemeClr val="folHlink"/>
                </a:solidFill>
                <a:cs typeface="Arial" panose="020B0604020202020204" pitchFamily="34" charset="0"/>
              </a:rPr>
              <a:t>2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 baseline="300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由等概率假设可知落入圆中的飞镖和正方形内的飞镖平均比为：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400"/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由此知：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                          </a:t>
            </a:r>
          </a:p>
        </p:txBody>
      </p:sp>
      <p:sp>
        <p:nvSpPr>
          <p:cNvPr id="41989" name="Rectangle 3">
            <a:extLst>
              <a:ext uri="{FF2B5EF4-FFF2-40B4-BE49-F238E27FC236}">
                <a16:creationId xmlns:a16="http://schemas.microsoft.com/office/drawing/2014/main" id="{D0ACCB3E-1E5F-4C3F-990A-C7E2D060C0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Ch.2  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zh-CN" altLang="en-US" sz="3600">
                <a:latin typeface="Times New Roman" panose="02020603050405020304" pitchFamily="18" charset="0"/>
              </a:rPr>
              <a:t>数字概率算法</a:t>
            </a:r>
          </a:p>
        </p:txBody>
      </p:sp>
      <p:graphicFrame>
        <p:nvGraphicFramePr>
          <p:cNvPr id="41990" name="Object 10">
            <a:extLst>
              <a:ext uri="{FF2B5EF4-FFF2-40B4-BE49-F238E27FC236}">
                <a16:creationId xmlns:a16="http://schemas.microsoft.com/office/drawing/2014/main" id="{5BC23201-8D9C-448F-A5FD-BBEB9605EF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6838" y="4284663"/>
          <a:ext cx="1619250" cy="822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5" name="Equation" r:id="rId3" imgW="825500" imgH="419100" progId="Equation.DSMT4">
                  <p:embed/>
                </p:oleObj>
              </mc:Choice>
              <mc:Fallback>
                <p:oleObj name="Equation" r:id="rId3" imgW="825500" imgH="419100" progId="Equation.DSMT4">
                  <p:embed/>
                  <p:pic>
                    <p:nvPicPr>
                      <p:cNvPr id="41990" name="Object 10">
                        <a:extLst>
                          <a:ext uri="{FF2B5EF4-FFF2-40B4-BE49-F238E27FC236}">
                            <a16:creationId xmlns:a16="http://schemas.microsoft.com/office/drawing/2014/main" id="{5BC23201-8D9C-448F-A5FD-BBEB9605EF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4284663"/>
                        <a:ext cx="1619250" cy="822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1" name="Object 12">
            <a:extLst>
              <a:ext uri="{FF2B5EF4-FFF2-40B4-BE49-F238E27FC236}">
                <a16:creationId xmlns:a16="http://schemas.microsoft.com/office/drawing/2014/main" id="{F7C8BF21-2B27-4E97-B441-3166A91D0A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6838" y="5229225"/>
          <a:ext cx="229552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6" name="Equation" r:id="rId5" imgW="1180588" imgH="393529" progId="Equation.DSMT4">
                  <p:embed/>
                </p:oleObj>
              </mc:Choice>
              <mc:Fallback>
                <p:oleObj name="Equation" r:id="rId5" imgW="1180588" imgH="393529" progId="Equation.DSMT4">
                  <p:embed/>
                  <p:pic>
                    <p:nvPicPr>
                      <p:cNvPr id="41991" name="Object 12">
                        <a:extLst>
                          <a:ext uri="{FF2B5EF4-FFF2-40B4-BE49-F238E27FC236}">
                            <a16:creationId xmlns:a16="http://schemas.microsoft.com/office/drawing/2014/main" id="{F7C8BF21-2B27-4E97-B441-3166A91D0A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5229225"/>
                        <a:ext cx="2295525" cy="765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1992" name="Object 13">
            <a:extLst>
              <a:ext uri="{FF2B5EF4-FFF2-40B4-BE49-F238E27FC236}">
                <a16:creationId xmlns:a16="http://schemas.microsoft.com/office/drawing/2014/main" id="{DD65D9B0-B043-460A-842D-DF58B85B6E6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6925" y="4419600"/>
          <a:ext cx="2025650" cy="2025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987" name="Visio" r:id="rId7" imgW="3286963" imgH="3286963" progId="Visio.Drawing.11">
                  <p:embed/>
                </p:oleObj>
              </mc:Choice>
              <mc:Fallback>
                <p:oleObj name="Visio" r:id="rId7" imgW="3286963" imgH="3286963" progId="Visio.Drawing.11">
                  <p:embed/>
                  <p:pic>
                    <p:nvPicPr>
                      <p:cNvPr id="41992" name="Object 13">
                        <a:extLst>
                          <a:ext uri="{FF2B5EF4-FFF2-40B4-BE49-F238E27FC236}">
                            <a16:creationId xmlns:a16="http://schemas.microsoft.com/office/drawing/2014/main" id="{DD65D9B0-B043-460A-842D-DF58B85B6E6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4419600"/>
                        <a:ext cx="2025650" cy="2025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日期占位符 4">
            <a:extLst>
              <a:ext uri="{FF2B5EF4-FFF2-40B4-BE49-F238E27FC236}">
                <a16:creationId xmlns:a16="http://schemas.microsoft.com/office/drawing/2014/main" id="{679ECB93-2131-43B0-8B19-38E3C4A5B2E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3011" name="灯片编号占位符 6">
            <a:extLst>
              <a:ext uri="{FF2B5EF4-FFF2-40B4-BE49-F238E27FC236}">
                <a16:creationId xmlns:a16="http://schemas.microsoft.com/office/drawing/2014/main" id="{6D0B9578-1DE6-4B51-BB8D-110F16BE6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72088FF-7E1D-4DE1-ADE4-0CF28888A83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3012" name="Rectangle 2">
            <a:extLst>
              <a:ext uri="{FF2B5EF4-FFF2-40B4-BE49-F238E27FC236}">
                <a16:creationId xmlns:a16="http://schemas.microsoft.com/office/drawing/2014/main" id="{B66E8010-64AC-4AB1-9461-87B52CFBA4D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638175"/>
            <a:ext cx="8551862" cy="60309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</a:pPr>
            <a:r>
              <a:rPr lang="zh-CN" altLang="en-US" sz="2400"/>
              <a:t>求</a:t>
            </a:r>
            <a:r>
              <a:rPr lang="el-GR" altLang="zh-CN" sz="2400">
                <a:cs typeface="Arial" panose="020B0604020202020204" pitchFamily="34" charset="0"/>
              </a:rPr>
              <a:t>π</a:t>
            </a:r>
            <a:r>
              <a:rPr lang="zh-CN" altLang="en-US" sz="2400"/>
              <a:t>近似值的算法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folHlink"/>
                </a:solidFill>
              </a:rPr>
              <a:t>为简单起见，只以上图的右上</a:t>
            </a:r>
            <a:r>
              <a:rPr lang="en-US" altLang="zh-CN" sz="2400">
                <a:solidFill>
                  <a:schemeClr val="folHlink"/>
                </a:solidFill>
              </a:rPr>
              <a:t>1/4</a:t>
            </a:r>
            <a:r>
              <a:rPr lang="zh-CN" altLang="en-US" sz="2400">
                <a:solidFill>
                  <a:schemeClr val="folHlink"/>
                </a:solidFill>
              </a:rPr>
              <a:t>象限为样本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Darts (n)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k ← 0;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for i ← 1 to n do {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x ← uniform(0, 1);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y ← uniform(0, 1); // </a:t>
            </a:r>
            <a:r>
              <a:rPr lang="zh-CN" altLang="en-US" sz="2400">
                <a:solidFill>
                  <a:schemeClr val="bg1"/>
                </a:solidFill>
              </a:rPr>
              <a:t>随机产生点</a:t>
            </a:r>
            <a:r>
              <a:rPr lang="en-US" altLang="zh-CN" sz="2400">
                <a:solidFill>
                  <a:schemeClr val="bg1"/>
                </a:solidFill>
              </a:rPr>
              <a:t>(x,y)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if (x</a:t>
            </a:r>
            <a:r>
              <a:rPr lang="en-US" altLang="zh-CN" sz="2400" baseline="30000">
                <a:solidFill>
                  <a:schemeClr val="bg1"/>
                </a:solidFill>
              </a:rPr>
              <a:t>2</a:t>
            </a:r>
            <a:r>
              <a:rPr lang="en-US" altLang="zh-CN" sz="2400">
                <a:solidFill>
                  <a:schemeClr val="bg1"/>
                </a:solidFill>
              </a:rPr>
              <a:t> + y</a:t>
            </a:r>
            <a:r>
              <a:rPr lang="en-US" altLang="zh-CN" sz="2400" baseline="30000">
                <a:solidFill>
                  <a:schemeClr val="bg1"/>
                </a:solidFill>
              </a:rPr>
              <a:t>2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en-US" altLang="en-US" sz="2400">
                <a:solidFill>
                  <a:schemeClr val="bg1"/>
                </a:solidFill>
              </a:rPr>
              <a:t>≤</a:t>
            </a:r>
            <a:r>
              <a:rPr lang="en-US" altLang="zh-CN" sz="2400">
                <a:solidFill>
                  <a:schemeClr val="bg1"/>
                </a:solidFill>
              </a:rPr>
              <a:t> 1) then k++; //</a:t>
            </a:r>
            <a:r>
              <a:rPr lang="zh-CN" altLang="en-US" sz="2400">
                <a:solidFill>
                  <a:schemeClr val="bg1"/>
                </a:solidFill>
              </a:rPr>
              <a:t>圆内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return 4k/n;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folHlink"/>
                </a:solidFill>
              </a:rPr>
              <a:t>实验结果</a:t>
            </a:r>
            <a:r>
              <a:rPr lang="zh-CN" altLang="en-US" sz="2400">
                <a:solidFill>
                  <a:schemeClr val="bg1"/>
                </a:solidFill>
              </a:rPr>
              <a:t>：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=3.141592654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n = 1000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万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: 3.140740, 3.142568 (2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位精确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n = 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亿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: 3.141691, 3.141363 (3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位精确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  <a:p>
            <a:pPr marL="533400" indent="-533400" eaLnBrk="1" hangingPunct="1">
              <a:lnSpc>
                <a:spcPct val="8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n = 10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亿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: 3.141527, 3.141507 (4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位精确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</p:txBody>
      </p:sp>
      <p:sp>
        <p:nvSpPr>
          <p:cNvPr id="43013" name="Rectangle 3">
            <a:extLst>
              <a:ext uri="{FF2B5EF4-FFF2-40B4-BE49-F238E27FC236}">
                <a16:creationId xmlns:a16="http://schemas.microsoft.com/office/drawing/2014/main" id="{0953A170-2F6D-434A-BA0E-7ECA5A4406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el-GR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π</a:t>
            </a:r>
            <a:r>
              <a:rPr lang="zh-CN" altLang="en-US" sz="3600">
                <a:latin typeface="Times New Roman" panose="02020603050405020304" pitchFamily="18" charset="0"/>
              </a:rPr>
              <a:t>值计算</a:t>
            </a:r>
          </a:p>
        </p:txBody>
      </p:sp>
    </p:spTree>
  </p:cSld>
  <p:clrMapOvr>
    <a:masterClrMapping/>
  </p:clrMapOvr>
  <p:transition>
    <p:random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日期占位符 4">
            <a:extLst>
              <a:ext uri="{FF2B5EF4-FFF2-40B4-BE49-F238E27FC236}">
                <a16:creationId xmlns:a16="http://schemas.microsoft.com/office/drawing/2014/main" id="{584E3A83-9262-4B80-A76E-CF8F9C4F1FF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4035" name="灯片编号占位符 6">
            <a:extLst>
              <a:ext uri="{FF2B5EF4-FFF2-40B4-BE49-F238E27FC236}">
                <a16:creationId xmlns:a16="http://schemas.microsoft.com/office/drawing/2014/main" id="{75B3168D-5228-4D67-BA39-FCF8B97DA7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E68D12F-80D8-4795-9216-2BF3DBA318A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4036" name="Rectangle 2">
            <a:extLst>
              <a:ext uri="{FF2B5EF4-FFF2-40B4-BE49-F238E27FC236}">
                <a16:creationId xmlns:a16="http://schemas.microsoft.com/office/drawing/2014/main" id="{95026DAF-352C-41E9-BE0C-9B440A7E3D8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求</a:t>
            </a:r>
            <a:r>
              <a:rPr lang="el-GR" altLang="zh-CN" sz="2800">
                <a:cs typeface="Arial" panose="020B0604020202020204" pitchFamily="34" charset="0"/>
              </a:rPr>
              <a:t>π</a:t>
            </a:r>
            <a:r>
              <a:rPr lang="zh-CN" altLang="en-US" sz="2800"/>
              <a:t>近似值的算法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r>
              <a:rPr lang="en-US" altLang="zh-CN" sz="2800"/>
              <a:t>Ex.1 </a:t>
            </a:r>
            <a:r>
              <a:rPr lang="zh-CN" altLang="en-US" sz="2800"/>
              <a:t>若将</a:t>
            </a:r>
            <a:r>
              <a:rPr lang="en-US" altLang="zh-CN" sz="2800"/>
              <a:t>y ← uniform(0, 1) </a:t>
            </a:r>
            <a:r>
              <a:rPr lang="zh-CN" altLang="en-US" sz="2800"/>
              <a:t>改为 </a:t>
            </a:r>
            <a:r>
              <a:rPr lang="en-US" altLang="zh-CN" sz="2800"/>
              <a:t>y ← x, </a:t>
            </a:r>
            <a:r>
              <a:rPr lang="zh-CN" altLang="en-US" sz="2800"/>
              <a:t>则上述的算法估计的值是什么？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endParaRPr lang="zh-CN" altLang="en-US" sz="2800">
              <a:cs typeface="Arial" panose="020B0604020202020204" pitchFamily="34" charset="0"/>
            </a:endParaRPr>
          </a:p>
        </p:txBody>
      </p:sp>
      <p:sp>
        <p:nvSpPr>
          <p:cNvPr id="44037" name="Rectangle 3">
            <a:extLst>
              <a:ext uri="{FF2B5EF4-FFF2-40B4-BE49-F238E27FC236}">
                <a16:creationId xmlns:a16="http://schemas.microsoft.com/office/drawing/2014/main" id="{349E0A59-1D28-44F7-8BE5-B0554B3DEEA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el-GR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π</a:t>
            </a:r>
            <a:r>
              <a:rPr lang="zh-CN" altLang="en-US" sz="3600">
                <a:latin typeface="Times New Roman" panose="02020603050405020304" pitchFamily="18" charset="0"/>
              </a:rPr>
              <a:t>值计算</a:t>
            </a:r>
          </a:p>
        </p:txBody>
      </p:sp>
    </p:spTree>
  </p:cSld>
  <p:clrMapOvr>
    <a:masterClrMapping/>
  </p:clrMapOvr>
  <p:transition>
    <p:random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日期占位符 4">
            <a:extLst>
              <a:ext uri="{FF2B5EF4-FFF2-40B4-BE49-F238E27FC236}">
                <a16:creationId xmlns:a16="http://schemas.microsoft.com/office/drawing/2014/main" id="{2CA96CC5-AF93-45D0-9682-DE906D69023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5059" name="灯片编号占位符 6">
            <a:extLst>
              <a:ext uri="{FF2B5EF4-FFF2-40B4-BE49-F238E27FC236}">
                <a16:creationId xmlns:a16="http://schemas.microsoft.com/office/drawing/2014/main" id="{1D364693-AA23-4B15-9C3C-C3F1FAA3DD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63DD55E-0A43-485D-A182-4B0FC09E8C9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5060" name="Rectangle 2">
            <a:extLst>
              <a:ext uri="{FF2B5EF4-FFF2-40B4-BE49-F238E27FC236}">
                <a16:creationId xmlns:a16="http://schemas.microsoft.com/office/drawing/2014/main" id="{966B9C62-FF1E-4788-BD19-F9117223688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Monte Carlo</a:t>
            </a:r>
            <a:r>
              <a:rPr lang="zh-CN" altLang="en-US" sz="2400"/>
              <a:t>积分</a:t>
            </a:r>
            <a:r>
              <a:rPr lang="en-US" altLang="zh-CN" sz="2400"/>
              <a:t>(</a:t>
            </a:r>
            <a:r>
              <a:rPr lang="zh-CN" altLang="en-US" sz="2400"/>
              <a:t>但不是指我们定义的</a:t>
            </a:r>
            <a:r>
              <a:rPr lang="en-US" altLang="zh-CN" sz="2400"/>
              <a:t>MC</a:t>
            </a:r>
            <a:r>
              <a:rPr lang="zh-CN" altLang="en-US" sz="2400"/>
              <a:t>算法</a:t>
            </a:r>
            <a:r>
              <a:rPr lang="en-US" altLang="zh-CN" sz="2400"/>
              <a:t>)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EC0E0E"/>
                </a:solidFill>
              </a:rPr>
              <a:t>1</a:t>
            </a:r>
            <a:r>
              <a:rPr lang="zh-CN" altLang="en-US" sz="2400">
                <a:solidFill>
                  <a:srgbClr val="EC0E0E"/>
                </a:solidFill>
              </a:rPr>
              <a:t>、</a:t>
            </a:r>
            <a:r>
              <a:rPr lang="zh-CN" altLang="en-US" sz="2400"/>
              <a:t>概率算法</a:t>
            </a:r>
            <a:r>
              <a:rPr lang="en-US" altLang="zh-CN" sz="2400"/>
              <a:t>1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f: [0, 1] → [0, 1]</a:t>
            </a:r>
            <a:r>
              <a:rPr lang="zh-CN" altLang="en-US" sz="2400">
                <a:solidFill>
                  <a:schemeClr val="bg1"/>
                </a:solidFill>
              </a:rPr>
              <a:t>是一个连续函数，则由曲线</a:t>
            </a:r>
            <a:r>
              <a:rPr lang="en-US" altLang="zh-CN" sz="2400">
                <a:solidFill>
                  <a:schemeClr val="bg1"/>
                </a:solidFill>
              </a:rPr>
              <a:t>y=f(x), x</a:t>
            </a:r>
            <a:r>
              <a:rPr lang="zh-CN" altLang="en-US" sz="2400">
                <a:solidFill>
                  <a:schemeClr val="bg1"/>
                </a:solidFill>
              </a:rPr>
              <a:t>轴</a:t>
            </a:r>
            <a:r>
              <a:rPr lang="en-US" altLang="zh-CN" sz="2400">
                <a:solidFill>
                  <a:schemeClr val="bg1"/>
                </a:solidFill>
              </a:rPr>
              <a:t>, y</a:t>
            </a:r>
            <a:r>
              <a:rPr lang="zh-CN" altLang="en-US" sz="2400">
                <a:solidFill>
                  <a:schemeClr val="bg1"/>
                </a:solidFill>
              </a:rPr>
              <a:t>轴和直线</a:t>
            </a:r>
            <a:r>
              <a:rPr lang="en-US" altLang="zh-CN" sz="2400">
                <a:solidFill>
                  <a:schemeClr val="bg1"/>
                </a:solidFill>
              </a:rPr>
              <a:t>x=1</a:t>
            </a:r>
            <a:r>
              <a:rPr lang="zh-CN" altLang="en-US" sz="2400">
                <a:solidFill>
                  <a:schemeClr val="bg1"/>
                </a:solidFill>
              </a:rPr>
              <a:t>围成的面积由下述积分给出：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向单位面积的正方形内投镖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次，落入阴影部分的镖的数目为</a:t>
            </a:r>
            <a:r>
              <a:rPr lang="en-US" altLang="zh-CN" sz="24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，则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显然，只要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足够大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endParaRPr lang="zh-CN" altLang="en-US" sz="2400">
              <a:cs typeface="Arial" panose="020B0604020202020204" pitchFamily="34" charset="0"/>
            </a:endParaRPr>
          </a:p>
        </p:txBody>
      </p:sp>
      <p:sp>
        <p:nvSpPr>
          <p:cNvPr id="45061" name="Rectangle 3">
            <a:extLst>
              <a:ext uri="{FF2B5EF4-FFF2-40B4-BE49-F238E27FC236}">
                <a16:creationId xmlns:a16="http://schemas.microsoft.com/office/drawing/2014/main" id="{57995465-A5AB-499E-9AC5-8186013CBC0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  <a:endParaRPr lang="en-US" altLang="zh-CN" sz="3600">
              <a:latin typeface="Times New Roman" panose="02020603050405020304" pitchFamily="18" charset="0"/>
            </a:endParaRPr>
          </a:p>
        </p:txBody>
      </p:sp>
      <p:graphicFrame>
        <p:nvGraphicFramePr>
          <p:cNvPr id="45062" name="Object 4">
            <a:extLst>
              <a:ext uri="{FF2B5EF4-FFF2-40B4-BE49-F238E27FC236}">
                <a16:creationId xmlns:a16="http://schemas.microsoft.com/office/drawing/2014/main" id="{C03939E0-444A-4477-945B-5BD2E38B35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6225" y="2619375"/>
          <a:ext cx="2116138" cy="809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7" name="Equation" r:id="rId3" imgW="863225" imgH="330057" progId="Equation.DSMT4">
                  <p:embed/>
                </p:oleObj>
              </mc:Choice>
              <mc:Fallback>
                <p:oleObj name="Equation" r:id="rId3" imgW="863225" imgH="330057" progId="Equation.DSMT4">
                  <p:embed/>
                  <p:pic>
                    <p:nvPicPr>
                      <p:cNvPr id="45062" name="Object 4">
                        <a:extLst>
                          <a:ext uri="{FF2B5EF4-FFF2-40B4-BE49-F238E27FC236}">
                            <a16:creationId xmlns:a16="http://schemas.microsoft.com/office/drawing/2014/main" id="{C03939E0-444A-4477-945B-5BD2E38B35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2619375"/>
                        <a:ext cx="2116138" cy="809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3" name="Object 5">
            <a:extLst>
              <a:ext uri="{FF2B5EF4-FFF2-40B4-BE49-F238E27FC236}">
                <a16:creationId xmlns:a16="http://schemas.microsoft.com/office/drawing/2014/main" id="{084D8846-5ACD-4283-8E33-F857801F92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5988" y="4329113"/>
          <a:ext cx="2565400" cy="863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8" name="Equation" r:id="rId5" imgW="1167893" imgH="393529" progId="Equation.DSMT4">
                  <p:embed/>
                </p:oleObj>
              </mc:Choice>
              <mc:Fallback>
                <p:oleObj name="Equation" r:id="rId5" imgW="1167893" imgH="393529" progId="Equation.DSMT4">
                  <p:embed/>
                  <p:pic>
                    <p:nvPicPr>
                      <p:cNvPr id="45063" name="Object 5">
                        <a:extLst>
                          <a:ext uri="{FF2B5EF4-FFF2-40B4-BE49-F238E27FC236}">
                            <a16:creationId xmlns:a16="http://schemas.microsoft.com/office/drawing/2014/main" id="{084D8846-5ACD-4283-8E33-F857801F92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4329113"/>
                        <a:ext cx="2565400" cy="863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4" name="Object 6">
            <a:extLst>
              <a:ext uri="{FF2B5EF4-FFF2-40B4-BE49-F238E27FC236}">
                <a16:creationId xmlns:a16="http://schemas.microsoft.com/office/drawing/2014/main" id="{2C52F5DF-305B-4B66-B83C-F9D7984C18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16338" y="5184775"/>
          <a:ext cx="1665287" cy="523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59" name="Equation" r:id="rId7" imgW="647419" imgH="203112" progId="Equation.DSMT4">
                  <p:embed/>
                </p:oleObj>
              </mc:Choice>
              <mc:Fallback>
                <p:oleObj name="Equation" r:id="rId7" imgW="647419" imgH="203112" progId="Equation.DSMT4">
                  <p:embed/>
                  <p:pic>
                    <p:nvPicPr>
                      <p:cNvPr id="45064" name="Object 6">
                        <a:extLst>
                          <a:ext uri="{FF2B5EF4-FFF2-40B4-BE49-F238E27FC236}">
                            <a16:creationId xmlns:a16="http://schemas.microsoft.com/office/drawing/2014/main" id="{2C52F5DF-305B-4B66-B83C-F9D7984C18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5184775"/>
                        <a:ext cx="1665287" cy="523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65" name="Object 7">
            <a:extLst>
              <a:ext uri="{FF2B5EF4-FFF2-40B4-BE49-F238E27FC236}">
                <a16:creationId xmlns:a16="http://schemas.microsoft.com/office/drawing/2014/main" id="{8B81D1CD-BC25-4C9A-98BC-EF42F1965C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86438" y="4103688"/>
          <a:ext cx="2565400" cy="2295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5060" name="Visio" r:id="rId9" imgW="3778545" imgH="3382548" progId="Visio.Drawing.11">
                  <p:embed/>
                </p:oleObj>
              </mc:Choice>
              <mc:Fallback>
                <p:oleObj name="Visio" r:id="rId9" imgW="3778545" imgH="3382548" progId="Visio.Drawing.11">
                  <p:embed/>
                  <p:pic>
                    <p:nvPicPr>
                      <p:cNvPr id="45065" name="Object 7">
                        <a:extLst>
                          <a:ext uri="{FF2B5EF4-FFF2-40B4-BE49-F238E27FC236}">
                            <a16:creationId xmlns:a16="http://schemas.microsoft.com/office/drawing/2014/main" id="{8B81D1CD-BC25-4C9A-98BC-EF42F1965C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86438" y="4103688"/>
                        <a:ext cx="2565400" cy="2295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日期占位符 4">
            <a:extLst>
              <a:ext uri="{FF2B5EF4-FFF2-40B4-BE49-F238E27FC236}">
                <a16:creationId xmlns:a16="http://schemas.microsoft.com/office/drawing/2014/main" id="{F50D4334-D066-4E9E-B0BF-71D2298EE6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6083" name="灯片编号占位符 6">
            <a:extLst>
              <a:ext uri="{FF2B5EF4-FFF2-40B4-BE49-F238E27FC236}">
                <a16:creationId xmlns:a16="http://schemas.microsoft.com/office/drawing/2014/main" id="{D83C9096-C178-47FD-8427-8E9D8147B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5E98CB-DCCA-4EA5-84A2-D8EE70D0F19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6084" name="Rectangle 2">
            <a:extLst>
              <a:ext uri="{FF2B5EF4-FFF2-40B4-BE49-F238E27FC236}">
                <a16:creationId xmlns:a16="http://schemas.microsoft.com/office/drawing/2014/main" id="{94BCFD0A-D1D6-4AED-8B88-FB89F11741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/>
            </a:pPr>
            <a:r>
              <a:rPr lang="zh-CN" altLang="en-US" sz="2400"/>
              <a:t>概率算法</a:t>
            </a:r>
            <a:r>
              <a:rPr lang="en-US" altLang="zh-CN" sz="2400"/>
              <a:t>1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HitorMiss (f, n) {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k ← 0;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for i ← 1 to n do {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x ← uniform(0, 1);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y ← uniform(0, 1);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if y </a:t>
            </a:r>
            <a:r>
              <a:rPr lang="en-US" altLang="zh-CN" sz="2800">
                <a:solidFill>
                  <a:schemeClr val="bg1"/>
                </a:solidFill>
              </a:rPr>
              <a:t>≤</a:t>
            </a:r>
            <a:r>
              <a:rPr lang="en-US" altLang="zh-CN" sz="2400">
                <a:solidFill>
                  <a:schemeClr val="bg1"/>
                </a:solidFill>
              </a:rPr>
              <a:t> f(x) then k++;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}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return k/n;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Note:                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S/4</a:t>
            </a:r>
            <a:r>
              <a:rPr lang="zh-CN" altLang="en-US" sz="2400">
                <a:solidFill>
                  <a:schemeClr val="bg1"/>
                </a:solidFill>
              </a:rPr>
              <a:t>的面积，∵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400">
                <a:solidFill>
                  <a:schemeClr val="bg1"/>
                </a:solidFill>
              </a:rPr>
              <a:t> =S, ∴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</a:p>
        </p:txBody>
      </p:sp>
      <p:sp>
        <p:nvSpPr>
          <p:cNvPr id="46085" name="Rectangle 3">
            <a:extLst>
              <a:ext uri="{FF2B5EF4-FFF2-40B4-BE49-F238E27FC236}">
                <a16:creationId xmlns:a16="http://schemas.microsoft.com/office/drawing/2014/main" id="{0BC46B58-3632-4FA3-A7E7-C13AECAEC1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6086" name="Object 8">
            <a:extLst>
              <a:ext uri="{FF2B5EF4-FFF2-40B4-BE49-F238E27FC236}">
                <a16:creationId xmlns:a16="http://schemas.microsoft.com/office/drawing/2014/main" id="{8FB02901-640D-4453-95C0-113A197F61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5364163"/>
          <a:ext cx="1349375" cy="595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1" name="Equation" r:id="rId4" imgW="749300" imgH="330200" progId="Equation.DSMT4">
                  <p:embed/>
                </p:oleObj>
              </mc:Choice>
              <mc:Fallback>
                <p:oleObj name="Equation" r:id="rId4" imgW="749300" imgH="330200" progId="Equation.DSMT4">
                  <p:embed/>
                  <p:pic>
                    <p:nvPicPr>
                      <p:cNvPr id="46086" name="Object 8">
                        <a:extLst>
                          <a:ext uri="{FF2B5EF4-FFF2-40B4-BE49-F238E27FC236}">
                            <a16:creationId xmlns:a16="http://schemas.microsoft.com/office/drawing/2014/main" id="{8FB02901-640D-4453-95C0-113A197F61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5364163"/>
                        <a:ext cx="1349375" cy="595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7" name="Object 9">
            <a:extLst>
              <a:ext uri="{FF2B5EF4-FFF2-40B4-BE49-F238E27FC236}">
                <a16:creationId xmlns:a16="http://schemas.microsoft.com/office/drawing/2014/main" id="{0D682361-573D-4AB0-BB6F-DE8F101E0F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00850" y="5364163"/>
          <a:ext cx="1957388" cy="598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6082" name="Equation" r:id="rId6" imgW="1079500" imgH="330200" progId="Equation.DSMT4">
                  <p:embed/>
                </p:oleObj>
              </mc:Choice>
              <mc:Fallback>
                <p:oleObj name="Equation" r:id="rId6" imgW="1079500" imgH="330200" progId="Equation.DSMT4">
                  <p:embed/>
                  <p:pic>
                    <p:nvPicPr>
                      <p:cNvPr id="46087" name="Object 9">
                        <a:extLst>
                          <a:ext uri="{FF2B5EF4-FFF2-40B4-BE49-F238E27FC236}">
                            <a16:creationId xmlns:a16="http://schemas.microsoft.com/office/drawing/2014/main" id="{0D682361-573D-4AB0-BB6F-DE8F101E0F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00850" y="5364163"/>
                        <a:ext cx="1957388" cy="5984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日期占位符 4">
            <a:extLst>
              <a:ext uri="{FF2B5EF4-FFF2-40B4-BE49-F238E27FC236}">
                <a16:creationId xmlns:a16="http://schemas.microsoft.com/office/drawing/2014/main" id="{F11A5DEB-06A7-422C-81BE-CA631C56856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8131" name="灯片编号占位符 6">
            <a:extLst>
              <a:ext uri="{FF2B5EF4-FFF2-40B4-BE49-F238E27FC236}">
                <a16:creationId xmlns:a16="http://schemas.microsoft.com/office/drawing/2014/main" id="{D7CF1BAB-7C48-48BC-8D59-D9106FE830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EA167A0-1FBF-4E4C-A871-9BCC1EB22EA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8132" name="Rectangle 2">
            <a:extLst>
              <a:ext uri="{FF2B5EF4-FFF2-40B4-BE49-F238E27FC236}">
                <a16:creationId xmlns:a16="http://schemas.microsoft.com/office/drawing/2014/main" id="{7C7432D7-36E0-458B-9EF7-A5095F4208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/>
            </a:pPr>
            <a:r>
              <a:rPr lang="zh-CN" altLang="en-US" sz="2800"/>
              <a:t>概率算法</a:t>
            </a:r>
            <a:r>
              <a:rPr lang="en-US" altLang="zh-CN" sz="2800"/>
              <a:t>1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	</a:t>
            </a:r>
            <a:r>
              <a:rPr lang="en-US" altLang="zh-CN" sz="2800">
                <a:solidFill>
                  <a:schemeClr val="bg1"/>
                </a:solidFill>
              </a:rPr>
              <a:t>Ex2. </a:t>
            </a:r>
            <a:r>
              <a:rPr lang="zh-CN" altLang="en-US" sz="2800">
                <a:solidFill>
                  <a:schemeClr val="bg1"/>
                </a:solidFill>
              </a:rPr>
              <a:t>在机器上用                  估计</a:t>
            </a:r>
            <a:r>
              <a:rPr lang="el-GR" altLang="zh-CN" sz="28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zh-CN" altLang="el-GR" sz="2800">
                <a:solidFill>
                  <a:schemeClr val="bg1"/>
                </a:solidFill>
                <a:cs typeface="Arial" panose="020B0604020202020204" pitchFamily="34" charset="0"/>
              </a:rPr>
              <a:t>值，给出不同的</a:t>
            </a:r>
            <a:r>
              <a:rPr lang="el-GR" altLang="zh-CN" sz="28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l-GR" sz="2800">
                <a:solidFill>
                  <a:schemeClr val="bg1"/>
                </a:solidFill>
                <a:cs typeface="Arial" panose="020B0604020202020204" pitchFamily="34" charset="0"/>
              </a:rPr>
              <a:t>值及精度。</a:t>
            </a:r>
            <a:endParaRPr lang="zh-CN" altLang="en-US" sz="28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Ex3. 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a, b, c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是实数，且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a ≤ b, c ≤ d, f:[a, b] → [c, d]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是一个连续函数，写一概率算法计算积分：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	注意，函数的参数是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a, b, c, d, n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f, 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其中</a:t>
            </a:r>
            <a:r>
              <a:rPr lang="en-US" altLang="zh-CN" sz="2800">
                <a:solidFill>
                  <a:schemeClr val="bg1"/>
                </a:solidFill>
                <a:cs typeface="Arial" panose="020B0604020202020204" pitchFamily="34" charset="0"/>
              </a:rPr>
              <a:t>f</a:t>
            </a:r>
            <a:r>
              <a:rPr lang="zh-CN" altLang="en-US" sz="2800">
                <a:solidFill>
                  <a:schemeClr val="bg1"/>
                </a:solidFill>
                <a:cs typeface="Arial" panose="020B0604020202020204" pitchFamily="34" charset="0"/>
              </a:rPr>
              <a:t>用函数指针实现，请选一连续函数做实验，并给出实验结果。</a:t>
            </a:r>
          </a:p>
        </p:txBody>
      </p:sp>
      <p:sp>
        <p:nvSpPr>
          <p:cNvPr id="48133" name="Rectangle 3">
            <a:extLst>
              <a:ext uri="{FF2B5EF4-FFF2-40B4-BE49-F238E27FC236}">
                <a16:creationId xmlns:a16="http://schemas.microsoft.com/office/drawing/2014/main" id="{71D99F3E-14CC-4878-BD54-71CEB4DE9D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8134" name="Object 9">
            <a:extLst>
              <a:ext uri="{FF2B5EF4-FFF2-40B4-BE49-F238E27FC236}">
                <a16:creationId xmlns:a16="http://schemas.microsoft.com/office/drawing/2014/main" id="{ECB6DD42-D1CC-4EDD-B419-89F0D5FCC590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3627438" y="1450975"/>
          <a:ext cx="1709737" cy="673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29" name="Equation" r:id="rId3" imgW="838200" imgH="330200" progId="Equation.DSMT4">
                  <p:embed/>
                </p:oleObj>
              </mc:Choice>
              <mc:Fallback>
                <p:oleObj name="Equation" r:id="rId3" imgW="838200" imgH="330200" progId="Equation.DSMT4">
                  <p:embed/>
                  <p:pic>
                    <p:nvPicPr>
                      <p:cNvPr id="48134" name="Object 9">
                        <a:extLst>
                          <a:ext uri="{FF2B5EF4-FFF2-40B4-BE49-F238E27FC236}">
                            <a16:creationId xmlns:a16="http://schemas.microsoft.com/office/drawing/2014/main" id="{ECB6DD42-D1CC-4EDD-B419-89F0D5FCC5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1450975"/>
                        <a:ext cx="1709737" cy="673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cap="flat" cmpd="sng" algn="ctr">
                            <a:solidFill>
                              <a:schemeClr val="tx1"/>
                            </a:solidFill>
                            <a:prstDash val="solid"/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5" name="Object 12">
            <a:extLst>
              <a:ext uri="{FF2B5EF4-FFF2-40B4-BE49-F238E27FC236}">
                <a16:creationId xmlns:a16="http://schemas.microsoft.com/office/drawing/2014/main" id="{5E4699E8-946B-4635-B68B-D648868BFD2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97200" y="3779838"/>
          <a:ext cx="1798638" cy="954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30" name="Equation" r:id="rId5" imgW="622030" imgH="330057" progId="Equation.DSMT4">
                  <p:embed/>
                </p:oleObj>
              </mc:Choice>
              <mc:Fallback>
                <p:oleObj name="Equation" r:id="rId5" imgW="622030" imgH="330057" progId="Equation.DSMT4">
                  <p:embed/>
                  <p:pic>
                    <p:nvPicPr>
                      <p:cNvPr id="48135" name="Object 12">
                        <a:extLst>
                          <a:ext uri="{FF2B5EF4-FFF2-40B4-BE49-F238E27FC236}">
                            <a16:creationId xmlns:a16="http://schemas.microsoft.com/office/drawing/2014/main" id="{5E4699E8-946B-4635-B68B-D648868BFD2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3779838"/>
                        <a:ext cx="1798638" cy="954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日期占位符 4">
            <a:extLst>
              <a:ext uri="{FF2B5EF4-FFF2-40B4-BE49-F238E27FC236}">
                <a16:creationId xmlns:a16="http://schemas.microsoft.com/office/drawing/2014/main" id="{E5A8BB0C-3BA7-4931-AB06-362DB48B6ED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49155" name="灯片编号占位符 6">
            <a:extLst>
              <a:ext uri="{FF2B5EF4-FFF2-40B4-BE49-F238E27FC236}">
                <a16:creationId xmlns:a16="http://schemas.microsoft.com/office/drawing/2014/main" id="{DE119B35-A530-4EAD-99BC-36267E51A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ED596C-C417-4BB5-9824-CE5A5B2238C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49156" name="Rectangle 2">
            <a:extLst>
              <a:ext uri="{FF2B5EF4-FFF2-40B4-BE49-F238E27FC236}">
                <a16:creationId xmlns:a16="http://schemas.microsoft.com/office/drawing/2014/main" id="{ABCF7DFA-54EB-46E7-9076-1C73FE2EE52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/>
            </a:pPr>
            <a:r>
              <a:rPr lang="zh-CN" altLang="en-US" sz="2400"/>
              <a:t>概率算法</a:t>
            </a:r>
            <a:r>
              <a:rPr lang="en-US" altLang="zh-CN" sz="2400"/>
              <a:t>1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*Ex4. 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,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δ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(0,1)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之间的常数，证明：</a:t>
            </a:r>
          </a:p>
          <a:p>
            <a:pPr marL="533400" indent="-533400" eaLnBrk="1" hangingPunct="1">
              <a:spcBef>
                <a:spcPct val="3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	若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是         的正确值，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h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是由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HitorMiss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算法返回的值，则当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 ≥ I(1-I)/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ε</a:t>
            </a:r>
            <a:r>
              <a:rPr lang="en-US" altLang="zh-CN" sz="2400" baseline="300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δ</a:t>
            </a:r>
            <a:r>
              <a:rPr lang="zh-CN" altLang="en-US" sz="2400">
                <a:solidFill>
                  <a:schemeClr val="bg1"/>
                </a:solidFill>
              </a:rPr>
              <a:t>时有：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	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Prob[|h-I| &lt; 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] ≥ 1 – 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δ</a:t>
            </a:r>
            <a:endParaRPr lang="en-US" altLang="zh-CN" sz="24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上述的意义告诉我们：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Prob[|h-I| ≥ 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] </a:t>
            </a:r>
            <a:r>
              <a:rPr lang="en-US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≤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δ</a:t>
            </a:r>
            <a:r>
              <a:rPr lang="en-US" altLang="zh-CN" sz="2400">
                <a:solidFill>
                  <a:schemeClr val="bg1"/>
                </a:solidFill>
              </a:rPr>
              <a:t>, </a:t>
            </a:r>
            <a:r>
              <a:rPr lang="zh-CN" altLang="en-US" sz="2400">
                <a:solidFill>
                  <a:schemeClr val="bg1"/>
                </a:solidFill>
              </a:rPr>
              <a:t>即：当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 ≥ I(1-I)/ 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ε</a:t>
            </a:r>
            <a:r>
              <a:rPr lang="en-US" altLang="zh-CN" sz="2400" baseline="300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el-GR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δ</a:t>
            </a:r>
            <a:r>
              <a:rPr lang="zh-CN" altLang="el-GR" sz="2400">
                <a:solidFill>
                  <a:schemeClr val="bg1"/>
                </a:solidFill>
              </a:rPr>
              <a:t>时，算法的计算结果的绝对误差超过</a:t>
            </a:r>
            <a:r>
              <a:rPr lang="el-GR" altLang="zh-CN" sz="2400">
                <a:solidFill>
                  <a:schemeClr val="bg1"/>
                </a:solidFill>
              </a:rPr>
              <a:t>ε</a:t>
            </a:r>
            <a:r>
              <a:rPr lang="zh-CN" altLang="el-GR" sz="2400">
                <a:solidFill>
                  <a:schemeClr val="bg1"/>
                </a:solidFill>
              </a:rPr>
              <a:t>的概率不超过</a:t>
            </a:r>
            <a:r>
              <a:rPr lang="el-GR" altLang="zh-CN" sz="2400">
                <a:solidFill>
                  <a:schemeClr val="bg1"/>
                </a:solidFill>
              </a:rPr>
              <a:t>δ</a:t>
            </a:r>
            <a:r>
              <a:rPr lang="zh-CN" altLang="el-GR" sz="2400">
                <a:solidFill>
                  <a:schemeClr val="bg1"/>
                </a:solidFill>
              </a:rPr>
              <a:t>，因此我们根据给定</a:t>
            </a:r>
            <a:r>
              <a:rPr lang="el-GR" altLang="zh-CN" sz="2400">
                <a:solidFill>
                  <a:schemeClr val="bg1"/>
                </a:solidFill>
              </a:rPr>
              <a:t>ε</a:t>
            </a:r>
            <a:r>
              <a:rPr lang="zh-CN" altLang="el-GR" sz="2400">
                <a:solidFill>
                  <a:schemeClr val="bg1"/>
                </a:solidFill>
              </a:rPr>
              <a:t>和</a:t>
            </a:r>
            <a:r>
              <a:rPr lang="el-GR" altLang="zh-CN" sz="2400">
                <a:solidFill>
                  <a:schemeClr val="bg1"/>
                </a:solidFill>
              </a:rPr>
              <a:t>δ</a:t>
            </a:r>
            <a:r>
              <a:rPr lang="zh-CN" altLang="el-GR" sz="2400">
                <a:solidFill>
                  <a:schemeClr val="bg1"/>
                </a:solidFill>
              </a:rPr>
              <a:t>可以确定算法迭代的次数</a:t>
            </a: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	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解此问题时可用切比雪夫不等式，将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看作是数学期望。</a:t>
            </a:r>
            <a:endParaRPr lang="el-GR" altLang="zh-CN" sz="2400">
              <a:solidFill>
                <a:schemeClr val="bg1"/>
              </a:solidFill>
            </a:endParaRPr>
          </a:p>
        </p:txBody>
      </p:sp>
      <p:sp>
        <p:nvSpPr>
          <p:cNvPr id="49157" name="Rectangle 3">
            <a:extLst>
              <a:ext uri="{FF2B5EF4-FFF2-40B4-BE49-F238E27FC236}">
                <a16:creationId xmlns:a16="http://schemas.microsoft.com/office/drawing/2014/main" id="{34D732D7-45FA-4A38-B877-19494BD96E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49158" name="Object 5">
            <a:extLst>
              <a:ext uri="{FF2B5EF4-FFF2-40B4-BE49-F238E27FC236}">
                <a16:creationId xmlns:a16="http://schemas.microsoft.com/office/drawing/2014/main" id="{3C1826A7-3CAA-45A6-9196-DF5EC14CC2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1663" y="1808163"/>
          <a:ext cx="1035050" cy="560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3" name="Equation" r:id="rId3" imgW="609600" imgH="330200" progId="Equation.DSMT4">
                  <p:embed/>
                </p:oleObj>
              </mc:Choice>
              <mc:Fallback>
                <p:oleObj name="Equation" r:id="rId3" imgW="609600" imgH="330200" progId="Equation.DSMT4">
                  <p:embed/>
                  <p:pic>
                    <p:nvPicPr>
                      <p:cNvPr id="49158" name="Object 5">
                        <a:extLst>
                          <a:ext uri="{FF2B5EF4-FFF2-40B4-BE49-F238E27FC236}">
                            <a16:creationId xmlns:a16="http://schemas.microsoft.com/office/drawing/2014/main" id="{3C1826A7-3CAA-45A6-9196-DF5EC14CC2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1808163"/>
                        <a:ext cx="1035050" cy="560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9159" name="Object 7">
            <a:extLst>
              <a:ext uri="{FF2B5EF4-FFF2-40B4-BE49-F238E27FC236}">
                <a16:creationId xmlns:a16="http://schemas.microsoft.com/office/drawing/2014/main" id="{9F9AA033-2835-44F9-86AE-3AFD206372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1288" y="4689475"/>
          <a:ext cx="373538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4" name="Equation" r:id="rId5" imgW="2425700" imgH="431800" progId="Equation.DSMT4">
                  <p:embed/>
                </p:oleObj>
              </mc:Choice>
              <mc:Fallback>
                <p:oleObj name="Equation" r:id="rId5" imgW="2425700" imgH="431800" progId="Equation.DSMT4">
                  <p:embed/>
                  <p:pic>
                    <p:nvPicPr>
                      <p:cNvPr id="49159" name="Object 7">
                        <a:extLst>
                          <a:ext uri="{FF2B5EF4-FFF2-40B4-BE49-F238E27FC236}">
                            <a16:creationId xmlns:a16="http://schemas.microsoft.com/office/drawing/2014/main" id="{9F9AA033-2835-44F9-86AE-3AFD2063723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4689475"/>
                        <a:ext cx="3735387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日期占位符 4">
            <a:extLst>
              <a:ext uri="{FF2B5EF4-FFF2-40B4-BE49-F238E27FC236}">
                <a16:creationId xmlns:a16="http://schemas.microsoft.com/office/drawing/2014/main" id="{C584C316-CF2E-47A4-A946-A2F4E9A03CB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0179" name="灯片编号占位符 6">
            <a:extLst>
              <a:ext uri="{FF2B5EF4-FFF2-40B4-BE49-F238E27FC236}">
                <a16:creationId xmlns:a16="http://schemas.microsoft.com/office/drawing/2014/main" id="{ADCD23F2-08B1-4A14-8AA2-E930BA113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A61AA8F-78BB-4F69-A54E-84C9D17649B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0180" name="Rectangle 2">
            <a:extLst>
              <a:ext uri="{FF2B5EF4-FFF2-40B4-BE49-F238E27FC236}">
                <a16:creationId xmlns:a16="http://schemas.microsoft.com/office/drawing/2014/main" id="{C421C4F1-FD60-457C-92D3-558269FA01C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684213"/>
            <a:ext cx="8982075" cy="6173787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2"/>
            </a:pPr>
            <a:r>
              <a:rPr lang="zh-CN" altLang="en-US" sz="2400"/>
              <a:t>概率算法</a:t>
            </a:r>
            <a:r>
              <a:rPr lang="en-US" altLang="zh-CN" sz="2400"/>
              <a:t>2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更有效的概率算法是：	在积分区间上随机均匀地产生点，求出这些点上的函数值的算术平均值，再乘以区间的宽度：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Crude (f, n, a, b) {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sum ← 0;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for i ← 1 to n do {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x ← uniform(a, b);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sum ← sum + f(x);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}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return (b-a)sum/n;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  <a:p>
            <a:pPr marL="533400" indent="-533400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endParaRPr lang="el-GR" altLang="zh-CN" sz="2400">
              <a:solidFill>
                <a:schemeClr val="bg1"/>
              </a:solidFill>
            </a:endParaRPr>
          </a:p>
        </p:txBody>
      </p:sp>
      <p:sp>
        <p:nvSpPr>
          <p:cNvPr id="50181" name="Rectangle 3">
            <a:extLst>
              <a:ext uri="{FF2B5EF4-FFF2-40B4-BE49-F238E27FC236}">
                <a16:creationId xmlns:a16="http://schemas.microsoft.com/office/drawing/2014/main" id="{3C413D7C-5111-4417-8891-9118E4FE39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50182" name="Object 8">
            <a:extLst>
              <a:ext uri="{FF2B5EF4-FFF2-40B4-BE49-F238E27FC236}">
                <a16:creationId xmlns:a16="http://schemas.microsoft.com/office/drawing/2014/main" id="{9FA86B3A-A9ED-43F8-89D4-595F9107DEF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2033588"/>
          <a:ext cx="6075363" cy="1058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7" name="Equation" r:id="rId4" imgW="2476500" imgH="431800" progId="Equation.DSMT4">
                  <p:embed/>
                </p:oleObj>
              </mc:Choice>
              <mc:Fallback>
                <p:oleObj name="Equation" r:id="rId4" imgW="2476500" imgH="431800" progId="Equation.DSMT4">
                  <p:embed/>
                  <p:pic>
                    <p:nvPicPr>
                      <p:cNvPr id="50182" name="Object 8">
                        <a:extLst>
                          <a:ext uri="{FF2B5EF4-FFF2-40B4-BE49-F238E27FC236}">
                            <a16:creationId xmlns:a16="http://schemas.microsoft.com/office/drawing/2014/main" id="{9FA86B3A-A9ED-43F8-89D4-595F9107DEF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033588"/>
                        <a:ext cx="6075363" cy="1058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日期占位符 4">
            <a:extLst>
              <a:ext uri="{FF2B5EF4-FFF2-40B4-BE49-F238E27FC236}">
                <a16:creationId xmlns:a16="http://schemas.microsoft.com/office/drawing/2014/main" id="{F2B8071F-1CBB-4C32-AA09-7798B07473E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2227" name="灯片编号占位符 6">
            <a:extLst>
              <a:ext uri="{FF2B5EF4-FFF2-40B4-BE49-F238E27FC236}">
                <a16:creationId xmlns:a16="http://schemas.microsoft.com/office/drawing/2014/main" id="{3C4C84A0-028D-41BD-87A6-DE4115950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28E51B-B7E5-4593-9371-454016CA960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2228" name="Rectangle 2">
            <a:extLst>
              <a:ext uri="{FF2B5EF4-FFF2-40B4-BE49-F238E27FC236}">
                <a16:creationId xmlns:a16="http://schemas.microsoft.com/office/drawing/2014/main" id="{544D5AFD-4781-4569-B6A5-0DA3625AD53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416925" cy="56261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2"/>
            </a:pPr>
            <a:r>
              <a:rPr lang="zh-CN" altLang="en-US" sz="2800"/>
              <a:t>概率算法</a:t>
            </a:r>
            <a:r>
              <a:rPr lang="en-US" altLang="zh-CN" sz="2800"/>
              <a:t>2</a:t>
            </a:r>
          </a:p>
          <a:p>
            <a:pPr marL="533400" indent="-533400" algn="just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	</a:t>
            </a:r>
            <a:r>
              <a:rPr lang="zh-CN" altLang="en-US" sz="2800">
                <a:solidFill>
                  <a:schemeClr val="bg1"/>
                </a:solidFill>
              </a:rPr>
              <a:t>用</a:t>
            </a:r>
            <a:r>
              <a:rPr lang="en-US" altLang="zh-CN" sz="2800">
                <a:solidFill>
                  <a:schemeClr val="bg1"/>
                </a:solidFill>
              </a:rPr>
              <a:t>HitorMiss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Crude</a:t>
            </a:r>
            <a:r>
              <a:rPr lang="zh-CN" altLang="en-US" sz="2800">
                <a:solidFill>
                  <a:schemeClr val="bg1"/>
                </a:solidFill>
              </a:rPr>
              <a:t>运行三次的结果为：</a:t>
            </a:r>
          </a:p>
          <a:p>
            <a:pPr marL="533400" indent="-533400" algn="just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  <a:p>
            <a:pPr marL="533400" indent="-533400" algn="just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假定             和             存在，由算法求得的估算值的方差反比于点数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。当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足够大时，估计的分布近似为正态分布。</a:t>
            </a:r>
          </a:p>
          <a:p>
            <a:pPr marL="533400" indent="-533400" algn="just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对于给定的迭代次数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，</a:t>
            </a:r>
            <a:r>
              <a:rPr lang="en-US" altLang="zh-CN" sz="2800">
                <a:solidFill>
                  <a:schemeClr val="bg1"/>
                </a:solidFill>
              </a:rPr>
              <a:t>Crude</a:t>
            </a:r>
            <a:r>
              <a:rPr lang="zh-CN" altLang="en-US" sz="2800">
                <a:solidFill>
                  <a:schemeClr val="bg1"/>
                </a:solidFill>
              </a:rPr>
              <a:t>算法的方差不会大于</a:t>
            </a:r>
            <a:r>
              <a:rPr lang="en-US" altLang="zh-CN" sz="2800">
                <a:solidFill>
                  <a:schemeClr val="bg1"/>
                </a:solidFill>
              </a:rPr>
              <a:t>HitorMiss</a:t>
            </a:r>
            <a:r>
              <a:rPr lang="zh-CN" altLang="en-US" sz="2800">
                <a:solidFill>
                  <a:schemeClr val="bg1"/>
                </a:solidFill>
              </a:rPr>
              <a:t>的方差。但不能说，</a:t>
            </a:r>
            <a:r>
              <a:rPr lang="en-US" altLang="zh-CN" sz="2800">
                <a:solidFill>
                  <a:schemeClr val="bg1"/>
                </a:solidFill>
              </a:rPr>
              <a:t>Crude</a:t>
            </a:r>
            <a:r>
              <a:rPr lang="zh-CN" altLang="en-US" sz="2800">
                <a:solidFill>
                  <a:schemeClr val="bg1"/>
                </a:solidFill>
              </a:rPr>
              <a:t>算法总是优于</a:t>
            </a:r>
            <a:r>
              <a:rPr lang="en-US" altLang="zh-CN" sz="2800">
                <a:solidFill>
                  <a:schemeClr val="bg1"/>
                </a:solidFill>
              </a:rPr>
              <a:t>HitorMiss</a:t>
            </a:r>
            <a:r>
              <a:rPr lang="zh-CN" altLang="en-US" sz="2800">
                <a:solidFill>
                  <a:schemeClr val="bg1"/>
                </a:solidFill>
              </a:rPr>
              <a:t>。因为后者在给定的时间内能迭代的次数更多。例如，计算</a:t>
            </a:r>
            <a:r>
              <a:rPr lang="el-GR" altLang="zh-CN" sz="28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zh-CN" altLang="el-GR" sz="2800">
                <a:solidFill>
                  <a:schemeClr val="bg1"/>
                </a:solidFill>
                <a:cs typeface="Arial" panose="020B0604020202020204" pitchFamily="34" charset="0"/>
              </a:rPr>
              <a:t>值时，</a:t>
            </a:r>
            <a:r>
              <a:rPr lang="el-GR" altLang="zh-CN" sz="2800">
                <a:solidFill>
                  <a:schemeClr val="bg1"/>
                </a:solidFill>
                <a:cs typeface="Arial" panose="020B0604020202020204" pitchFamily="34" charset="0"/>
              </a:rPr>
              <a:t>Crude</a:t>
            </a:r>
            <a:r>
              <a:rPr lang="zh-CN" altLang="el-GR" sz="2800">
                <a:solidFill>
                  <a:schemeClr val="bg1"/>
                </a:solidFill>
                <a:cs typeface="Arial" panose="020B0604020202020204" pitchFamily="34" charset="0"/>
              </a:rPr>
              <a:t>需计算平方根，而用投镖算法</a:t>
            </a:r>
            <a:r>
              <a:rPr lang="el-GR" altLang="zh-CN" sz="2800">
                <a:solidFill>
                  <a:schemeClr val="bg1"/>
                </a:solidFill>
                <a:cs typeface="Arial" panose="020B0604020202020204" pitchFamily="34" charset="0"/>
              </a:rPr>
              <a:t>darts</a:t>
            </a:r>
            <a:r>
              <a:rPr lang="zh-CN" altLang="el-GR" sz="2800">
                <a:solidFill>
                  <a:schemeClr val="bg1"/>
                </a:solidFill>
                <a:cs typeface="Arial" panose="020B0604020202020204" pitchFamily="34" charset="0"/>
              </a:rPr>
              <a:t>时无需计算平方根。</a:t>
            </a:r>
            <a:endParaRPr lang="el-GR" altLang="zh-CN" sz="28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52229" name="Rectangle 3">
            <a:extLst>
              <a:ext uri="{FF2B5EF4-FFF2-40B4-BE49-F238E27FC236}">
                <a16:creationId xmlns:a16="http://schemas.microsoft.com/office/drawing/2014/main" id="{E1F3217F-A6B3-4531-9A3A-22CB93067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52230" name="Object 5">
            <a:extLst>
              <a:ext uri="{FF2B5EF4-FFF2-40B4-BE49-F238E27FC236}">
                <a16:creationId xmlns:a16="http://schemas.microsoft.com/office/drawing/2014/main" id="{0D5245F9-21DB-4C67-B0F1-A73EEFEF4D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2888" y="1898650"/>
          <a:ext cx="5445125" cy="854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5" name="Equation" r:id="rId4" imgW="2921000" imgH="457200" progId="Equation.DSMT4">
                  <p:embed/>
                </p:oleObj>
              </mc:Choice>
              <mc:Fallback>
                <p:oleObj name="Equation" r:id="rId4" imgW="2921000" imgH="457200" progId="Equation.DSMT4">
                  <p:embed/>
                  <p:pic>
                    <p:nvPicPr>
                      <p:cNvPr id="52230" name="Object 5">
                        <a:extLst>
                          <a:ext uri="{FF2B5EF4-FFF2-40B4-BE49-F238E27FC236}">
                            <a16:creationId xmlns:a16="http://schemas.microsoft.com/office/drawing/2014/main" id="{0D5245F9-21DB-4C67-B0F1-A73EEFEF4D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2888" y="1898650"/>
                        <a:ext cx="5445125" cy="854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1" name="Object 6">
            <a:extLst>
              <a:ext uri="{FF2B5EF4-FFF2-40B4-BE49-F238E27FC236}">
                <a16:creationId xmlns:a16="http://schemas.microsoft.com/office/drawing/2014/main" id="{0799B0CF-4FE7-4E52-A5EF-359B6399FF6A}"/>
              </a:ext>
            </a:extLst>
          </p:cNvPr>
          <p:cNvGraphicFramePr>
            <a:graphicFrameLocks noGrp="1" noChangeAspect="1"/>
          </p:cNvGraphicFramePr>
          <p:nvPr>
            <p:ph sz="half" idx="2"/>
          </p:nvPr>
        </p:nvGraphicFramePr>
        <p:xfrm>
          <a:off x="5802313" y="2516188"/>
          <a:ext cx="1730375" cy="2692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6" name="Equation" r:id="rId6" imgW="114102" imgH="177492" progId="Equation.DSMT4">
                  <p:embed/>
                </p:oleObj>
              </mc:Choice>
              <mc:Fallback>
                <p:oleObj name="Equation" r:id="rId6" imgW="114102" imgH="177492" progId="Equation.DSMT4">
                  <p:embed/>
                  <p:pic>
                    <p:nvPicPr>
                      <p:cNvPr id="52231" name="Object 6">
                        <a:extLst>
                          <a:ext uri="{FF2B5EF4-FFF2-40B4-BE49-F238E27FC236}">
                            <a16:creationId xmlns:a16="http://schemas.microsoft.com/office/drawing/2014/main" id="{0799B0CF-4FE7-4E52-A5EF-359B6399FF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2313" y="2516188"/>
                        <a:ext cx="1730375" cy="2692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2" name="Object 9">
            <a:extLst>
              <a:ext uri="{FF2B5EF4-FFF2-40B4-BE49-F238E27FC236}">
                <a16:creationId xmlns:a16="http://schemas.microsoft.com/office/drawing/2014/main" id="{6C3DC2F5-6DCB-40DB-B1A8-33AF6F51070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2725738"/>
          <a:ext cx="1125538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7" name="Equation" r:id="rId8" imgW="634725" imgH="330057" progId="Equation.DSMT4">
                  <p:embed/>
                </p:oleObj>
              </mc:Choice>
              <mc:Fallback>
                <p:oleObj name="Equation" r:id="rId8" imgW="634725" imgH="330057" progId="Equation.DSMT4">
                  <p:embed/>
                  <p:pic>
                    <p:nvPicPr>
                      <p:cNvPr id="52232" name="Object 9">
                        <a:extLst>
                          <a:ext uri="{FF2B5EF4-FFF2-40B4-BE49-F238E27FC236}">
                            <a16:creationId xmlns:a16="http://schemas.microsoft.com/office/drawing/2014/main" id="{6C3DC2F5-6DCB-40DB-B1A8-33AF6F51070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2725738"/>
                        <a:ext cx="1125538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2233" name="Object 10">
            <a:extLst>
              <a:ext uri="{FF2B5EF4-FFF2-40B4-BE49-F238E27FC236}">
                <a16:creationId xmlns:a16="http://schemas.microsoft.com/office/drawing/2014/main" id="{6BAD88E3-63EB-43E9-ADA7-D824DF7F1B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2013" y="2805113"/>
          <a:ext cx="1260475" cy="596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228" name="Equation" r:id="rId10" imgW="698500" imgH="330200" progId="Equation.DSMT4">
                  <p:embed/>
                </p:oleObj>
              </mc:Choice>
              <mc:Fallback>
                <p:oleObj name="Equation" r:id="rId10" imgW="698500" imgH="330200" progId="Equation.DSMT4">
                  <p:embed/>
                  <p:pic>
                    <p:nvPicPr>
                      <p:cNvPr id="52233" name="Object 10">
                        <a:extLst>
                          <a:ext uri="{FF2B5EF4-FFF2-40B4-BE49-F238E27FC236}">
                            <a16:creationId xmlns:a16="http://schemas.microsoft.com/office/drawing/2014/main" id="{6BAD88E3-63EB-43E9-ADA7-D824DF7F1B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013" y="2805113"/>
                        <a:ext cx="1260475" cy="596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日期占位符 4">
            <a:extLst>
              <a:ext uri="{FF2B5EF4-FFF2-40B4-BE49-F238E27FC236}">
                <a16:creationId xmlns:a16="http://schemas.microsoft.com/office/drawing/2014/main" id="{2A73DFC3-647C-485B-A653-34E3F2EA593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4275" name="灯片编号占位符 6">
            <a:extLst>
              <a:ext uri="{FF2B5EF4-FFF2-40B4-BE49-F238E27FC236}">
                <a16:creationId xmlns:a16="http://schemas.microsoft.com/office/drawing/2014/main" id="{C143FD92-F52B-47BC-83EE-73049E5FF8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6DEB56-5339-4CBB-B6F3-A1C23597D5B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4276" name="Rectangle 2">
            <a:extLst>
              <a:ext uri="{FF2B5EF4-FFF2-40B4-BE49-F238E27FC236}">
                <a16:creationId xmlns:a16="http://schemas.microsoft.com/office/drawing/2014/main" id="{940C2DC4-4CDB-4B3F-827E-EEEB1D505EA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341313" y="952500"/>
            <a:ext cx="8075612" cy="5446713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400"/>
              <a:t>确定的算法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梯形算法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将区间分为</a:t>
            </a:r>
            <a:r>
              <a:rPr lang="en-US" altLang="zh-CN" sz="2400">
                <a:solidFill>
                  <a:schemeClr val="bg1"/>
                </a:solidFill>
              </a:rPr>
              <a:t>n-1</a:t>
            </a:r>
            <a:r>
              <a:rPr lang="zh-CN" altLang="en-US" sz="2400">
                <a:solidFill>
                  <a:schemeClr val="bg1"/>
                </a:solidFill>
              </a:rPr>
              <a:t>个子区间，每个子区间内的长度为</a:t>
            </a:r>
            <a:r>
              <a:rPr lang="el-GR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δ</a:t>
            </a:r>
            <a:r>
              <a:rPr lang="zh-CN" altLang="el-GR" sz="24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latin typeface="黑体" panose="02010609060101010101" pitchFamily="49" charset="-122"/>
            </a:endParaRP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Trapezoid (f, n, a, b) {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// </a:t>
            </a:r>
            <a:r>
              <a:rPr lang="zh-CN" altLang="en-US" sz="2400">
                <a:solidFill>
                  <a:schemeClr val="bg1"/>
                </a:solidFill>
              </a:rPr>
              <a:t>假设 </a:t>
            </a:r>
            <a:r>
              <a:rPr lang="en-US" altLang="zh-CN" sz="2400">
                <a:solidFill>
                  <a:schemeClr val="bg1"/>
                </a:solidFill>
              </a:rPr>
              <a:t>n ≥ 2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delta ← (b-a)/(n-1);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sum ← (f(a) + f(b))/2;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folHlink"/>
                </a:solidFill>
              </a:rPr>
              <a:t>for </a:t>
            </a:r>
            <a:r>
              <a:rPr lang="en-US" altLang="zh-CN" sz="2400">
                <a:solidFill>
                  <a:schemeClr val="bg1"/>
                </a:solidFill>
              </a:rPr>
              <a:t>x ← </a:t>
            </a:r>
            <a:r>
              <a:rPr lang="en-US" altLang="zh-CN" sz="2400" err="1">
                <a:solidFill>
                  <a:schemeClr val="bg1"/>
                </a:solidFill>
              </a:rPr>
              <a:t>a+delta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en-US" altLang="zh-CN" sz="2400">
                <a:solidFill>
                  <a:schemeClr val="folHlink"/>
                </a:solidFill>
              </a:rPr>
              <a:t>step</a:t>
            </a:r>
            <a:r>
              <a:rPr lang="en-US" altLang="zh-CN" sz="2400">
                <a:solidFill>
                  <a:schemeClr val="bg1"/>
                </a:solidFill>
              </a:rPr>
              <a:t> delta </a:t>
            </a:r>
            <a:r>
              <a:rPr lang="en-US" altLang="zh-CN" sz="2400">
                <a:solidFill>
                  <a:schemeClr val="folHlink"/>
                </a:solidFill>
              </a:rPr>
              <a:t>to</a:t>
            </a:r>
            <a:r>
              <a:rPr lang="en-US" altLang="zh-CN" sz="2400">
                <a:solidFill>
                  <a:schemeClr val="bg1"/>
                </a:solidFill>
              </a:rPr>
              <a:t> b – delta </a:t>
            </a:r>
            <a:r>
              <a:rPr lang="en-US" altLang="zh-CN" sz="2400">
                <a:solidFill>
                  <a:schemeClr val="folHlink"/>
                </a:solidFill>
              </a:rPr>
              <a:t>do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sum ← sum + f(x)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return sum × delta;</a:t>
            </a:r>
          </a:p>
          <a:p>
            <a:pPr marL="533400" indent="-533400" eaLnBrk="1" hangingPunct="1">
              <a:lnSpc>
                <a:spcPct val="90000"/>
              </a:lnSpc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  <a:endParaRPr lang="zh-CN" altLang="el-GR" sz="2400">
              <a:solidFill>
                <a:schemeClr val="bg1"/>
              </a:solidFill>
            </a:endParaRPr>
          </a:p>
        </p:txBody>
      </p:sp>
      <p:sp>
        <p:nvSpPr>
          <p:cNvPr id="54277" name="Rectangle 3">
            <a:extLst>
              <a:ext uri="{FF2B5EF4-FFF2-40B4-BE49-F238E27FC236}">
                <a16:creationId xmlns:a16="http://schemas.microsoft.com/office/drawing/2014/main" id="{6D09A302-251D-4AF5-86D7-8EDC89D2C4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54278" name="Object 5">
            <a:extLst>
              <a:ext uri="{FF2B5EF4-FFF2-40B4-BE49-F238E27FC236}">
                <a16:creationId xmlns:a16="http://schemas.microsoft.com/office/drawing/2014/main" id="{587E53EF-74AA-4CE8-945E-8D19A6C5C43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44675" y="2274888"/>
          <a:ext cx="5383213" cy="722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4273" name="Equation" r:id="rId3" imgW="2933700" imgH="393700" progId="Equation.DSMT4">
                  <p:embed/>
                </p:oleObj>
              </mc:Choice>
              <mc:Fallback>
                <p:oleObj name="Equation" r:id="rId3" imgW="2933700" imgH="393700" progId="Equation.DSMT4">
                  <p:embed/>
                  <p:pic>
                    <p:nvPicPr>
                      <p:cNvPr id="54278" name="Object 5">
                        <a:extLst>
                          <a:ext uri="{FF2B5EF4-FFF2-40B4-BE49-F238E27FC236}">
                            <a16:creationId xmlns:a16="http://schemas.microsoft.com/office/drawing/2014/main" id="{587E53EF-74AA-4CE8-945E-8D19A6C5C43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44675" y="2274888"/>
                        <a:ext cx="5383213" cy="722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日期占位符 4">
            <a:extLst>
              <a:ext uri="{FF2B5EF4-FFF2-40B4-BE49-F238E27FC236}">
                <a16:creationId xmlns:a16="http://schemas.microsoft.com/office/drawing/2014/main" id="{F2A147D4-7E41-4B0A-A2F5-60A5E5DCA58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5299" name="灯片编号占位符 6">
            <a:extLst>
              <a:ext uri="{FF2B5EF4-FFF2-40B4-BE49-F238E27FC236}">
                <a16:creationId xmlns:a16="http://schemas.microsoft.com/office/drawing/2014/main" id="{8FED9C66-D105-48DC-8416-FB619248F1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491B6DB-30C9-4711-89D7-9C7DA12E737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5300" name="Rectangle 2">
            <a:extLst>
              <a:ext uri="{FF2B5EF4-FFF2-40B4-BE49-F238E27FC236}">
                <a16:creationId xmlns:a16="http://schemas.microsoft.com/office/drawing/2014/main" id="{C622E01C-91E3-49A9-818B-9538D27FBEB2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4213"/>
            <a:ext cx="9144000" cy="6173787"/>
          </a:xfrm>
        </p:spPr>
        <p:txBody>
          <a:bodyPr/>
          <a:lstStyle/>
          <a:p>
            <a:pPr marL="533400" indent="-5334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600"/>
              <a:t>确定的算法  	</a:t>
            </a:r>
            <a:r>
              <a:rPr lang="zh-CN" altLang="en-US" sz="2600">
                <a:cs typeface="Arial" panose="020B0604020202020204" pitchFamily="34" charset="0"/>
              </a:rPr>
              <a:t>   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               </a:t>
            </a:r>
            <a:r>
              <a:rPr lang="zh-CN" altLang="en-US" sz="2600">
                <a:cs typeface="Arial" panose="020B0604020202020204" pitchFamily="34" charset="0"/>
              </a:rPr>
              <a:t>当</a:t>
            </a:r>
            <a:r>
              <a:rPr lang="en-US" altLang="zh-CN" sz="2600">
                <a:cs typeface="Arial" panose="020B0604020202020204" pitchFamily="34" charset="0"/>
              </a:rPr>
              <a:t>n=100,       </a:t>
            </a:r>
            <a:r>
              <a:rPr lang="el-GR" altLang="zh-CN" sz="2600">
                <a:cs typeface="Arial" panose="020B0604020202020204" pitchFamily="34" charset="0"/>
              </a:rPr>
              <a:t>π</a:t>
            </a:r>
            <a:r>
              <a:rPr lang="en-US" altLang="zh-CN" sz="2600">
                <a:cs typeface="Arial" panose="020B0604020202020204" pitchFamily="34" charset="0"/>
              </a:rPr>
              <a:t>=3.140399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cs typeface="Arial" panose="020B0604020202020204" pitchFamily="34" charset="0"/>
              </a:rPr>
              <a:t>              </a:t>
            </a:r>
            <a:r>
              <a:rPr lang="en-US" altLang="zh-CN" sz="2600">
                <a:cs typeface="Arial" panose="020B0604020202020204" pitchFamily="34" charset="0"/>
              </a:rPr>
              <a:t> </a:t>
            </a:r>
            <a:r>
              <a:rPr lang="zh-CN" altLang="en-US" sz="2600">
                <a:cs typeface="Arial" panose="020B0604020202020204" pitchFamily="34" charset="0"/>
              </a:rPr>
              <a:t>当</a:t>
            </a:r>
            <a:r>
              <a:rPr lang="en-US" altLang="zh-CN" sz="2600">
                <a:cs typeface="Arial" panose="020B0604020202020204" pitchFamily="34" charset="0"/>
              </a:rPr>
              <a:t>n=1,000,    </a:t>
            </a:r>
            <a:r>
              <a:rPr lang="el-GR" altLang="zh-CN" sz="2600">
                <a:cs typeface="Arial" panose="020B0604020202020204" pitchFamily="34" charset="0"/>
              </a:rPr>
              <a:t>π</a:t>
            </a:r>
            <a:r>
              <a:rPr lang="en-US" altLang="zh-CN" sz="2600">
                <a:cs typeface="Arial" panose="020B0604020202020204" pitchFamily="34" charset="0"/>
              </a:rPr>
              <a:t>=3.141555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cs typeface="Arial" panose="020B0604020202020204" pitchFamily="34" charset="0"/>
              </a:rPr>
              <a:t>	        </a:t>
            </a:r>
            <a:r>
              <a:rPr lang="zh-CN" altLang="en-US" sz="2600">
                <a:cs typeface="Arial" panose="020B0604020202020204" pitchFamily="34" charset="0"/>
              </a:rPr>
              <a:t>当</a:t>
            </a:r>
            <a:r>
              <a:rPr lang="en-US" altLang="zh-CN" sz="2600">
                <a:cs typeface="Arial" panose="020B0604020202020204" pitchFamily="34" charset="0"/>
              </a:rPr>
              <a:t>n=10,000,  </a:t>
            </a:r>
            <a:r>
              <a:rPr lang="el-GR" altLang="zh-CN" sz="2600">
                <a:cs typeface="Arial" panose="020B0604020202020204" pitchFamily="34" charset="0"/>
              </a:rPr>
              <a:t>π</a:t>
            </a:r>
            <a:r>
              <a:rPr lang="en-US" altLang="zh-CN" sz="2600">
                <a:cs typeface="Arial" panose="020B0604020202020204" pitchFamily="34" charset="0"/>
              </a:rPr>
              <a:t>=3.141586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cs typeface="Arial" panose="020B0604020202020204" pitchFamily="34" charset="0"/>
              </a:rPr>
              <a:t>	        </a:t>
            </a:r>
            <a:r>
              <a:rPr lang="zh-CN" altLang="en-US" sz="2600">
                <a:cs typeface="Arial" panose="020B0604020202020204" pitchFamily="34" charset="0"/>
              </a:rPr>
              <a:t>当</a:t>
            </a:r>
            <a:r>
              <a:rPr lang="en-US" altLang="zh-CN" sz="2600">
                <a:cs typeface="Arial" panose="020B0604020202020204" pitchFamily="34" charset="0"/>
              </a:rPr>
              <a:t>n=100,000, </a:t>
            </a:r>
            <a:r>
              <a:rPr lang="el-GR" altLang="zh-CN" sz="2600">
                <a:cs typeface="Arial" panose="020B0604020202020204" pitchFamily="34" charset="0"/>
              </a:rPr>
              <a:t>π</a:t>
            </a:r>
            <a:r>
              <a:rPr lang="en-US" altLang="zh-CN" sz="2600">
                <a:cs typeface="Arial" panose="020B0604020202020204" pitchFamily="34" charset="0"/>
              </a:rPr>
              <a:t>=3.141593</a:t>
            </a:r>
          </a:p>
          <a:p>
            <a:pPr marL="533400" indent="-5334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en-US" altLang="zh-CN" sz="2600">
                <a:cs typeface="Arial" panose="020B0604020202020204" pitchFamily="34" charset="0"/>
              </a:rPr>
              <a:t>	</a:t>
            </a:r>
            <a:r>
              <a:rPr lang="zh-CN" altLang="en-US" sz="2600">
                <a:cs typeface="Arial" panose="020B0604020202020204" pitchFamily="34" charset="0"/>
              </a:rPr>
              <a:t>一般地，在同样的精度下，梯形算法的迭代次数少于</a:t>
            </a:r>
            <a:r>
              <a:rPr lang="en-US" altLang="zh-CN" sz="2600">
                <a:cs typeface="Arial" panose="020B0604020202020204" pitchFamily="34" charset="0"/>
              </a:rPr>
              <a:t>MC</a:t>
            </a:r>
            <a:r>
              <a:rPr lang="zh-CN" altLang="en-US" sz="2600">
                <a:cs typeface="Arial" panose="020B0604020202020204" pitchFamily="34" charset="0"/>
              </a:rPr>
              <a:t>积分，但是</a:t>
            </a:r>
          </a:p>
          <a:p>
            <a:pPr marL="914400" lvl="1" indent="-457200" algn="just" eaLnBrk="1" hangingPunct="1">
              <a:spcBef>
                <a:spcPct val="2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600">
                <a:solidFill>
                  <a:schemeClr val="folHlink"/>
                </a:solidFill>
                <a:cs typeface="Arial" panose="020B0604020202020204" pitchFamily="34" charset="0"/>
              </a:rPr>
              <a:t>有时确定型积分算法求不出解：</a:t>
            </a:r>
            <a:r>
              <a:rPr lang="zh-CN" altLang="en-US" sz="2600">
                <a:cs typeface="Arial" panose="020B0604020202020204" pitchFamily="34" charset="0"/>
              </a:rPr>
              <a:t>例如，</a:t>
            </a:r>
          </a:p>
          <a:p>
            <a:pPr marL="914400" lvl="1" indent="-457200" algn="just" eaLnBrk="1" hangingPunct="1">
              <a:spcBef>
                <a:spcPct val="6000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cs typeface="Arial" panose="020B0604020202020204" pitchFamily="34" charset="0"/>
              </a:rPr>
              <a:t>      </a:t>
            </a:r>
            <a:r>
              <a:rPr lang="en-US" altLang="zh-CN" sz="2600">
                <a:cs typeface="Arial" panose="020B0604020202020204" pitchFamily="34" charset="0"/>
              </a:rPr>
              <a:t>f(x)=sin</a:t>
            </a:r>
            <a:r>
              <a:rPr lang="en-US" altLang="zh-CN" sz="2600" baseline="30000">
                <a:cs typeface="Arial" panose="020B0604020202020204" pitchFamily="34" charset="0"/>
              </a:rPr>
              <a:t>2</a:t>
            </a:r>
            <a:r>
              <a:rPr lang="en-US" altLang="zh-CN" sz="2600">
                <a:cs typeface="Arial" panose="020B0604020202020204" pitchFamily="34" charset="0"/>
              </a:rPr>
              <a:t>((100)! </a:t>
            </a:r>
            <a:r>
              <a:rPr lang="el-GR" altLang="zh-CN" sz="2600">
                <a:cs typeface="Arial" panose="020B0604020202020204" pitchFamily="34" charset="0"/>
              </a:rPr>
              <a:t>πx</a:t>
            </a:r>
            <a:r>
              <a:rPr lang="en-US" altLang="zh-CN" sz="2600">
                <a:cs typeface="Arial" panose="020B0604020202020204" pitchFamily="34" charset="0"/>
              </a:rPr>
              <a:t>)</a:t>
            </a:r>
            <a:r>
              <a:rPr lang="zh-CN" altLang="en-US" sz="2600">
                <a:cs typeface="Arial" panose="020B0604020202020204" pitchFamily="34" charset="0"/>
              </a:rPr>
              <a:t>，                       。</a:t>
            </a:r>
          </a:p>
          <a:p>
            <a:pPr marL="914400" lvl="1" indent="-4572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cs typeface="Arial" panose="020B0604020202020204" pitchFamily="34" charset="0"/>
              </a:rPr>
              <a:t>     </a:t>
            </a:r>
          </a:p>
          <a:p>
            <a:pPr marL="914400" lvl="1" indent="-457200" algn="just" eaLnBrk="1" hangingPunct="1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2600">
                <a:cs typeface="Arial" panose="020B0604020202020204" pitchFamily="34" charset="0"/>
              </a:rPr>
              <a:t>     但若用梯形算法，当</a:t>
            </a:r>
            <a:r>
              <a:rPr lang="en-US" altLang="zh-CN" sz="2600">
                <a:cs typeface="Arial" panose="020B0604020202020204" pitchFamily="34" charset="0"/>
              </a:rPr>
              <a:t>2 </a:t>
            </a:r>
            <a:r>
              <a:rPr lang="en-US" altLang="en-US" sz="2600"/>
              <a:t>≤</a:t>
            </a:r>
            <a:r>
              <a:rPr lang="en-US" altLang="zh-CN" sz="2600"/>
              <a:t>n</a:t>
            </a:r>
            <a:r>
              <a:rPr lang="en-US" altLang="en-US" sz="2600"/>
              <a:t>≤</a:t>
            </a:r>
            <a:r>
              <a:rPr lang="en-US" altLang="zh-CN" sz="2600"/>
              <a:t>101</a:t>
            </a:r>
            <a:r>
              <a:rPr lang="zh-CN" altLang="en-US" sz="2600"/>
              <a:t>时，返回值是</a:t>
            </a:r>
            <a:r>
              <a:rPr lang="en-US" altLang="zh-CN" sz="2600"/>
              <a:t>0</a:t>
            </a:r>
            <a:r>
              <a:rPr lang="zh-CN" altLang="en-US" sz="2600"/>
              <a:t>。</a:t>
            </a:r>
            <a:r>
              <a:rPr lang="zh-CN" altLang="en-US" sz="2600">
                <a:cs typeface="Arial" panose="020B0604020202020204" pitchFamily="34" charset="0"/>
              </a:rPr>
              <a:t>若用</a:t>
            </a:r>
            <a:r>
              <a:rPr lang="en-US" altLang="zh-CN" sz="2600">
                <a:cs typeface="Arial" panose="020B0604020202020204" pitchFamily="34" charset="0"/>
              </a:rPr>
              <a:t>MC</a:t>
            </a:r>
            <a:r>
              <a:rPr lang="zh-CN" altLang="en-US" sz="2600">
                <a:cs typeface="Arial" panose="020B0604020202020204" pitchFamily="34" charset="0"/>
              </a:rPr>
              <a:t>积分则不会发生该类问题，或虽然发生，但概率小得多。</a:t>
            </a:r>
          </a:p>
        </p:txBody>
      </p:sp>
      <p:sp>
        <p:nvSpPr>
          <p:cNvPr id="55301" name="Rectangle 3">
            <a:extLst>
              <a:ext uri="{FF2B5EF4-FFF2-40B4-BE49-F238E27FC236}">
                <a16:creationId xmlns:a16="http://schemas.microsoft.com/office/drawing/2014/main" id="{3522D3C2-5C60-4FE3-969F-BD2CA9BBD0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  <p:graphicFrame>
        <p:nvGraphicFramePr>
          <p:cNvPr id="55302" name="Object 5">
            <a:extLst>
              <a:ext uri="{FF2B5EF4-FFF2-40B4-BE49-F238E27FC236}">
                <a16:creationId xmlns:a16="http://schemas.microsoft.com/office/drawing/2014/main" id="{3DFCFE86-455D-4181-841E-9E0B2D7DAF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92613" y="4464050"/>
          <a:ext cx="2025650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5297" name="Equation" r:id="rId4" imgW="863225" imgH="393529" progId="Equation.DSMT4">
                  <p:embed/>
                </p:oleObj>
              </mc:Choice>
              <mc:Fallback>
                <p:oleObj name="Equation" r:id="rId4" imgW="863225" imgH="393529" progId="Equation.DSMT4">
                  <p:embed/>
                  <p:pic>
                    <p:nvPicPr>
                      <p:cNvPr id="55302" name="Object 5">
                        <a:extLst>
                          <a:ext uri="{FF2B5EF4-FFF2-40B4-BE49-F238E27FC236}">
                            <a16:creationId xmlns:a16="http://schemas.microsoft.com/office/drawing/2014/main" id="{3DFCFE86-455D-4181-841E-9E0B2D7DAF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613" y="4464050"/>
                        <a:ext cx="2025650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日期占位符 4">
            <a:extLst>
              <a:ext uri="{FF2B5EF4-FFF2-40B4-BE49-F238E27FC236}">
                <a16:creationId xmlns:a16="http://schemas.microsoft.com/office/drawing/2014/main" id="{7892908E-0567-4C37-94F1-C6ABC664ABF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6323" name="灯片编号占位符 6">
            <a:extLst>
              <a:ext uri="{FF2B5EF4-FFF2-40B4-BE49-F238E27FC236}">
                <a16:creationId xmlns:a16="http://schemas.microsoft.com/office/drawing/2014/main" id="{70613688-76F8-4732-837A-9376DFA5BF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C4B153F-F258-4372-A709-AA06F8AE371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29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6324" name="Rectangle 2">
            <a:extLst>
              <a:ext uri="{FF2B5EF4-FFF2-40B4-BE49-F238E27FC236}">
                <a16:creationId xmlns:a16="http://schemas.microsoft.com/office/drawing/2014/main" id="{BBBD2A3A-41D5-4002-97A5-89DB994B768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4213"/>
            <a:ext cx="8847138" cy="6173787"/>
          </a:xfrm>
        </p:spPr>
        <p:txBody>
          <a:bodyPr/>
          <a:lstStyle/>
          <a:p>
            <a:pPr marL="914400" lvl="1" indent="-457200" algn="just" eaLnBrk="1" hangingPunct="1">
              <a:spcBef>
                <a:spcPct val="20000"/>
              </a:spcBef>
              <a:buFont typeface="Wingdings" panose="05000000000000000000" pitchFamily="2" charset="2"/>
              <a:buAutoNum type="circleNumDbPlain" startAt="2"/>
            </a:pPr>
            <a:r>
              <a:rPr lang="zh-CN" altLang="en-US" sz="2600">
                <a:solidFill>
                  <a:schemeClr val="folHlink"/>
                </a:solidFill>
              </a:rPr>
              <a:t>多重积分</a:t>
            </a:r>
          </a:p>
          <a:p>
            <a:pPr marL="914400" lvl="1" indent="-457200" algn="just" eaLnBrk="1" hangingPunct="1">
              <a:spcBef>
                <a:spcPct val="35000"/>
              </a:spcBef>
              <a:spcAft>
                <a:spcPct val="25000"/>
              </a:spcAft>
              <a:buFont typeface="Wingdings" panose="05000000000000000000" pitchFamily="2" charset="2"/>
              <a:buNone/>
            </a:pPr>
            <a:r>
              <a:rPr lang="zh-CN" altLang="en-US" sz="2600"/>
              <a:t>	      在确定算法中，为了达到一定的精度，采样点的数目随着积分维数成指数增长，例如，一维积分若有</a:t>
            </a:r>
            <a:r>
              <a:rPr lang="en-US" altLang="zh-CN" sz="2600"/>
              <a:t>100</a:t>
            </a:r>
            <a:r>
              <a:rPr lang="zh-CN" altLang="en-US" sz="2600"/>
              <a:t>个点可达到一定的精度，则二维积分可能要计算</a:t>
            </a:r>
            <a:r>
              <a:rPr lang="en-US" altLang="zh-CN" sz="2600"/>
              <a:t>100</a:t>
            </a:r>
            <a:r>
              <a:rPr lang="en-US" altLang="zh-CN" sz="2600" baseline="30000"/>
              <a:t>2</a:t>
            </a:r>
            <a:r>
              <a:rPr lang="zh-CN" altLang="en-US" sz="2600"/>
              <a:t>个点才能达到同样的精度，三维积分则需计算</a:t>
            </a:r>
            <a:r>
              <a:rPr lang="en-US" altLang="zh-CN" sz="2600"/>
              <a:t>100</a:t>
            </a:r>
            <a:r>
              <a:rPr lang="en-US" altLang="zh-CN" sz="2600" baseline="30000"/>
              <a:t>3</a:t>
            </a:r>
            <a:r>
              <a:rPr lang="zh-CN" altLang="en-US" sz="2600"/>
              <a:t>个点。</a:t>
            </a:r>
            <a:r>
              <a:rPr lang="en-US" altLang="zh-CN" sz="2600"/>
              <a:t>(</a:t>
            </a:r>
            <a:r>
              <a:rPr lang="zh-CN" altLang="en-US" sz="2600"/>
              <a:t>系统的方法</a:t>
            </a:r>
            <a:r>
              <a:rPr lang="en-US" altLang="zh-CN" sz="2600"/>
              <a:t>)</a:t>
            </a:r>
          </a:p>
          <a:p>
            <a:pPr marL="914400" lvl="1" indent="-457200" algn="just" eaLnBrk="1" hangingPunct="1">
              <a:spcBef>
                <a:spcPct val="35000"/>
              </a:spcBef>
              <a:spcAft>
                <a:spcPct val="25000"/>
              </a:spcAft>
              <a:buFont typeface="Wingdings" panose="05000000000000000000" pitchFamily="2" charset="2"/>
              <a:buNone/>
            </a:pPr>
            <a:r>
              <a:rPr lang="en-US" altLang="zh-CN" sz="2600"/>
              <a:t>	       </a:t>
            </a:r>
            <a:r>
              <a:rPr lang="zh-CN" altLang="en-US" sz="2600"/>
              <a:t>但概率算法对维数的敏感度不大，仅是每次迭代中计算的量稍增一点，实际上，</a:t>
            </a:r>
            <a:r>
              <a:rPr lang="en-US" altLang="zh-CN" sz="2600"/>
              <a:t>MC</a:t>
            </a:r>
            <a:r>
              <a:rPr lang="zh-CN" altLang="en-US" sz="2600"/>
              <a:t>积分特别适合用于计算</a:t>
            </a:r>
            <a:r>
              <a:rPr lang="en-US" altLang="zh-CN" sz="2600"/>
              <a:t>4</a:t>
            </a:r>
            <a:r>
              <a:rPr lang="zh-CN" altLang="en-US" sz="2600"/>
              <a:t>或更高维数的定积分。</a:t>
            </a:r>
          </a:p>
          <a:p>
            <a:pPr marL="914400" lvl="1" indent="-457200" algn="just" eaLnBrk="1" hangingPunct="1">
              <a:spcBef>
                <a:spcPct val="35000"/>
              </a:spcBef>
              <a:spcAft>
                <a:spcPct val="25000"/>
              </a:spcAft>
              <a:buFont typeface="Wingdings" panose="05000000000000000000" pitchFamily="2" charset="2"/>
              <a:buNone/>
            </a:pPr>
            <a:r>
              <a:rPr lang="zh-CN" altLang="en-US" sz="2600"/>
              <a:t>	      </a:t>
            </a:r>
            <a:r>
              <a:rPr lang="zh-CN" altLang="el-GR" sz="2600"/>
              <a:t>若要提高精度，则可用混合技术：部分采用系统的方法，部分采用概率的方法</a:t>
            </a:r>
            <a:endParaRPr lang="el-GR" altLang="zh-CN" sz="2600"/>
          </a:p>
        </p:txBody>
      </p:sp>
      <p:sp>
        <p:nvSpPr>
          <p:cNvPr id="56325" name="Rectangle 3">
            <a:extLst>
              <a:ext uri="{FF2B5EF4-FFF2-40B4-BE49-F238E27FC236}">
                <a16:creationId xmlns:a16="http://schemas.microsoft.com/office/drawing/2014/main" id="{945E3C4F-0214-4D1A-B699-CC5C721F81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数字积分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(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计算定积分的值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)</a:t>
            </a:r>
          </a:p>
        </p:txBody>
      </p:sp>
    </p:spTree>
  </p:cSld>
  <p:clrMapOvr>
    <a:masterClrMapping/>
  </p:clrMapOvr>
  <p:transition>
    <p:random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日期占位符 4">
            <a:extLst>
              <a:ext uri="{FF2B5EF4-FFF2-40B4-BE49-F238E27FC236}">
                <a16:creationId xmlns:a16="http://schemas.microsoft.com/office/drawing/2014/main" id="{DA75453F-4C15-453A-9883-EBCE7B5C9D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7347" name="灯片编号占位符 6">
            <a:extLst>
              <a:ext uri="{FF2B5EF4-FFF2-40B4-BE49-F238E27FC236}">
                <a16:creationId xmlns:a16="http://schemas.microsoft.com/office/drawing/2014/main" id="{3A134E50-D4D4-404D-8FD4-373F3CB1D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9AE2069-0371-41C4-9FC5-187744FDA5A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7348" name="Rectangle 2">
            <a:extLst>
              <a:ext uri="{FF2B5EF4-FFF2-40B4-BE49-F238E27FC236}">
                <a16:creationId xmlns:a16="http://schemas.microsoft.com/office/drawing/2014/main" id="{91929308-1F28-445E-9A53-0547218017F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952500"/>
            <a:ext cx="8505825" cy="5762625"/>
          </a:xfrm>
        </p:spPr>
        <p:txBody>
          <a:bodyPr/>
          <a:lstStyle/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/>
              <a:t>	       </a:t>
            </a:r>
            <a:r>
              <a:rPr lang="zh-CN" altLang="el-GR" sz="2800">
                <a:solidFill>
                  <a:schemeClr val="bg1"/>
                </a:solidFill>
              </a:rPr>
              <a:t>上一节可以认为，数字概率算法被用来近似一个实数，本节可用它们来估计一个整数值。例如，设</a:t>
            </a:r>
            <a:r>
              <a:rPr lang="el-GR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为</a:t>
            </a:r>
            <a:r>
              <a:rPr lang="zh-CN" altLang="el-GR" sz="2800">
                <a:solidFill>
                  <a:schemeClr val="bg1"/>
                </a:solidFill>
              </a:rPr>
              <a:t>有限集，若要求</a:t>
            </a:r>
            <a:r>
              <a:rPr lang="el-GR" altLang="zh-CN" sz="2800">
                <a:solidFill>
                  <a:schemeClr val="bg1"/>
                </a:solidFill>
              </a:rPr>
              <a:t>X</a:t>
            </a:r>
            <a:r>
              <a:rPr lang="zh-CN" altLang="el-GR" sz="2800">
                <a:solidFill>
                  <a:schemeClr val="bg1"/>
                </a:solidFill>
              </a:rPr>
              <a:t>的势</a:t>
            </a:r>
            <a:r>
              <a:rPr lang="en-US" altLang="zh-CN" sz="2800">
                <a:solidFill>
                  <a:schemeClr val="bg1"/>
                </a:solidFill>
              </a:rPr>
              <a:t>|X|</a:t>
            </a:r>
            <a:r>
              <a:rPr lang="zh-CN" altLang="en-US" sz="2800">
                <a:solidFill>
                  <a:schemeClr val="bg1"/>
                </a:solidFill>
              </a:rPr>
              <a:t>，则当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较大时，枚举显然不现实。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/>
            </a:pPr>
            <a:r>
              <a:rPr lang="zh-CN" altLang="en-US" sz="2800"/>
              <a:t>问题：随机选出</a:t>
            </a:r>
            <a:r>
              <a:rPr lang="en-US" altLang="zh-CN" sz="2800"/>
              <a:t>25</a:t>
            </a:r>
            <a:r>
              <a:rPr lang="zh-CN" altLang="en-US" sz="2800"/>
              <a:t>人，你是否愿意赌其中至少有两个人生日相同吗？直觉告诉我们，一般人都不愿意赌其成立，但实际上成立的概率大于</a:t>
            </a:r>
            <a:r>
              <a:rPr lang="en-US" altLang="zh-CN" sz="2800"/>
              <a:t>50%</a:t>
            </a:r>
            <a:r>
              <a:rPr lang="zh-CN" altLang="en-US" sz="2800"/>
              <a:t>。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/>
              <a:t>	</a:t>
            </a:r>
            <a:endParaRPr lang="el-GR" altLang="zh-CN" sz="2800"/>
          </a:p>
        </p:txBody>
      </p:sp>
      <p:sp>
        <p:nvSpPr>
          <p:cNvPr id="57349" name="Rectangle 3">
            <a:extLst>
              <a:ext uri="{FF2B5EF4-FFF2-40B4-BE49-F238E27FC236}">
                <a16:creationId xmlns:a16="http://schemas.microsoft.com/office/drawing/2014/main" id="{EC5993BA-9D19-402E-8DEE-0C84ED8895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日期占位符 4">
            <a:extLst>
              <a:ext uri="{FF2B5EF4-FFF2-40B4-BE49-F238E27FC236}">
                <a16:creationId xmlns:a16="http://schemas.microsoft.com/office/drawing/2014/main" id="{C6E18D26-1C42-438B-BF8C-08A16DB5C72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8371" name="灯片编号占位符 6">
            <a:extLst>
              <a:ext uri="{FF2B5EF4-FFF2-40B4-BE49-F238E27FC236}">
                <a16:creationId xmlns:a16="http://schemas.microsoft.com/office/drawing/2014/main" id="{61455FD0-8D67-4E31-BD4D-73F966A4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77F294-F8C5-4D89-B05D-4E100241DA2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8372" name="Rectangle 2">
                <a:extLst>
                  <a:ext uri="{FF2B5EF4-FFF2-40B4-BE49-F238E27FC236}">
                    <a16:creationId xmlns:a16="http://schemas.microsoft.com/office/drawing/2014/main" id="{1E3CD71A-D036-4681-9DFC-16BE71ADF87E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61925" y="952500"/>
                <a:ext cx="8820150" cy="5905500"/>
              </a:xfrm>
            </p:spPr>
            <p:txBody>
              <a:bodyPr/>
              <a:lstStyle/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r>
                  <a:rPr lang="en-US" altLang="zh-CN" sz="2400"/>
                  <a:t>	        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一般地，从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n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个对象中选出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k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个互不相同的对象，若考虑</a:t>
                </a:r>
              </a:p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6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400">
                    <a:solidFill>
                      <a:schemeClr val="bg1"/>
                    </a:solidFill>
                  </a:rPr>
                  <a:t>      选择的次序，则不同的选择有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den>
                    </m:f>
                  </m:oMath>
                </a14:m>
                <a:r>
                  <a:rPr lang="zh-CN" altLang="en-US" sz="2400">
                    <a:solidFill>
                      <a:schemeClr val="bg1"/>
                    </a:solidFill>
                  </a:rPr>
                  <a:t>种；若允许重复选取同</a:t>
                </a:r>
              </a:p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6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400">
                    <a:solidFill>
                      <a:schemeClr val="bg1"/>
                    </a:solidFill>
                  </a:rPr>
                  <a:t>      一对象，则不同的选法共有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</m:e>
                      <m:sup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𝒌</m:t>
                        </m:r>
                      </m:sup>
                    </m:sSup>
                  </m:oMath>
                </a14:m>
                <a:r>
                  <a:rPr lang="zh-CN" altLang="en-US" sz="2400">
                    <a:solidFill>
                      <a:schemeClr val="bg1"/>
                    </a:solidFill>
                  </a:rPr>
                  <a:t>种。</a:t>
                </a:r>
              </a:p>
              <a:p>
                <a:pPr marL="533400" indent="-533400" algn="just" eaLnBrk="1" hangingPunct="1">
                  <a:lnSpc>
                    <a:spcPct val="15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400">
                    <a:solidFill>
                      <a:schemeClr val="bg1"/>
                    </a:solidFill>
                  </a:rPr>
                  <a:t>	        因此，从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n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个对象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(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允许同一对象重复取多次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)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中随机均匀地选择出的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k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个对象互不相同的概率是：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𝒏</m:t>
                        </m:r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d>
                          <m:dPr>
                            <m:ctrlP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e>
                        </m:d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𝒏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𝒌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en-US" sz="2400">
                    <a:solidFill>
                      <a:schemeClr val="bg1"/>
                    </a:solidFill>
                  </a:rPr>
                  <a:t>，注意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a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，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b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和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b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，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a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是不同的取法。由此可知，上述问题中，</a:t>
                </a:r>
                <a:r>
                  <a:rPr lang="en-US" altLang="zh-CN" sz="2400">
                    <a:solidFill>
                      <a:schemeClr val="bg1"/>
                    </a:solidFill>
                  </a:rPr>
                  <a:t>25</a:t>
                </a:r>
                <a:r>
                  <a:rPr lang="zh-CN" altLang="en-US" sz="2400">
                    <a:solidFill>
                      <a:schemeClr val="bg1"/>
                    </a:solidFill>
                  </a:rPr>
                  <a:t>个人生日互不相同的概率是：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𝟑𝟔𝟓</m:t>
                        </m:r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</m:num>
                      <m:den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𝟑𝟒𝟎</m:t>
                        </m:r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!</m:t>
                        </m:r>
                        <m:r>
                          <a:rPr lang="en-US" altLang="zh-CN" sz="2400" b="1" i="1" smtClean="0">
                            <a:solidFill>
                              <a:srgbClr val="FFFF00"/>
                            </a:solidFill>
                            <a:latin typeface="Cambria Math" panose="02040503050406030204" pitchFamily="18" charset="0"/>
                          </a:rPr>
                          <m:t>𝟑𝟔</m:t>
                        </m:r>
                        <m:sSup>
                          <m:sSupPr>
                            <m:ctrlP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𝟓</m:t>
                            </m:r>
                          </m:e>
                          <m:sup>
                            <m:r>
                              <a:rPr lang="en-US" altLang="zh-CN" sz="2400" b="1" i="1" smtClean="0">
                                <a:solidFill>
                                  <a:srgbClr val="FFFF00"/>
                                </a:solidFill>
                                <a:latin typeface="Cambria Math" panose="02040503050406030204" pitchFamily="18" charset="0"/>
                              </a:rPr>
                              <m:t>𝟐𝟓</m:t>
                            </m:r>
                          </m:sup>
                        </m:sSup>
                      </m:den>
                    </m:f>
                  </m:oMath>
                </a14:m>
                <a:r>
                  <a:rPr lang="zh-CN" altLang="en-US" sz="2400">
                    <a:solidFill>
                      <a:srgbClr val="FFFF00"/>
                    </a:solidFill>
                  </a:rPr>
                  <a:t> </a:t>
                </a:r>
                <a:r>
                  <a:rPr lang="en-US" altLang="zh-CN" sz="2400">
                    <a:solidFill>
                      <a:srgbClr val="FFFF00"/>
                    </a:solidFill>
                  </a:rPr>
                  <a:t>n=365,k=25</a:t>
                </a:r>
                <a:endParaRPr lang="zh-CN" altLang="en-US" sz="2400">
                  <a:solidFill>
                    <a:srgbClr val="FFFF00"/>
                  </a:solidFill>
                </a:endParaRPr>
              </a:p>
              <a:p>
                <a:pPr marL="533400" indent="-533400" algn="just" eaLnBrk="1" hangingPunct="1">
                  <a:lnSpc>
                    <a:spcPct val="11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400">
                    <a:solidFill>
                      <a:schemeClr val="bg1"/>
                    </a:solidFill>
                  </a:rPr>
                  <a:t>	这里假设：不考虑润年，一年中人的生日是均匀分布的。</a:t>
                </a:r>
                <a:endParaRPr lang="el-GR" altLang="zh-CN" sz="2400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58372" name="Rectangle 2">
                <a:extLst>
                  <a:ext uri="{FF2B5EF4-FFF2-40B4-BE49-F238E27FC236}">
                    <a16:creationId xmlns:a16="http://schemas.microsoft.com/office/drawing/2014/main" id="{1E3CD71A-D036-4681-9DFC-16BE71ADF8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61925" y="952500"/>
                <a:ext cx="8820150" cy="5905500"/>
              </a:xfrm>
              <a:blipFill>
                <a:blip r:embed="rId3"/>
                <a:stretch>
                  <a:fillRect t="-619" r="-11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8373" name="Rectangle 3">
            <a:extLst>
              <a:ext uri="{FF2B5EF4-FFF2-40B4-BE49-F238E27FC236}">
                <a16:creationId xmlns:a16="http://schemas.microsoft.com/office/drawing/2014/main" id="{85E6B2DC-9FD9-4B3F-AD2E-7E9E7E0563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§2.3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日期占位符 4">
            <a:extLst>
              <a:ext uri="{FF2B5EF4-FFF2-40B4-BE49-F238E27FC236}">
                <a16:creationId xmlns:a16="http://schemas.microsoft.com/office/drawing/2014/main" id="{7ACE98FC-C663-4CFA-8717-078606AD258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xfrm>
            <a:off x="161925" y="6318250"/>
            <a:ext cx="2133600" cy="5397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59395" name="灯片编号占位符 6">
            <a:extLst>
              <a:ext uri="{FF2B5EF4-FFF2-40B4-BE49-F238E27FC236}">
                <a16:creationId xmlns:a16="http://schemas.microsoft.com/office/drawing/2014/main" id="{A2247CB9-0340-4F1E-A3FC-9F02369F3F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052662-EE69-40B7-9550-5B0A787F175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59396" name="Rectangle 2">
            <a:extLst>
              <a:ext uri="{FF2B5EF4-FFF2-40B4-BE49-F238E27FC236}">
                <a16:creationId xmlns:a16="http://schemas.microsoft.com/office/drawing/2014/main" id="{6D7F5A14-7072-486D-94CD-402A2EF7EE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15888" y="773113"/>
            <a:ext cx="8912225" cy="5805487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200"/>
              <a:t>	</a:t>
            </a:r>
            <a:r>
              <a:rPr lang="zh-CN" altLang="en-US" sz="2200">
                <a:solidFill>
                  <a:schemeClr val="bg1"/>
                </a:solidFill>
              </a:rPr>
              <a:t>由</a:t>
            </a:r>
            <a:r>
              <a:rPr lang="en-US" altLang="zh-CN" sz="2200">
                <a:solidFill>
                  <a:schemeClr val="bg1"/>
                </a:solidFill>
              </a:rPr>
              <a:t>Stirling</a:t>
            </a:r>
            <a:r>
              <a:rPr lang="zh-CN" altLang="en-US" sz="2200">
                <a:solidFill>
                  <a:schemeClr val="bg1"/>
                </a:solidFill>
              </a:rPr>
              <a:t>公式知：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2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2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可得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       假定                           近似地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       实际上，若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2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2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</a:t>
            </a:r>
            <a:endParaRPr lang="el-GR" altLang="zh-CN" sz="2200"/>
          </a:p>
        </p:txBody>
      </p:sp>
      <p:sp>
        <p:nvSpPr>
          <p:cNvPr id="59397" name="Rectangle 3">
            <a:extLst>
              <a:ext uri="{FF2B5EF4-FFF2-40B4-BE49-F238E27FC236}">
                <a16:creationId xmlns:a16="http://schemas.microsoft.com/office/drawing/2014/main" id="{2C560C13-3D19-482E-9ED1-23099FFA254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59398" name="Object 4">
            <a:extLst>
              <a:ext uri="{FF2B5EF4-FFF2-40B4-BE49-F238E27FC236}">
                <a16:creationId xmlns:a16="http://schemas.microsoft.com/office/drawing/2014/main" id="{BA97E5E1-5E12-43E6-B48A-E857CA034B8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633413"/>
          <a:ext cx="5400675" cy="1624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1" name="Equation" r:id="rId4" imgW="2870200" imgH="838200" progId="Equation.DSMT4">
                  <p:embed/>
                </p:oleObj>
              </mc:Choice>
              <mc:Fallback>
                <p:oleObj name="Equation" r:id="rId4" imgW="2870200" imgH="838200" progId="Equation.DSMT4">
                  <p:embed/>
                  <p:pic>
                    <p:nvPicPr>
                      <p:cNvPr id="59398" name="Object 4">
                        <a:extLst>
                          <a:ext uri="{FF2B5EF4-FFF2-40B4-BE49-F238E27FC236}">
                            <a16:creationId xmlns:a16="http://schemas.microsoft.com/office/drawing/2014/main" id="{BA97E5E1-5E12-43E6-B48A-E857CA034B8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633413"/>
                        <a:ext cx="5400675" cy="1624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9" name="Object 5">
            <a:extLst>
              <a:ext uri="{FF2B5EF4-FFF2-40B4-BE49-F238E27FC236}">
                <a16:creationId xmlns:a16="http://schemas.microsoft.com/office/drawing/2014/main" id="{3E501353-5274-44AF-B7A9-2D72681352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3159125"/>
          <a:ext cx="5535612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2" name="Equation" r:id="rId6" imgW="2540000" imgH="419100" progId="Equation.DSMT4">
                  <p:embed/>
                </p:oleObj>
              </mc:Choice>
              <mc:Fallback>
                <p:oleObj name="Equation" r:id="rId6" imgW="2540000" imgH="419100" progId="Equation.DSMT4">
                  <p:embed/>
                  <p:pic>
                    <p:nvPicPr>
                      <p:cNvPr id="59399" name="Object 5">
                        <a:extLst>
                          <a:ext uri="{FF2B5EF4-FFF2-40B4-BE49-F238E27FC236}">
                            <a16:creationId xmlns:a16="http://schemas.microsoft.com/office/drawing/2014/main" id="{3E501353-5274-44AF-B7A9-2D72681352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3159125"/>
                        <a:ext cx="5535612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0" name="Object 6">
            <a:extLst>
              <a:ext uri="{FF2B5EF4-FFF2-40B4-BE49-F238E27FC236}">
                <a16:creationId xmlns:a16="http://schemas.microsoft.com/office/drawing/2014/main" id="{DAE9F54A-8842-449A-835B-A1CB8B83BB0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2259013"/>
          <a:ext cx="6391275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3" name="Equation" r:id="rId8" imgW="2540000" imgH="419100" progId="Equation.DSMT4">
                  <p:embed/>
                </p:oleObj>
              </mc:Choice>
              <mc:Fallback>
                <p:oleObj name="Equation" r:id="rId8" imgW="2540000" imgH="419100" progId="Equation.DSMT4">
                  <p:embed/>
                  <p:pic>
                    <p:nvPicPr>
                      <p:cNvPr id="59400" name="Object 6">
                        <a:extLst>
                          <a:ext uri="{FF2B5EF4-FFF2-40B4-BE49-F238E27FC236}">
                            <a16:creationId xmlns:a16="http://schemas.microsoft.com/office/drawing/2014/main" id="{DAE9F54A-8842-449A-835B-A1CB8B83BB0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2259013"/>
                        <a:ext cx="6391275" cy="1152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1" name="Object 7">
            <a:extLst>
              <a:ext uri="{FF2B5EF4-FFF2-40B4-BE49-F238E27FC236}">
                <a16:creationId xmlns:a16="http://schemas.microsoft.com/office/drawing/2014/main" id="{D3D06ABB-6494-4137-A7F1-45302C40217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6475" y="4284663"/>
          <a:ext cx="6391275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4" name="Equation" r:id="rId10" imgW="3200400" imgH="482600" progId="Equation.DSMT4">
                  <p:embed/>
                </p:oleObj>
              </mc:Choice>
              <mc:Fallback>
                <p:oleObj name="Equation" r:id="rId10" imgW="3200400" imgH="482600" progId="Equation.DSMT4">
                  <p:embed/>
                  <p:pic>
                    <p:nvPicPr>
                      <p:cNvPr id="59401" name="Object 7">
                        <a:extLst>
                          <a:ext uri="{FF2B5EF4-FFF2-40B4-BE49-F238E27FC236}">
                            <a16:creationId xmlns:a16="http://schemas.microsoft.com/office/drawing/2014/main" id="{D3D06ABB-6494-4137-A7F1-45302C40217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4284663"/>
                        <a:ext cx="6391275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2" name="Object 8">
            <a:extLst>
              <a:ext uri="{FF2B5EF4-FFF2-40B4-BE49-F238E27FC236}">
                <a16:creationId xmlns:a16="http://schemas.microsoft.com/office/drawing/2014/main" id="{46D621DA-21A8-447C-AEDC-21075AB3751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1675" y="5273675"/>
          <a:ext cx="508635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5" name="Equation" r:id="rId12" imgW="2578100" imgH="254000" progId="Equation.DSMT4">
                  <p:embed/>
                </p:oleObj>
              </mc:Choice>
              <mc:Fallback>
                <p:oleObj name="Equation" r:id="rId12" imgW="2578100" imgH="254000" progId="Equation.DSMT4">
                  <p:embed/>
                  <p:pic>
                    <p:nvPicPr>
                      <p:cNvPr id="59402" name="Object 8">
                        <a:extLst>
                          <a:ext uri="{FF2B5EF4-FFF2-40B4-BE49-F238E27FC236}">
                            <a16:creationId xmlns:a16="http://schemas.microsoft.com/office/drawing/2014/main" id="{46D621DA-21A8-447C-AEDC-21075AB3751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1675" y="5273675"/>
                        <a:ext cx="508635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403" name="Object 9">
            <a:extLst>
              <a:ext uri="{FF2B5EF4-FFF2-40B4-BE49-F238E27FC236}">
                <a16:creationId xmlns:a16="http://schemas.microsoft.com/office/drawing/2014/main" id="{0FEC70C2-4D20-44EE-9BAD-618D240AB4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02375" y="4868863"/>
          <a:ext cx="2841625" cy="8620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446" name="Equation" r:id="rId14" imgW="1422400" imgH="431800" progId="Equation.DSMT4">
                  <p:embed/>
                </p:oleObj>
              </mc:Choice>
              <mc:Fallback>
                <p:oleObj name="Equation" r:id="rId14" imgW="1422400" imgH="431800" progId="Equation.DSMT4">
                  <p:embed/>
                  <p:pic>
                    <p:nvPicPr>
                      <p:cNvPr id="59403" name="Object 9">
                        <a:extLst>
                          <a:ext uri="{FF2B5EF4-FFF2-40B4-BE49-F238E27FC236}">
                            <a16:creationId xmlns:a16="http://schemas.microsoft.com/office/drawing/2014/main" id="{0FEC70C2-4D20-44EE-9BAD-618D240AB4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02375" y="4868863"/>
                        <a:ext cx="2841625" cy="8620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日期占位符 4">
            <a:extLst>
              <a:ext uri="{FF2B5EF4-FFF2-40B4-BE49-F238E27FC236}">
                <a16:creationId xmlns:a16="http://schemas.microsoft.com/office/drawing/2014/main" id="{4EFF7E76-BCA1-4ECA-B3AC-9AA4A2AB95E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1443" name="灯片编号占位符 6">
            <a:extLst>
              <a:ext uri="{FF2B5EF4-FFF2-40B4-BE49-F238E27FC236}">
                <a16:creationId xmlns:a16="http://schemas.microsoft.com/office/drawing/2014/main" id="{A588BD17-54D6-4632-9E7B-6B087FB2A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162FBE2-5DB2-4F61-A838-FB5E5F2EE31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61444" name="Rectangle 2">
            <a:extLst>
              <a:ext uri="{FF2B5EF4-FFF2-40B4-BE49-F238E27FC236}">
                <a16:creationId xmlns:a16="http://schemas.microsoft.com/office/drawing/2014/main" id="{31894823-CE25-41C6-BE3D-F842AB2BF0F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73113"/>
            <a:ext cx="8912225" cy="5805487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3100"/>
              <a:t>	       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3100"/>
              <a:t>            </a:t>
            </a:r>
            <a:r>
              <a:rPr lang="zh-CN" altLang="en-US" sz="3100"/>
              <a:t>因此，随机选出</a:t>
            </a:r>
            <a:r>
              <a:rPr lang="en-US" altLang="zh-CN" sz="3100"/>
              <a:t>25</a:t>
            </a:r>
            <a:r>
              <a:rPr lang="zh-CN" altLang="en-US" sz="3100"/>
              <a:t>个人中生日互不相同的概率约</a:t>
            </a:r>
            <a:r>
              <a:rPr lang="en-US" altLang="zh-CN" sz="3100"/>
              <a:t>43%</a:t>
            </a:r>
            <a:r>
              <a:rPr lang="zh-CN" altLang="en-US" sz="3100"/>
              <a:t>，由此可知至少有两人生日相同的概率约为</a:t>
            </a:r>
            <a:r>
              <a:rPr lang="en-US" altLang="zh-CN" sz="3100"/>
              <a:t>57%</a:t>
            </a:r>
            <a:r>
              <a:rPr lang="zh-CN" altLang="en-US" sz="3100"/>
              <a:t>。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3100"/>
              <a:t>	       此例提示：有回放抽样，大集合通过第一次重复来估计集合大小。</a:t>
            </a:r>
            <a:endParaRPr lang="el-GR" altLang="zh-CN" sz="3100"/>
          </a:p>
        </p:txBody>
      </p:sp>
      <p:sp>
        <p:nvSpPr>
          <p:cNvPr id="61445" name="Rectangle 3">
            <a:extLst>
              <a:ext uri="{FF2B5EF4-FFF2-40B4-BE49-F238E27FC236}">
                <a16:creationId xmlns:a16="http://schemas.microsoft.com/office/drawing/2014/main" id="{2D720F2B-4662-4FA4-AF15-15683AA010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日期占位符 4">
            <a:extLst>
              <a:ext uri="{FF2B5EF4-FFF2-40B4-BE49-F238E27FC236}">
                <a16:creationId xmlns:a16="http://schemas.microsoft.com/office/drawing/2014/main" id="{005C7F41-0563-4760-8E5A-F341817085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3491" name="灯片编号占位符 6">
            <a:extLst>
              <a:ext uri="{FF2B5EF4-FFF2-40B4-BE49-F238E27FC236}">
                <a16:creationId xmlns:a16="http://schemas.microsoft.com/office/drawing/2014/main" id="{B745F4FF-AC9E-4823-A962-D7BD3717D9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1ABB2A3-198E-46E7-8018-F7C7957E910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63492" name="Rectangle 2">
                <a:extLst>
                  <a:ext uri="{FF2B5EF4-FFF2-40B4-BE49-F238E27FC236}">
                    <a16:creationId xmlns:a16="http://schemas.microsoft.com/office/drawing/2014/main" id="{C603AFAB-2657-45D4-824D-CE2441CEFDDC}"/>
                  </a:ext>
                </a:extLst>
              </p:cNvPr>
              <p:cNvSpPr>
                <a:spLocks noGrp="1" noChangeArrowheads="1"/>
              </p:cNvSpPr>
              <p:nvPr>
                <p:ph type="body" sz="half" idx="1"/>
              </p:nvPr>
            </p:nvSpPr>
            <p:spPr>
              <a:xfrm>
                <a:off x="161925" y="952500"/>
                <a:ext cx="8820150" cy="5762625"/>
              </a:xfrm>
            </p:spPr>
            <p:txBody>
              <a:bodyPr/>
              <a:lstStyle/>
              <a:p>
                <a:pPr marL="533400" indent="-533400" eaLnBrk="1" hangingPunct="1">
                  <a:lnSpc>
                    <a:spcPct val="120000"/>
                  </a:lnSpc>
                  <a:spcBef>
                    <a:spcPct val="10000"/>
                  </a:spcBef>
                  <a:buFont typeface="Wingdings" panose="05000000000000000000" pitchFamily="2" charset="2"/>
                  <a:buAutoNum type="arabicPeriod" startAt="2"/>
                </a:pPr>
                <a:r>
                  <a:rPr lang="zh-CN" altLang="en-US" sz="2800"/>
                  <a:t>求集合</a:t>
                </a:r>
                <a:r>
                  <a:rPr lang="en-US" altLang="zh-CN" sz="2800"/>
                  <a:t>X</a:t>
                </a:r>
                <a:r>
                  <a:rPr lang="zh-CN" altLang="en-US" sz="2800"/>
                  <a:t>的势</a:t>
                </a:r>
              </a:p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10000"/>
                  </a:spcBef>
                  <a:buNone/>
                </a:pPr>
                <a:r>
                  <a:rPr lang="zh-CN" altLang="en-US" sz="2400"/>
                  <a:t>	       </a:t>
                </a:r>
                <a:r>
                  <a:rPr lang="zh-CN" altLang="en-US" sz="2800"/>
                  <a:t>设</a:t>
                </a:r>
                <a:r>
                  <a:rPr lang="en-US" altLang="zh-CN" sz="2800"/>
                  <a:t>X</a:t>
                </a:r>
                <a:r>
                  <a:rPr lang="zh-CN" altLang="en-US" sz="2800"/>
                  <a:t>是具有</a:t>
                </a:r>
                <a:r>
                  <a:rPr lang="en-US" altLang="zh-CN" sz="2800">
                    <a:solidFill>
                      <a:srgbClr val="FF9900"/>
                    </a:solidFill>
                  </a:rPr>
                  <a:t>n</a:t>
                </a:r>
                <a:r>
                  <a:rPr lang="zh-CN" altLang="en-US" sz="2800"/>
                  <a:t>个元素的集合，我们有回放地随机，均匀和独立地从</a:t>
                </a:r>
                <a:r>
                  <a:rPr lang="en-US" altLang="zh-CN" sz="2800"/>
                  <a:t>X</a:t>
                </a:r>
                <a:r>
                  <a:rPr lang="zh-CN" altLang="en-US" sz="2800"/>
                  <a:t>中选取元素，设</a:t>
                </a:r>
                <a:r>
                  <a:rPr lang="en-US" altLang="zh-CN" sz="2800">
                    <a:solidFill>
                      <a:srgbClr val="FF9900"/>
                    </a:solidFill>
                  </a:rPr>
                  <a:t>k</a:t>
                </a:r>
                <a:r>
                  <a:rPr lang="zh-CN" altLang="en-US" sz="2800"/>
                  <a:t>是出现第</a:t>
                </a:r>
                <a:r>
                  <a:rPr lang="en-US" altLang="zh-CN" sz="2800"/>
                  <a:t>1</a:t>
                </a:r>
                <a:r>
                  <a:rPr lang="zh-CN" altLang="en-US" sz="2800"/>
                  <a:t>次重复之前所选出的元素数目，则当</a:t>
                </a:r>
                <a:r>
                  <a:rPr lang="en-US" altLang="zh-CN" sz="2800"/>
                  <a:t>n</a:t>
                </a:r>
                <a:r>
                  <a:rPr lang="zh-CN" altLang="en-US" sz="2800"/>
                  <a:t>足够大时，</a:t>
                </a:r>
                <a:r>
                  <a:rPr lang="en-US" altLang="zh-CN" sz="2800"/>
                  <a:t>k</a:t>
                </a:r>
                <a:r>
                  <a:rPr lang="zh-CN" altLang="en-US" sz="2800"/>
                  <a:t>的期望值趋近为 </a:t>
                </a:r>
                <a14:m>
                  <m:oMath xmlns:m="http://schemas.openxmlformats.org/officeDocument/2006/math">
                    <m:r>
                      <a:rPr lang="en-US" altLang="zh-CN" sz="2800" b="1" i="1" smtClean="0">
                        <a:latin typeface="Cambria Math" panose="02040503050406030204" pitchFamily="18" charset="0"/>
                      </a:rPr>
                      <m:t>𝜷</m:t>
                    </m:r>
                    <m:rad>
                      <m:radPr>
                        <m:degHide m:val="on"/>
                        <m:ctrlPr>
                          <a:rPr lang="zh-CN" altLang="en-US" sz="2800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r>
                          <a:rPr lang="zh-CN" altLang="en-US" sz="2800" i="1">
                            <a:latin typeface="Cambria Math" panose="02040503050406030204" pitchFamily="18" charset="0"/>
                          </a:rPr>
                          <m:t>𝑛</m:t>
                        </m:r>
                      </m:e>
                    </m:rad>
                  </m:oMath>
                </a14:m>
                <a:r>
                  <a:rPr lang="zh-CN" altLang="en-US" sz="2800"/>
                  <a:t>，这里</a:t>
                </a:r>
              </a:p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endParaRPr lang="zh-CN" altLang="en-US" sz="2800"/>
              </a:p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800"/>
                  <a:t>	</a:t>
                </a:r>
              </a:p>
              <a:p>
                <a:pPr marL="533400" indent="-533400" algn="just" eaLnBrk="1" hangingPunct="1">
                  <a:lnSpc>
                    <a:spcPct val="12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800"/>
                  <a:t>	利用此结论可以得出估计</a:t>
                </a:r>
                <a:r>
                  <a:rPr lang="en-US" altLang="zh-CN" sz="2800"/>
                  <a:t>|X|</a:t>
                </a:r>
                <a:r>
                  <a:rPr lang="zh-CN" altLang="en-US" sz="2800"/>
                  <a:t>的概率算法：</a:t>
                </a:r>
              </a:p>
              <a:p>
                <a:pPr marL="533400" indent="-533400" eaLnBrk="1" hangingPunct="1">
                  <a:lnSpc>
                    <a:spcPct val="120000"/>
                  </a:lnSpc>
                  <a:spcBef>
                    <a:spcPct val="10000"/>
                  </a:spcBef>
                  <a:buFont typeface="Wingdings" panose="05000000000000000000" pitchFamily="2" charset="2"/>
                  <a:buNone/>
                </a:pPr>
                <a:r>
                  <a:rPr lang="zh-CN" altLang="en-US" sz="2400"/>
                  <a:t>	</a:t>
                </a:r>
                <a:endParaRPr lang="zh-CN" altLang="ru-RU" sz="2400"/>
              </a:p>
            </p:txBody>
          </p:sp>
        </mc:Choice>
        <mc:Fallback>
          <p:sp>
            <p:nvSpPr>
              <p:cNvPr id="63492" name="Rectangle 2">
                <a:extLst>
                  <a:ext uri="{FF2B5EF4-FFF2-40B4-BE49-F238E27FC236}">
                    <a16:creationId xmlns:a16="http://schemas.microsoft.com/office/drawing/2014/main" id="{C603AFAB-2657-45D4-824D-CE2441CEFD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half" idx="1"/>
              </p:nvPr>
            </p:nvSpPr>
            <p:spPr>
              <a:xfrm>
                <a:off x="161925" y="952500"/>
                <a:ext cx="8820150" cy="5762625"/>
              </a:xfrm>
              <a:blipFill>
                <a:blip r:embed="rId3"/>
                <a:stretch>
                  <a:fillRect l="-1245" t="-740" r="-145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493" name="Rectangle 3">
            <a:extLst>
              <a:ext uri="{FF2B5EF4-FFF2-40B4-BE49-F238E27FC236}">
                <a16:creationId xmlns:a16="http://schemas.microsoft.com/office/drawing/2014/main" id="{0EAF39CD-2696-460F-893B-5C0898CA95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63495" name="Object 5">
            <a:extLst>
              <a:ext uri="{FF2B5EF4-FFF2-40B4-BE49-F238E27FC236}">
                <a16:creationId xmlns:a16="http://schemas.microsoft.com/office/drawing/2014/main" id="{012BE3F0-7BEC-4579-9E09-4C453C6518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6475" y="5319713"/>
          <a:ext cx="5040313" cy="1049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7" name="Equation" r:id="rId4" imgW="2070100" imgH="431800" progId="Equation.DSMT4">
                  <p:embed/>
                </p:oleObj>
              </mc:Choice>
              <mc:Fallback>
                <p:oleObj name="Equation" r:id="rId4" imgW="2070100" imgH="431800" progId="Equation.DSMT4">
                  <p:embed/>
                  <p:pic>
                    <p:nvPicPr>
                      <p:cNvPr id="63495" name="Object 5">
                        <a:extLst>
                          <a:ext uri="{FF2B5EF4-FFF2-40B4-BE49-F238E27FC236}">
                            <a16:creationId xmlns:a16="http://schemas.microsoft.com/office/drawing/2014/main" id="{012BE3F0-7BEC-4579-9E09-4C453C6518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5319713"/>
                        <a:ext cx="5040313" cy="1049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3496" name="Object 6">
            <a:extLst>
              <a:ext uri="{FF2B5EF4-FFF2-40B4-BE49-F238E27FC236}">
                <a16:creationId xmlns:a16="http://schemas.microsoft.com/office/drawing/2014/main" id="{29F88205-848B-4031-A729-EB6215F768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2263" y="3878263"/>
          <a:ext cx="3240087" cy="636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5538" name="Equation" r:id="rId6" imgW="1295400" imgH="254000" progId="Equation.DSMT4">
                  <p:embed/>
                </p:oleObj>
              </mc:Choice>
              <mc:Fallback>
                <p:oleObj name="Equation" r:id="rId6" imgW="1295400" imgH="254000" progId="Equation.DSMT4">
                  <p:embed/>
                  <p:pic>
                    <p:nvPicPr>
                      <p:cNvPr id="63496" name="Object 6">
                        <a:extLst>
                          <a:ext uri="{FF2B5EF4-FFF2-40B4-BE49-F238E27FC236}">
                            <a16:creationId xmlns:a16="http://schemas.microsoft.com/office/drawing/2014/main" id="{29F88205-848B-4031-A729-EB6215F768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3878263"/>
                        <a:ext cx="3240087" cy="636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日期占位符 4">
            <a:extLst>
              <a:ext uri="{FF2B5EF4-FFF2-40B4-BE49-F238E27FC236}">
                <a16:creationId xmlns:a16="http://schemas.microsoft.com/office/drawing/2014/main" id="{F7A68735-ED53-413D-8A3B-FEC13B8DB5A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4515" name="灯片编号占位符 6">
            <a:extLst>
              <a:ext uri="{FF2B5EF4-FFF2-40B4-BE49-F238E27FC236}">
                <a16:creationId xmlns:a16="http://schemas.microsoft.com/office/drawing/2014/main" id="{DD6583B6-B08A-43AC-85CA-FD82B110F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3283EE8-17E3-4D43-A9EB-39C8325EC73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64516" name="Rectangle 2">
            <a:extLst>
              <a:ext uri="{FF2B5EF4-FFF2-40B4-BE49-F238E27FC236}">
                <a16:creationId xmlns:a16="http://schemas.microsoft.com/office/drawing/2014/main" id="{A2CA3797-2C4C-4135-9B7A-08A999C3FDC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2875"/>
            <a:ext cx="9144000" cy="6715125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2"/>
            </a:pPr>
            <a:r>
              <a:rPr lang="zh-CN" altLang="en-US" sz="2400"/>
              <a:t>求集合</a:t>
            </a:r>
            <a:r>
              <a:rPr lang="en-US" altLang="zh-CN" sz="2400"/>
              <a:t>X</a:t>
            </a:r>
            <a:r>
              <a:rPr lang="zh-CN" altLang="en-US" sz="2400"/>
              <a:t>的势</a:t>
            </a:r>
            <a:r>
              <a:rPr lang="zh-CN" altLang="en-US" sz="22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/>
              <a:t>	</a:t>
            </a:r>
            <a:r>
              <a:rPr lang="en-US" altLang="zh-CN" sz="2400">
                <a:solidFill>
                  <a:schemeClr val="bg1"/>
                </a:solidFill>
              </a:rPr>
              <a:t>SetCount (X) {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k ← 0; S ← </a:t>
            </a:r>
            <a:r>
              <a:rPr lang="ru-RU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Ф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;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		a ← uniform(X);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		do {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			k++;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			S ← S</a:t>
            </a:r>
            <a:r>
              <a:rPr lang="ru-RU" altLang="zh-CN" sz="2400">
                <a:solidFill>
                  <a:schemeClr val="bg1"/>
                </a:solidFill>
              </a:rPr>
              <a:t>∪</a:t>
            </a:r>
            <a:r>
              <a:rPr lang="en-US" altLang="zh-CN" sz="2400">
                <a:solidFill>
                  <a:schemeClr val="bg1"/>
                </a:solidFill>
              </a:rPr>
              <a:t>{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400">
                <a:solidFill>
                  <a:schemeClr val="bg1"/>
                </a:solidFill>
              </a:rPr>
              <a:t>}; 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a ← uniform(X);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	} while (a </a:t>
            </a:r>
            <a:r>
              <a:rPr lang="en-US" altLang="zh-CN" sz="280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</a:rPr>
              <a:t>∉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 S)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		return 2k</a:t>
            </a:r>
            <a:r>
              <a:rPr lang="en-US" altLang="zh-CN" sz="2400" baseline="30000">
                <a:solidFill>
                  <a:schemeClr val="bg1"/>
                </a:solidFill>
                <a:ea typeface="宋体" panose="02010600030101010101" pitchFamily="2" charset="-122"/>
              </a:rPr>
              <a:t>2</a:t>
            </a: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</a:rPr>
              <a:t>/</a:t>
            </a:r>
            <a:r>
              <a:rPr lang="el-GR" altLang="zh-CN" sz="240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π</a:t>
            </a:r>
            <a:endParaRPr lang="en-US" altLang="zh-CN" sz="240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ea typeface="宋体" panose="02010600030101010101" pitchFamily="2" charset="-122"/>
                <a:cs typeface="Arial" panose="020B0604020202020204" pitchFamily="34" charset="0"/>
              </a:rPr>
              <a:t>	}</a:t>
            </a:r>
            <a:endParaRPr lang="el-GR" altLang="zh-CN" sz="2400">
              <a:solidFill>
                <a:schemeClr val="bg1"/>
              </a:solidFill>
              <a:ea typeface="宋体" panose="02010600030101010101" pitchFamily="2" charset="-122"/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ea typeface="宋体" panose="02010600030101010101" pitchFamily="2" charset="-122"/>
              </a:rPr>
              <a:t>	</a:t>
            </a:r>
            <a:r>
              <a:rPr lang="zh-CN" altLang="en-US" sz="2400">
                <a:ea typeface="宋体" panose="02010600030101010101" pitchFamily="2" charset="-122"/>
              </a:rPr>
              <a:t>注意：</a:t>
            </a:r>
            <a:r>
              <a:rPr lang="zh-CN" altLang="ru-RU" sz="2400"/>
              <a:t>∵</a:t>
            </a:r>
            <a:r>
              <a:rPr lang="ru-RU" altLang="zh-CN" sz="2400"/>
              <a:t>k</a:t>
            </a:r>
            <a:r>
              <a:rPr lang="zh-CN" altLang="ru-RU" sz="2400"/>
              <a:t>的期望值是 </a:t>
            </a:r>
            <a:r>
              <a:rPr lang="zh-CN" altLang="en-US" sz="2400"/>
              <a:t>           </a:t>
            </a:r>
            <a:r>
              <a:rPr lang="zh-CN" altLang="ru-RU" sz="2400"/>
              <a:t>，∴上述算法</a:t>
            </a:r>
            <a:r>
              <a:rPr lang="ru-RU" altLang="zh-CN" sz="2400"/>
              <a:t>n</a:t>
            </a:r>
            <a:r>
              <a:rPr lang="zh-CN" altLang="ru-RU" sz="2400"/>
              <a:t>需足够大，且运行多次后才能确定</a:t>
            </a:r>
            <a:r>
              <a:rPr lang="ru-RU" altLang="zh-CN" sz="2400"/>
              <a:t>n</a:t>
            </a:r>
            <a:r>
              <a:rPr lang="en-US" altLang="zh-CN" sz="2400"/>
              <a:t>=|X|</a:t>
            </a:r>
            <a:r>
              <a:rPr lang="zh-CN" altLang="en-US" sz="2400"/>
              <a:t>，即取多次运行后的平均值才能是</a:t>
            </a:r>
            <a:r>
              <a:rPr lang="en-US" altLang="zh-CN" sz="2400"/>
              <a:t>n</a:t>
            </a:r>
            <a:r>
              <a:rPr lang="zh-CN" altLang="en-US" sz="2400"/>
              <a:t>。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/>
              <a:t>	该算法的时间和空间均为           ，因为</a:t>
            </a:r>
            <a:endParaRPr lang="zh-CN" altLang="ru-RU" sz="2400"/>
          </a:p>
        </p:txBody>
      </p:sp>
      <p:graphicFrame>
        <p:nvGraphicFramePr>
          <p:cNvPr id="64517" name="Object 5">
            <a:extLst>
              <a:ext uri="{FF2B5EF4-FFF2-40B4-BE49-F238E27FC236}">
                <a16:creationId xmlns:a16="http://schemas.microsoft.com/office/drawing/2014/main" id="{6426F23F-F2CE-4A94-BC93-97839F5874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32250" y="5949950"/>
          <a:ext cx="855663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1" name="Equation" r:id="rId3" imgW="431613" imgH="241195" progId="Equation.DSMT4">
                  <p:embed/>
                </p:oleObj>
              </mc:Choice>
              <mc:Fallback>
                <p:oleObj name="Equation" r:id="rId3" imgW="431613" imgH="241195" progId="Equation.DSMT4">
                  <p:embed/>
                  <p:pic>
                    <p:nvPicPr>
                      <p:cNvPr id="64517" name="Object 5">
                        <a:extLst>
                          <a:ext uri="{FF2B5EF4-FFF2-40B4-BE49-F238E27FC236}">
                            <a16:creationId xmlns:a16="http://schemas.microsoft.com/office/drawing/2014/main" id="{6426F23F-F2CE-4A94-BC93-97839F5874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2250" y="5949950"/>
                        <a:ext cx="855663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8" name="Object 6">
            <a:extLst>
              <a:ext uri="{FF2B5EF4-FFF2-40B4-BE49-F238E27FC236}">
                <a16:creationId xmlns:a16="http://schemas.microsoft.com/office/drawing/2014/main" id="{5EBD0100-3DC5-4538-B162-A7104374DA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76925" y="5903913"/>
          <a:ext cx="1395413" cy="501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2" name="Equation" r:id="rId5" imgW="672808" imgH="241195" progId="Equation.DSMT4">
                  <p:embed/>
                </p:oleObj>
              </mc:Choice>
              <mc:Fallback>
                <p:oleObj name="Equation" r:id="rId5" imgW="672808" imgH="241195" progId="Equation.DSMT4">
                  <p:embed/>
                  <p:pic>
                    <p:nvPicPr>
                      <p:cNvPr id="64518" name="Object 6">
                        <a:extLst>
                          <a:ext uri="{FF2B5EF4-FFF2-40B4-BE49-F238E27FC236}">
                            <a16:creationId xmlns:a16="http://schemas.microsoft.com/office/drawing/2014/main" id="{5EBD0100-3DC5-4538-B162-A7104374DA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76925" y="5903913"/>
                        <a:ext cx="1395413" cy="501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4519" name="Object 7">
            <a:extLst>
              <a:ext uri="{FF2B5EF4-FFF2-40B4-BE49-F238E27FC236}">
                <a16:creationId xmlns:a16="http://schemas.microsoft.com/office/drawing/2014/main" id="{320E9D1D-C9CC-4FBC-AA31-E31306C36C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81400" y="5049838"/>
          <a:ext cx="990600" cy="446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3" name="Equation" r:id="rId7" imgW="508000" imgH="228600" progId="Equation.DSMT4">
                  <p:embed/>
                </p:oleObj>
              </mc:Choice>
              <mc:Fallback>
                <p:oleObj name="Equation" r:id="rId7" imgW="508000" imgH="228600" progId="Equation.DSMT4">
                  <p:embed/>
                  <p:pic>
                    <p:nvPicPr>
                      <p:cNvPr id="64519" name="Object 7">
                        <a:extLst>
                          <a:ext uri="{FF2B5EF4-FFF2-40B4-BE49-F238E27FC236}">
                            <a16:creationId xmlns:a16="http://schemas.microsoft.com/office/drawing/2014/main" id="{320E9D1D-C9CC-4FBC-AA31-E31306C36C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5049838"/>
                        <a:ext cx="990600" cy="446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日期占位符 4">
            <a:extLst>
              <a:ext uri="{FF2B5EF4-FFF2-40B4-BE49-F238E27FC236}">
                <a16:creationId xmlns:a16="http://schemas.microsoft.com/office/drawing/2014/main" id="{6ED111F5-B308-4E51-A86E-8F58A6C5EE3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5539" name="灯片编号占位符 6">
            <a:extLst>
              <a:ext uri="{FF2B5EF4-FFF2-40B4-BE49-F238E27FC236}">
                <a16:creationId xmlns:a16="http://schemas.microsoft.com/office/drawing/2014/main" id="{36ACF8E3-8F00-411A-B333-6D86FA4149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B0591DA-FFF3-4D1B-BFAD-182720349AA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65540" name="Rectangle 2">
            <a:extLst>
              <a:ext uri="{FF2B5EF4-FFF2-40B4-BE49-F238E27FC236}">
                <a16:creationId xmlns:a16="http://schemas.microsoft.com/office/drawing/2014/main" id="{38BDA1FD-274F-4583-81F3-DD8D273D671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952500"/>
            <a:ext cx="8820150" cy="5762625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ru-RU" altLang="zh-CN" sz="3100"/>
              <a:t>EX</a:t>
            </a:r>
            <a:r>
              <a:rPr lang="en-US" altLang="zh-CN" sz="3100"/>
              <a:t>. </a:t>
            </a:r>
            <a:r>
              <a:rPr lang="zh-CN" altLang="en-US" sz="3100"/>
              <a:t>用上述算法，估计整数子集</a:t>
            </a:r>
            <a:r>
              <a:rPr lang="en-US" altLang="zh-CN" sz="3100"/>
              <a:t>1~n</a:t>
            </a:r>
            <a:r>
              <a:rPr lang="zh-CN" altLang="en-US" sz="3100"/>
              <a:t>的大小，并分析</a:t>
            </a:r>
            <a:r>
              <a:rPr lang="en-US" altLang="zh-CN" sz="3100"/>
              <a:t>n</a:t>
            </a:r>
            <a:r>
              <a:rPr lang="zh-CN" altLang="en-US" sz="3100"/>
              <a:t>对估计值的影响。</a:t>
            </a:r>
            <a:endParaRPr lang="ru-RU" altLang="zh-CN" sz="3100"/>
          </a:p>
        </p:txBody>
      </p:sp>
      <p:sp>
        <p:nvSpPr>
          <p:cNvPr id="65541" name="Rectangle 3">
            <a:extLst>
              <a:ext uri="{FF2B5EF4-FFF2-40B4-BE49-F238E27FC236}">
                <a16:creationId xmlns:a16="http://schemas.microsoft.com/office/drawing/2014/main" id="{C18277A5-69EC-4A4F-BAE3-2D293597A4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233363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日期占位符 4">
            <a:extLst>
              <a:ext uri="{FF2B5EF4-FFF2-40B4-BE49-F238E27FC236}">
                <a16:creationId xmlns:a16="http://schemas.microsoft.com/office/drawing/2014/main" id="{2E25314E-C3FD-4DB5-B8E6-40B76ED1A0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6563" name="灯片编号占位符 6">
            <a:extLst>
              <a:ext uri="{FF2B5EF4-FFF2-40B4-BE49-F238E27FC236}">
                <a16:creationId xmlns:a16="http://schemas.microsoft.com/office/drawing/2014/main" id="{1BE8326E-6BE2-4872-942D-3C6D5207CB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CB1691-8A99-4AF7-93D3-0783EAB0E2F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66564" name="Rectangle 2">
            <a:extLst>
              <a:ext uri="{FF2B5EF4-FFF2-40B4-BE49-F238E27FC236}">
                <a16:creationId xmlns:a16="http://schemas.microsoft.com/office/drawing/2014/main" id="{347BB0DE-C306-4F2A-B22A-C65009B6C0A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19150"/>
            <a:ext cx="8866188" cy="6038850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700"/>
              <a:t>多重集合中不同对象数目的估计	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700"/>
              <a:t>	       </a:t>
            </a:r>
            <a:r>
              <a:rPr lang="zh-CN" altLang="en-US" sz="2700">
                <a:solidFill>
                  <a:schemeClr val="bg1"/>
                </a:solidFill>
              </a:rPr>
              <a:t>假设磁带上记录有</a:t>
            </a:r>
            <a:r>
              <a:rPr lang="en-US" altLang="zh-CN" sz="2700">
                <a:solidFill>
                  <a:schemeClr val="bg1"/>
                </a:solidFill>
              </a:rPr>
              <a:t>Shakespeare</a:t>
            </a:r>
            <a:r>
              <a:rPr lang="zh-CN" altLang="en-US" sz="2700">
                <a:solidFill>
                  <a:schemeClr val="bg1"/>
                </a:solidFill>
              </a:rPr>
              <a:t>全集，如何统计其中使用了多少个不同的单词？为简单起见，同一词的复数，被动语态等可作为不同项。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7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700">
                <a:solidFill>
                  <a:schemeClr val="bg1"/>
                </a:solidFill>
              </a:rPr>
              <a:t>		 设</a:t>
            </a:r>
            <a:r>
              <a:rPr lang="en-US" altLang="zh-CN" sz="2700"/>
              <a:t>N</a:t>
            </a:r>
            <a:r>
              <a:rPr lang="zh-CN" altLang="en-US" sz="2700">
                <a:solidFill>
                  <a:schemeClr val="bg1"/>
                </a:solidFill>
              </a:rPr>
              <a:t>是磁带上总的单词数，</a:t>
            </a:r>
            <a:r>
              <a:rPr lang="en-US" altLang="zh-CN" sz="2700"/>
              <a:t>n</a:t>
            </a:r>
            <a:r>
              <a:rPr lang="zh-CN" altLang="en-US" sz="2700">
                <a:solidFill>
                  <a:schemeClr val="bg1"/>
                </a:solidFill>
              </a:rPr>
              <a:t>是其中不同词的数目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700">
              <a:solidFill>
                <a:schemeClr val="bg1"/>
              </a:solidFill>
            </a:endParaRPr>
          </a:p>
          <a:p>
            <a:pPr marL="914400" lvl="1" indent="-457200" algn="just"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sz="2700">
                <a:solidFill>
                  <a:srgbClr val="FFFF00"/>
                </a:solidFill>
              </a:rPr>
              <a:t>方法一：</a:t>
            </a:r>
            <a:r>
              <a:rPr lang="zh-CN" altLang="en-US" sz="2700"/>
              <a:t>对磁带上的单词进行外部排序，时间</a:t>
            </a:r>
            <a:r>
              <a:rPr lang="el-GR" altLang="zh-CN" sz="2700"/>
              <a:t>θ</a:t>
            </a:r>
            <a:r>
              <a:rPr lang="en-US" altLang="zh-CN" sz="2700"/>
              <a:t>(</a:t>
            </a:r>
            <a:r>
              <a:rPr lang="en-US" altLang="zh-CN" sz="2700" err="1"/>
              <a:t>NlgN</a:t>
            </a:r>
            <a:r>
              <a:rPr lang="en-US" altLang="zh-CN" sz="2700"/>
              <a:t>),</a:t>
            </a:r>
            <a:r>
              <a:rPr lang="zh-CN" altLang="en-US" sz="2700"/>
              <a:t>空间需求较大</a:t>
            </a:r>
          </a:p>
          <a:p>
            <a:pPr marL="914400" lvl="1" indent="-457200" algn="just"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sz="2700">
                <a:solidFill>
                  <a:srgbClr val="FFFF00"/>
                </a:solidFill>
              </a:rPr>
              <a:t>方法二：</a:t>
            </a:r>
            <a:r>
              <a:rPr lang="zh-CN" altLang="en-US" sz="2700"/>
              <a:t>在内存中建一散列表，表中只存储首次出现的单词，平均时间</a:t>
            </a:r>
            <a:r>
              <a:rPr lang="en-US" altLang="zh-CN" sz="2700"/>
              <a:t>O(N)</a:t>
            </a:r>
            <a:r>
              <a:rPr lang="zh-CN" altLang="en-US" sz="2700"/>
              <a:t>，空间</a:t>
            </a:r>
            <a:r>
              <a:rPr lang="el-GR" altLang="zh-CN" sz="2700"/>
              <a:t>Ω</a:t>
            </a:r>
            <a:r>
              <a:rPr lang="en-US" altLang="zh-CN" sz="2700"/>
              <a:t>(n)</a:t>
            </a:r>
            <a:endParaRPr lang="el-GR" altLang="zh-CN" sz="2700"/>
          </a:p>
        </p:txBody>
      </p:sp>
      <p:sp>
        <p:nvSpPr>
          <p:cNvPr id="66565" name="Rectangle 3">
            <a:extLst>
              <a:ext uri="{FF2B5EF4-FFF2-40B4-BE49-F238E27FC236}">
                <a16:creationId xmlns:a16="http://schemas.microsoft.com/office/drawing/2014/main" id="{FA1000D6-FB92-4770-9356-97C0F67209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日期占位符 4">
            <a:extLst>
              <a:ext uri="{FF2B5EF4-FFF2-40B4-BE49-F238E27FC236}">
                <a16:creationId xmlns:a16="http://schemas.microsoft.com/office/drawing/2014/main" id="{1FFAEFB3-FCD2-4995-98B4-15406A02D9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8611" name="灯片编号占位符 6">
            <a:extLst>
              <a:ext uri="{FF2B5EF4-FFF2-40B4-BE49-F238E27FC236}">
                <a16:creationId xmlns:a16="http://schemas.microsoft.com/office/drawing/2014/main" id="{C475CE28-D845-4811-B64E-A00FAE8DD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CF3A811-ABAD-4B06-AF38-C90070BC481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68612" name="Rectangle 2">
            <a:extLst>
              <a:ext uri="{FF2B5EF4-FFF2-40B4-BE49-F238E27FC236}">
                <a16:creationId xmlns:a16="http://schemas.microsoft.com/office/drawing/2014/main" id="{1C7B8EC7-7D90-4B4F-AD99-2A088E6783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819150"/>
            <a:ext cx="8866188" cy="6038850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700"/>
              <a:t>多重集合中不同对象数目的估计	</a:t>
            </a:r>
          </a:p>
          <a:p>
            <a:pPr marL="914400" lvl="1" indent="-457200" algn="just"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sz="2400"/>
              <a:t>方法三：若能忍受某种误差及已知</a:t>
            </a:r>
            <a:r>
              <a:rPr lang="en-US" altLang="zh-CN" sz="2400"/>
              <a:t>n</a:t>
            </a:r>
            <a:r>
              <a:rPr lang="zh-CN" altLang="en-US" sz="2400"/>
              <a:t>或</a:t>
            </a:r>
            <a:r>
              <a:rPr lang="en-US" altLang="zh-CN" sz="2400"/>
              <a:t>N</a:t>
            </a:r>
            <a:r>
              <a:rPr lang="zh-CN" altLang="en-US" sz="2400"/>
              <a:t>的上界</a:t>
            </a:r>
            <a:r>
              <a:rPr lang="en-US" altLang="zh-CN" sz="2400"/>
              <a:t>M</a:t>
            </a:r>
            <a:r>
              <a:rPr lang="zh-CN" altLang="en-US" sz="2400"/>
              <a:t>，则存在一个时空性能更好的概率算法解此问题。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700">
                <a:solidFill>
                  <a:schemeClr val="bg1"/>
                </a:solidFill>
              </a:rPr>
              <a:t>	   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U</a:t>
            </a:r>
            <a:r>
              <a:rPr lang="zh-CN" altLang="en-US" sz="2400">
                <a:solidFill>
                  <a:schemeClr val="bg1"/>
                </a:solidFill>
              </a:rPr>
              <a:t>是单词序列的集合，设参数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稍大于</a:t>
            </a:r>
            <a:r>
              <a:rPr lang="en-US" altLang="zh-CN" sz="2400" err="1">
                <a:solidFill>
                  <a:schemeClr val="bg1"/>
                </a:solidFill>
              </a:rPr>
              <a:t>lgM</a:t>
            </a:r>
            <a:r>
              <a:rPr lang="zh-CN" altLang="en-US" sz="2400">
                <a:solidFill>
                  <a:schemeClr val="bg1"/>
                </a:solidFill>
              </a:rPr>
              <a:t>，可令：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7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rgbClr val="FF9900"/>
                </a:solidFill>
              </a:rPr>
              <a:t>h</a:t>
            </a:r>
            <a:r>
              <a:rPr lang="zh-CN" altLang="en-US" sz="2400">
                <a:solidFill>
                  <a:schemeClr val="bg1"/>
                </a:solidFill>
              </a:rPr>
              <a:t>：</a:t>
            </a:r>
            <a:r>
              <a:rPr lang="en-US" altLang="zh-CN" sz="2400">
                <a:solidFill>
                  <a:schemeClr val="bg1"/>
                </a:solidFill>
              </a:rPr>
              <a:t>U → {0, 1}</a:t>
            </a:r>
            <a:r>
              <a:rPr lang="en-US" altLang="zh-CN" sz="2400" baseline="30000">
                <a:solidFill>
                  <a:schemeClr val="bg1"/>
                </a:solidFill>
              </a:rPr>
              <a:t>m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是一个</a:t>
            </a:r>
            <a:r>
              <a:rPr lang="zh-CN" altLang="en-US" sz="2400">
                <a:solidFill>
                  <a:srgbClr val="FF9900"/>
                </a:solidFill>
              </a:rPr>
              <a:t>散列函数</a:t>
            </a:r>
            <a:r>
              <a:rPr lang="zh-CN" altLang="en-US" sz="2400">
                <a:solidFill>
                  <a:schemeClr val="bg1"/>
                </a:solidFill>
              </a:rPr>
              <a:t>，它用伪随机数的方法将</a:t>
            </a:r>
            <a:r>
              <a:rPr lang="en-US" altLang="zh-CN" sz="2400">
                <a:solidFill>
                  <a:schemeClr val="bg1"/>
                </a:solidFill>
              </a:rPr>
              <a:t>U</a:t>
            </a:r>
            <a:r>
              <a:rPr lang="zh-CN" altLang="en-US" sz="2400">
                <a:solidFill>
                  <a:schemeClr val="bg1"/>
                </a:solidFill>
              </a:rPr>
              <a:t>中的单词映射为长度为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的位串。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目的，减少存储量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40000"/>
              </a:spcBef>
              <a:spcAft>
                <a:spcPct val="40000"/>
              </a:spcAft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是一个长度为</a:t>
            </a:r>
            <a:r>
              <a:rPr lang="en-US" altLang="zh-CN" sz="24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的位串，用</a:t>
            </a:r>
            <a:r>
              <a:rPr lang="en-US" altLang="zh-CN" sz="2400">
                <a:solidFill>
                  <a:schemeClr val="bg1"/>
                </a:solidFill>
              </a:rPr>
              <a:t>y[</a:t>
            </a:r>
            <a:r>
              <a:rPr lang="en-US" altLang="zh-CN" sz="2400" err="1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]</a:t>
            </a:r>
            <a:r>
              <a:rPr lang="zh-CN" altLang="en-US" sz="2400">
                <a:solidFill>
                  <a:schemeClr val="bg1"/>
                </a:solidFill>
              </a:rPr>
              <a:t>表示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的第</a:t>
            </a:r>
            <a:r>
              <a:rPr lang="en-US" altLang="zh-CN" sz="2400" err="1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位，</a:t>
            </a:r>
            <a:r>
              <a:rPr lang="en-US" altLang="zh-CN" sz="2400">
                <a:solidFill>
                  <a:schemeClr val="bg1"/>
                </a:solidFill>
              </a:rPr>
              <a:t>1≤i≤k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用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(y, b), b </a:t>
            </a:r>
            <a:r>
              <a:rPr lang="en-US" altLang="el-GR" sz="2400">
                <a:solidFill>
                  <a:schemeClr val="bg1"/>
                </a:solidFill>
              </a:rPr>
              <a:t>∈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{0, 1}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来表示满足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y[</a:t>
            </a:r>
            <a:r>
              <a:rPr lang="en-US" altLang="zh-CN" sz="2400" err="1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]=b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的最小的</a:t>
            </a:r>
            <a:r>
              <a:rPr lang="en-US" altLang="zh-CN" sz="2400" err="1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，若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的位中没有哪一位等于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，则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=k+1</a:t>
            </a:r>
            <a:endParaRPr lang="el-GR" altLang="zh-CN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68613" name="Rectangle 3">
            <a:extLst>
              <a:ext uri="{FF2B5EF4-FFF2-40B4-BE49-F238E27FC236}">
                <a16:creationId xmlns:a16="http://schemas.microsoft.com/office/drawing/2014/main" id="{19178398-6372-4D61-B5F0-29FD6CA8BA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68614" name="Object 4">
            <a:extLst>
              <a:ext uri="{FF2B5EF4-FFF2-40B4-BE49-F238E27FC236}">
                <a16:creationId xmlns:a16="http://schemas.microsoft.com/office/drawing/2014/main" id="{7FAB3E09-28C6-4E55-96BB-13B75AD0519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66963" y="2843213"/>
          <a:ext cx="2070100" cy="552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0657" name="Equation" r:id="rId3" imgW="952087" imgH="253890" progId="Equation.DSMT4">
                  <p:embed/>
                </p:oleObj>
              </mc:Choice>
              <mc:Fallback>
                <p:oleObj name="Equation" r:id="rId3" imgW="952087" imgH="253890" progId="Equation.DSMT4">
                  <p:embed/>
                  <p:pic>
                    <p:nvPicPr>
                      <p:cNvPr id="68614" name="Object 4">
                        <a:extLst>
                          <a:ext uri="{FF2B5EF4-FFF2-40B4-BE49-F238E27FC236}">
                            <a16:creationId xmlns:a16="http://schemas.microsoft.com/office/drawing/2014/main" id="{7FAB3E09-28C6-4E55-96BB-13B75AD0519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6963" y="2843213"/>
                        <a:ext cx="2070100" cy="552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日期占位符 4">
            <a:extLst>
              <a:ext uri="{FF2B5EF4-FFF2-40B4-BE49-F238E27FC236}">
                <a16:creationId xmlns:a16="http://schemas.microsoft.com/office/drawing/2014/main" id="{5A62CCDB-903F-449F-81E1-EDBAEF6D20D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69635" name="灯片编号占位符 6">
            <a:extLst>
              <a:ext uri="{FF2B5EF4-FFF2-40B4-BE49-F238E27FC236}">
                <a16:creationId xmlns:a16="http://schemas.microsoft.com/office/drawing/2014/main" id="{BBF4228E-3AB0-4669-9114-F00722CCEF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E59D8A-C720-4FD8-8759-21FE8F929B2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39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69636" name="Rectangle 2">
            <a:extLst>
              <a:ext uri="{FF2B5EF4-FFF2-40B4-BE49-F238E27FC236}">
                <a16:creationId xmlns:a16="http://schemas.microsoft.com/office/drawing/2014/main" id="{D4F462C1-B849-4911-812E-5577B47D56B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188913"/>
            <a:ext cx="8866188" cy="6669087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400"/>
              <a:t>多重集合中不同对象数目的估计</a:t>
            </a:r>
            <a:r>
              <a:rPr lang="zh-CN" altLang="en-US" sz="20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/>
              <a:t>	</a:t>
            </a:r>
            <a:endParaRPr lang="zh-CN" altLang="en-US" sz="2000"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000"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000"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300" err="1">
                <a:solidFill>
                  <a:schemeClr val="bg1"/>
                </a:solidFill>
                <a:cs typeface="Arial" panose="020B0604020202020204" pitchFamily="34" charset="0"/>
              </a:rPr>
              <a:t>WordCount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 () {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     y[1..m+1] ← 0; </a:t>
            </a:r>
            <a:r>
              <a:rPr lang="en-US" altLang="zh-CN" sz="2300">
                <a:cs typeface="Arial" panose="020B0604020202020204" pitchFamily="34" charset="0"/>
              </a:rPr>
              <a:t>// </a:t>
            </a:r>
            <a:r>
              <a:rPr lang="zh-CN" altLang="en-US" sz="2300">
                <a:cs typeface="Arial" panose="020B0604020202020204" pitchFamily="34" charset="0"/>
              </a:rPr>
              <a:t>初始化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300">
                <a:solidFill>
                  <a:schemeClr val="bg1"/>
                </a:solidFill>
                <a:cs typeface="Arial" panose="020B0604020202020204" pitchFamily="34" charset="0"/>
              </a:rPr>
              <a:t>     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for </a:t>
            </a:r>
            <a:r>
              <a:rPr lang="zh-CN" altLang="en-US" sz="2300">
                <a:solidFill>
                  <a:schemeClr val="bg1"/>
                </a:solidFill>
                <a:cs typeface="Arial" panose="020B0604020202020204" pitchFamily="34" charset="0"/>
              </a:rPr>
              <a:t>磁带上每个单词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x do { </a:t>
            </a:r>
            <a:r>
              <a:rPr lang="en-US" altLang="zh-CN" sz="2300">
                <a:cs typeface="Arial" panose="020B0604020202020204" pitchFamily="34" charset="0"/>
              </a:rPr>
              <a:t>//</a:t>
            </a:r>
            <a:r>
              <a:rPr lang="zh-CN" altLang="en-US" sz="2300">
                <a:cs typeface="Arial" panose="020B0604020202020204" pitchFamily="34" charset="0"/>
              </a:rPr>
              <a:t>顺序读磁带</a:t>
            </a:r>
            <a:endParaRPr lang="zh-CN" altLang="en-US" sz="23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300">
                <a:cs typeface="Arial" panose="020B0604020202020204" pitchFamily="34" charset="0"/>
              </a:rPr>
              <a:t>		</a:t>
            </a:r>
            <a:r>
              <a:rPr lang="en-US" altLang="zh-CN" sz="2300" err="1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 ← </a:t>
            </a:r>
            <a:r>
              <a:rPr lang="el-GR" altLang="zh-CN" sz="23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(h(x), 1);</a:t>
            </a:r>
            <a:r>
              <a:rPr lang="en-US" altLang="zh-CN" sz="2300">
                <a:cs typeface="Arial" panose="020B0604020202020204" pitchFamily="34" charset="0"/>
              </a:rPr>
              <a:t> // x</a:t>
            </a:r>
            <a:r>
              <a:rPr lang="zh-CN" altLang="en-US" sz="2300">
                <a:cs typeface="Arial" panose="020B0604020202020204" pitchFamily="34" charset="0"/>
              </a:rPr>
              <a:t>的散列值中等于</a:t>
            </a:r>
            <a:r>
              <a:rPr lang="en-US" altLang="zh-CN" sz="2300">
                <a:cs typeface="Arial" panose="020B0604020202020204" pitchFamily="34" charset="0"/>
              </a:rPr>
              <a:t>1</a:t>
            </a:r>
            <a:r>
              <a:rPr lang="zh-CN" altLang="en-US" sz="2300">
                <a:cs typeface="Arial" panose="020B0604020202020204" pitchFamily="34" charset="0"/>
              </a:rPr>
              <a:t>的最小位置，表示</a:t>
            </a:r>
            <a:r>
              <a:rPr lang="en-US" altLang="zh-CN" sz="2300">
                <a:cs typeface="Arial" panose="020B0604020202020204" pitchFamily="34" charset="0"/>
              </a:rPr>
              <a:t>x</a:t>
            </a:r>
            <a:r>
              <a:rPr lang="zh-CN" altLang="en-US" sz="2300">
                <a:cs typeface="Arial" panose="020B0604020202020204" pitchFamily="34" charset="0"/>
              </a:rPr>
              <a:t>是                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300">
                <a:cs typeface="Arial" panose="020B0604020202020204" pitchFamily="34" charset="0"/>
              </a:rPr>
              <a:t>                                    </a:t>
            </a:r>
            <a:r>
              <a:rPr lang="en-US" altLang="zh-CN" sz="2300">
                <a:cs typeface="Arial" panose="020B0604020202020204" pitchFamily="34" charset="0"/>
              </a:rPr>
              <a:t>//</a:t>
            </a:r>
            <a:r>
              <a:rPr lang="zh-CN" altLang="en-US" sz="2300">
                <a:cs typeface="Arial" panose="020B0604020202020204" pitchFamily="34" charset="0"/>
              </a:rPr>
              <a:t>以                打头的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300"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300">
                <a:cs typeface="Arial" panose="020B0604020202020204" pitchFamily="34" charset="0"/>
              </a:rPr>
              <a:t>		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y[</a:t>
            </a:r>
            <a:r>
              <a:rPr lang="en-US" altLang="zh-CN" sz="2300" err="1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] ← 1;</a:t>
            </a:r>
            <a:r>
              <a:rPr lang="en-US" altLang="zh-CN" sz="2300">
                <a:cs typeface="Arial" panose="020B0604020202020204" pitchFamily="34" charset="0"/>
              </a:rPr>
              <a:t> // </a:t>
            </a:r>
            <a:r>
              <a:rPr lang="zh-CN" altLang="en-US" sz="2300">
                <a:cs typeface="Arial" panose="020B0604020202020204" pitchFamily="34" charset="0"/>
              </a:rPr>
              <a:t>将该位置置为</a:t>
            </a:r>
            <a:r>
              <a:rPr lang="en-US" altLang="zh-CN" sz="2300">
                <a:cs typeface="Arial" panose="020B0604020202020204" pitchFamily="34" charset="0"/>
              </a:rPr>
              <a:t>1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300">
                <a:cs typeface="Arial" panose="020B0604020202020204" pitchFamily="34" charset="0"/>
              </a:rPr>
              <a:t>	}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300">
                <a:cs typeface="Arial" panose="020B0604020202020204" pitchFamily="34" charset="0"/>
              </a:rPr>
              <a:t>	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return </a:t>
            </a:r>
            <a:r>
              <a:rPr lang="el-GR" altLang="zh-CN" sz="23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300">
                <a:solidFill>
                  <a:schemeClr val="bg1"/>
                </a:solidFill>
                <a:cs typeface="Arial" panose="020B0604020202020204" pitchFamily="34" charset="0"/>
              </a:rPr>
              <a:t>(y, 0);</a:t>
            </a:r>
            <a:r>
              <a:rPr lang="en-US" altLang="zh-CN" sz="2300">
                <a:cs typeface="Arial" panose="020B0604020202020204" pitchFamily="34" charset="0"/>
              </a:rPr>
              <a:t> // </a:t>
            </a:r>
            <a:r>
              <a:rPr lang="zh-CN" altLang="en-US" sz="2300">
                <a:cs typeface="Arial" panose="020B0604020202020204" pitchFamily="34" charset="0"/>
              </a:rPr>
              <a:t>返回</a:t>
            </a:r>
            <a:r>
              <a:rPr lang="en-US" altLang="zh-CN" sz="2300">
                <a:cs typeface="Arial" panose="020B0604020202020204" pitchFamily="34" charset="0"/>
              </a:rPr>
              <a:t>y</a:t>
            </a:r>
            <a:r>
              <a:rPr lang="zh-CN" altLang="en-US" sz="2300">
                <a:cs typeface="Arial" panose="020B0604020202020204" pitchFamily="34" charset="0"/>
              </a:rPr>
              <a:t>中等于</a:t>
            </a:r>
            <a:r>
              <a:rPr lang="en-US" altLang="zh-CN" sz="2300">
                <a:cs typeface="Arial" panose="020B0604020202020204" pitchFamily="34" charset="0"/>
              </a:rPr>
              <a:t>0</a:t>
            </a:r>
            <a:r>
              <a:rPr lang="zh-CN" altLang="en-US" sz="2300">
                <a:cs typeface="Arial" panose="020B0604020202020204" pitchFamily="34" charset="0"/>
              </a:rPr>
              <a:t>的最小位置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300">
                <a:cs typeface="Arial" panose="020B0604020202020204" pitchFamily="34" charset="0"/>
              </a:rPr>
              <a:t>} </a:t>
            </a:r>
            <a:endParaRPr lang="el-GR" altLang="zh-CN" sz="2300">
              <a:cs typeface="Arial" panose="020B0604020202020204" pitchFamily="34" charset="0"/>
            </a:endParaRPr>
          </a:p>
        </p:txBody>
      </p:sp>
      <p:graphicFrame>
        <p:nvGraphicFramePr>
          <p:cNvPr id="69637" name="Object 4">
            <a:extLst>
              <a:ext uri="{FF2B5EF4-FFF2-40B4-BE49-F238E27FC236}">
                <a16:creationId xmlns:a16="http://schemas.microsoft.com/office/drawing/2014/main" id="{E0161109-DAC6-42C3-9080-8D8B1183D5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9100" y="728663"/>
          <a:ext cx="8353425" cy="108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1" name="Equation" r:id="rId4" imgW="3924300" imgH="482600" progId="Equation.DSMT4">
                  <p:embed/>
                </p:oleObj>
              </mc:Choice>
              <mc:Fallback>
                <p:oleObj name="Equation" r:id="rId4" imgW="3924300" imgH="482600" progId="Equation.DSMT4">
                  <p:embed/>
                  <p:pic>
                    <p:nvPicPr>
                      <p:cNvPr id="69637" name="Object 4">
                        <a:extLst>
                          <a:ext uri="{FF2B5EF4-FFF2-40B4-BE49-F238E27FC236}">
                            <a16:creationId xmlns:a16="http://schemas.microsoft.com/office/drawing/2014/main" id="{E0161109-DAC6-42C3-9080-8D8B1183D5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100" y="728663"/>
                        <a:ext cx="8353425" cy="108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9638" name="Object 5">
            <a:extLst>
              <a:ext uri="{FF2B5EF4-FFF2-40B4-BE49-F238E27FC236}">
                <a16:creationId xmlns:a16="http://schemas.microsoft.com/office/drawing/2014/main" id="{6BC151C6-E041-4C39-AB20-15A72C08D27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16338" y="3654425"/>
          <a:ext cx="1216025" cy="827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1682" name="Equation" r:id="rId6" imgW="457002" imgH="355446" progId="Equation.DSMT4">
                  <p:embed/>
                </p:oleObj>
              </mc:Choice>
              <mc:Fallback>
                <p:oleObj name="Equation" r:id="rId6" imgW="457002" imgH="355446" progId="Equation.DSMT4">
                  <p:embed/>
                  <p:pic>
                    <p:nvPicPr>
                      <p:cNvPr id="69638" name="Object 5">
                        <a:extLst>
                          <a:ext uri="{FF2B5EF4-FFF2-40B4-BE49-F238E27FC236}">
                            <a16:creationId xmlns:a16="http://schemas.microsoft.com/office/drawing/2014/main" id="{6BC151C6-E041-4C39-AB20-15A72C08D27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3654425"/>
                        <a:ext cx="1216025" cy="827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日期占位符 4">
            <a:extLst>
              <a:ext uri="{FF2B5EF4-FFF2-40B4-BE49-F238E27FC236}">
                <a16:creationId xmlns:a16="http://schemas.microsoft.com/office/drawing/2014/main" id="{8FA04895-1922-4E95-A7B1-3EE0491312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1683" name="灯片编号占位符 6">
            <a:extLst>
              <a:ext uri="{FF2B5EF4-FFF2-40B4-BE49-F238E27FC236}">
                <a16:creationId xmlns:a16="http://schemas.microsoft.com/office/drawing/2014/main" id="{CD7EDB27-819C-4FEE-A587-42B69A2D7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3B7416-890A-4D60-96DA-F5B87E01A1E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71684" name="Rectangle 2">
            <a:extLst>
              <a:ext uri="{FF2B5EF4-FFF2-40B4-BE49-F238E27FC236}">
                <a16:creationId xmlns:a16="http://schemas.microsoft.com/office/drawing/2014/main" id="{4EFDD84D-BD4D-46A7-B311-A778428B137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38175"/>
            <a:ext cx="9144000" cy="657066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100"/>
              <a:t>多重集合中不同对象数目的估计	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sz="2100">
                <a:solidFill>
                  <a:schemeClr val="folHlink"/>
                </a:solidFill>
              </a:rPr>
              <a:t>上界估计</a:t>
            </a:r>
            <a:r>
              <a:rPr lang="zh-CN" altLang="en-US" sz="21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100">
                <a:solidFill>
                  <a:schemeClr val="bg1"/>
                </a:solidFill>
              </a:rPr>
              <a:t>        例，不妨设</a:t>
            </a:r>
            <a:r>
              <a:rPr lang="en-US" altLang="zh-CN" sz="2100">
                <a:solidFill>
                  <a:schemeClr val="bg1"/>
                </a:solidFill>
              </a:rPr>
              <a:t>m=4</a:t>
            </a:r>
            <a:r>
              <a:rPr lang="zh-CN" altLang="en-US" sz="2100">
                <a:solidFill>
                  <a:schemeClr val="bg1"/>
                </a:solidFill>
              </a:rPr>
              <a:t>，</a:t>
            </a:r>
            <a:r>
              <a:rPr lang="en-US" altLang="zh-CN" sz="2100">
                <a:solidFill>
                  <a:schemeClr val="bg1"/>
                </a:solidFill>
              </a:rPr>
              <a:t>h(x</a:t>
            </a:r>
            <a:r>
              <a:rPr lang="en-US" altLang="zh-CN" sz="2100" baseline="-25000">
                <a:solidFill>
                  <a:schemeClr val="bg1"/>
                </a:solidFill>
              </a:rPr>
              <a:t>1</a:t>
            </a:r>
            <a:r>
              <a:rPr lang="en-US" altLang="zh-CN" sz="2100">
                <a:solidFill>
                  <a:schemeClr val="bg1"/>
                </a:solidFill>
              </a:rPr>
              <a:t>)=0011, h(x</a:t>
            </a:r>
            <a:r>
              <a:rPr lang="en-US" altLang="zh-CN" sz="2100" baseline="-25000">
                <a:solidFill>
                  <a:schemeClr val="bg1"/>
                </a:solidFill>
              </a:rPr>
              <a:t>2</a:t>
            </a:r>
            <a:r>
              <a:rPr lang="en-US" altLang="zh-CN" sz="2100">
                <a:solidFill>
                  <a:schemeClr val="bg1"/>
                </a:solidFill>
              </a:rPr>
              <a:t>)=1010, h(x</a:t>
            </a:r>
            <a:r>
              <a:rPr lang="en-US" altLang="zh-CN" sz="2100" baseline="-25000">
                <a:solidFill>
                  <a:schemeClr val="bg1"/>
                </a:solidFill>
              </a:rPr>
              <a:t>3</a:t>
            </a:r>
            <a:r>
              <a:rPr lang="en-US" altLang="zh-CN" sz="2100">
                <a:solidFill>
                  <a:schemeClr val="bg1"/>
                </a:solidFill>
              </a:rPr>
              <a:t>)=0110, h(x</a:t>
            </a:r>
            <a:r>
              <a:rPr lang="en-US" altLang="zh-CN" sz="2100" baseline="-25000">
                <a:solidFill>
                  <a:schemeClr val="bg1"/>
                </a:solidFill>
              </a:rPr>
              <a:t>4</a:t>
            </a:r>
            <a:r>
              <a:rPr lang="en-US" altLang="zh-CN" sz="2100">
                <a:solidFill>
                  <a:schemeClr val="bg1"/>
                </a:solidFill>
              </a:rPr>
              <a:t>)=0010,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sz="21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100">
                <a:solidFill>
                  <a:schemeClr val="bg1"/>
                </a:solidFill>
              </a:rPr>
              <a:t>				      </a:t>
            </a:r>
            <a:r>
              <a:rPr lang="zh-CN" altLang="en-US" sz="2100">
                <a:solidFill>
                  <a:schemeClr val="bg1"/>
                </a:solidFill>
              </a:rPr>
              <a:t>算法返回：</a:t>
            </a:r>
            <a:r>
              <a:rPr lang="en-US" altLang="zh-CN" sz="2100"/>
              <a:t>k=4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en-US" altLang="zh-CN" sz="21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20000"/>
              </a:lnSpc>
              <a:buFont typeface="Wingdings" panose="05000000000000000000" pitchFamily="2" charset="2"/>
              <a:buNone/>
            </a:pPr>
            <a:r>
              <a:rPr lang="en-US" altLang="zh-CN" sz="2100">
                <a:solidFill>
                  <a:schemeClr val="bg1"/>
                </a:solidFill>
              </a:rPr>
              <a:t>	</a:t>
            </a:r>
            <a:r>
              <a:rPr lang="zh-CN" altLang="en-US" sz="2100">
                <a:solidFill>
                  <a:schemeClr val="bg1"/>
                </a:solidFill>
              </a:rPr>
              <a:t>也就是说，若算法返回</a:t>
            </a:r>
            <a:r>
              <a:rPr lang="en-US" altLang="zh-CN" sz="2100">
                <a:solidFill>
                  <a:schemeClr val="bg1"/>
                </a:solidFill>
              </a:rPr>
              <a:t>4</a:t>
            </a:r>
            <a:r>
              <a:rPr lang="zh-CN" altLang="en-US" sz="2100">
                <a:solidFill>
                  <a:schemeClr val="bg1"/>
                </a:solidFill>
              </a:rPr>
              <a:t>，说明磁带上至少有</a:t>
            </a:r>
            <a:r>
              <a:rPr lang="en-US" altLang="zh-CN" sz="2100">
                <a:solidFill>
                  <a:schemeClr val="bg1"/>
                </a:solidFill>
              </a:rPr>
              <a:t>3</a:t>
            </a:r>
            <a:r>
              <a:rPr lang="zh-CN" altLang="en-US" sz="2100">
                <a:solidFill>
                  <a:schemeClr val="bg1"/>
                </a:solidFill>
              </a:rPr>
              <a:t>个单词的散列地址是以</a:t>
            </a:r>
            <a:r>
              <a:rPr lang="en-US" altLang="zh-CN" sz="2100">
                <a:solidFill>
                  <a:schemeClr val="bg1"/>
                </a:solidFill>
              </a:rPr>
              <a:t>1</a:t>
            </a:r>
            <a:r>
              <a:rPr lang="zh-CN" altLang="en-US" sz="2100">
                <a:solidFill>
                  <a:schemeClr val="bg1"/>
                </a:solidFill>
              </a:rPr>
              <a:t>，</a:t>
            </a:r>
            <a:r>
              <a:rPr lang="en-US" altLang="zh-CN" sz="2100">
                <a:solidFill>
                  <a:schemeClr val="bg1"/>
                </a:solidFill>
              </a:rPr>
              <a:t>01</a:t>
            </a:r>
            <a:r>
              <a:rPr lang="zh-CN" altLang="en-US" sz="2100">
                <a:solidFill>
                  <a:schemeClr val="bg1"/>
                </a:solidFill>
              </a:rPr>
              <a:t>，</a:t>
            </a:r>
            <a:r>
              <a:rPr lang="en-US" altLang="zh-CN" sz="2100">
                <a:solidFill>
                  <a:schemeClr val="bg1"/>
                </a:solidFill>
              </a:rPr>
              <a:t>001</a:t>
            </a:r>
            <a:r>
              <a:rPr lang="zh-CN" altLang="en-US" sz="2100">
                <a:solidFill>
                  <a:schemeClr val="bg1"/>
                </a:solidFill>
              </a:rPr>
              <a:t>打头的，但绝没有以</a:t>
            </a:r>
            <a:r>
              <a:rPr lang="en-US" altLang="zh-CN" sz="2100">
                <a:solidFill>
                  <a:schemeClr val="bg1"/>
                </a:solidFill>
              </a:rPr>
              <a:t>0001</a:t>
            </a:r>
            <a:r>
              <a:rPr lang="zh-CN" altLang="en-US" sz="2100">
                <a:solidFill>
                  <a:schemeClr val="bg1"/>
                </a:solidFill>
              </a:rPr>
              <a:t>打头的单词。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100">
                <a:solidFill>
                  <a:schemeClr val="bg1"/>
                </a:solidFill>
              </a:rPr>
              <a:t>	∵一个以</a:t>
            </a:r>
            <a:r>
              <a:rPr lang="en-US" altLang="zh-CN" sz="2100">
                <a:solidFill>
                  <a:schemeClr val="bg1"/>
                </a:solidFill>
              </a:rPr>
              <a:t>0001</a:t>
            </a:r>
            <a:r>
              <a:rPr lang="zh-CN" altLang="en-US" sz="2100">
                <a:solidFill>
                  <a:schemeClr val="bg1"/>
                </a:solidFill>
              </a:rPr>
              <a:t>开始的随机二进制串的概率是</a:t>
            </a:r>
            <a:r>
              <a:rPr lang="en-US" altLang="zh-CN" sz="2100">
                <a:solidFill>
                  <a:schemeClr val="bg1"/>
                </a:solidFill>
              </a:rPr>
              <a:t>2</a:t>
            </a:r>
            <a:r>
              <a:rPr lang="en-US" altLang="zh-CN" sz="2100" baseline="30000">
                <a:solidFill>
                  <a:schemeClr val="bg1"/>
                </a:solidFill>
              </a:rPr>
              <a:t>-4</a:t>
            </a:r>
            <a:r>
              <a:rPr lang="en-US" altLang="zh-CN" sz="2100">
                <a:solidFill>
                  <a:schemeClr val="bg1"/>
                </a:solidFill>
              </a:rPr>
              <a:t>=1/16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100">
                <a:solidFill>
                  <a:schemeClr val="bg1"/>
                </a:solidFill>
              </a:rPr>
              <a:t>	∴</a:t>
            </a:r>
            <a:r>
              <a:rPr lang="zh-CN" altLang="en-US" sz="2100">
                <a:solidFill>
                  <a:schemeClr val="bg1"/>
                </a:solidFill>
              </a:rPr>
              <a:t>磁带上不太可能有多于</a:t>
            </a:r>
            <a:r>
              <a:rPr lang="en-US" altLang="zh-CN" sz="2100">
                <a:solidFill>
                  <a:schemeClr val="bg1"/>
                </a:solidFill>
              </a:rPr>
              <a:t>16</a:t>
            </a:r>
            <a:r>
              <a:rPr lang="zh-CN" altLang="en-US" sz="2100">
                <a:solidFill>
                  <a:schemeClr val="bg1"/>
                </a:solidFill>
              </a:rPr>
              <a:t>个互不相同的单词，即：</a:t>
            </a:r>
            <a:r>
              <a:rPr lang="zh-CN" altLang="en-US" sz="2100"/>
              <a:t>互异单词的上界</a:t>
            </a:r>
            <a:r>
              <a:rPr lang="en-US" altLang="zh-CN" sz="2100"/>
              <a:t>2</a:t>
            </a:r>
            <a:r>
              <a:rPr lang="en-US" altLang="zh-CN" sz="2100" baseline="30000"/>
              <a:t>k</a:t>
            </a:r>
            <a:endParaRPr lang="en-US" altLang="zh-CN" sz="21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100">
                <a:solidFill>
                  <a:schemeClr val="bg1"/>
                </a:solidFill>
              </a:rPr>
              <a:t>	       </a:t>
            </a:r>
            <a:r>
              <a:rPr lang="zh-CN" altLang="en-US" sz="2100">
                <a:solidFill>
                  <a:schemeClr val="bg1"/>
                </a:solidFill>
              </a:rPr>
              <a:t>因为只要</a:t>
            </a:r>
            <a:r>
              <a:rPr lang="en-US" altLang="zh-CN" sz="2100">
                <a:solidFill>
                  <a:schemeClr val="bg1"/>
                </a:solidFill>
              </a:rPr>
              <a:t>h</a:t>
            </a:r>
            <a:r>
              <a:rPr lang="zh-CN" altLang="en-US" sz="2100">
                <a:solidFill>
                  <a:schemeClr val="bg1"/>
                </a:solidFill>
              </a:rPr>
              <a:t>的随机性好，则对</a:t>
            </a:r>
            <a:r>
              <a:rPr lang="en-US" altLang="zh-CN" sz="2100">
                <a:solidFill>
                  <a:schemeClr val="bg1"/>
                </a:solidFill>
              </a:rPr>
              <a:t>16</a:t>
            </a:r>
            <a:r>
              <a:rPr lang="zh-CN" altLang="en-US" sz="2100">
                <a:solidFill>
                  <a:schemeClr val="bg1"/>
                </a:solidFill>
              </a:rPr>
              <a:t>个不同的单词</a:t>
            </a:r>
            <a:r>
              <a:rPr lang="en-US" altLang="zh-CN" sz="2100">
                <a:solidFill>
                  <a:schemeClr val="bg1"/>
                </a:solidFill>
              </a:rPr>
              <a:t>x</a:t>
            </a:r>
            <a:r>
              <a:rPr lang="en-US" altLang="zh-CN" sz="2100" baseline="-25000">
                <a:solidFill>
                  <a:schemeClr val="bg1"/>
                </a:solidFill>
              </a:rPr>
              <a:t>i</a:t>
            </a:r>
            <a:r>
              <a:rPr lang="zh-CN" altLang="en-US" sz="2100">
                <a:solidFill>
                  <a:schemeClr val="bg1"/>
                </a:solidFill>
              </a:rPr>
              <a:t>，</a:t>
            </a:r>
            <a:r>
              <a:rPr lang="el-GR" altLang="zh-CN" sz="2100">
                <a:solidFill>
                  <a:schemeClr val="bg1"/>
                </a:solidFill>
                <a:cs typeface="Arial" panose="020B0604020202020204" pitchFamily="34" charset="0"/>
              </a:rPr>
              <a:t>π</a:t>
            </a:r>
            <a:r>
              <a:rPr lang="en-US" altLang="zh-CN" sz="2100">
                <a:solidFill>
                  <a:schemeClr val="bg1"/>
                </a:solidFill>
                <a:cs typeface="Arial" panose="020B0604020202020204" pitchFamily="34" charset="0"/>
              </a:rPr>
              <a:t>(h(x</a:t>
            </a:r>
            <a:r>
              <a:rPr lang="en-US" altLang="zh-CN" sz="2100" baseline="-25000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en-US" altLang="zh-CN" sz="2100">
                <a:solidFill>
                  <a:schemeClr val="bg1"/>
                </a:solidFill>
                <a:cs typeface="Arial" panose="020B0604020202020204" pitchFamily="34" charset="0"/>
              </a:rPr>
              <a:t>), 1) </a:t>
            </a:r>
            <a:r>
              <a:rPr lang="zh-CN" altLang="el-GR" sz="2100">
                <a:solidFill>
                  <a:schemeClr val="bg1"/>
                </a:solidFill>
              </a:rPr>
              <a:t>≠</a:t>
            </a:r>
            <a:r>
              <a:rPr lang="el-GR" altLang="zh-CN" sz="2100">
                <a:solidFill>
                  <a:schemeClr val="bg1"/>
                </a:solidFill>
              </a:rPr>
              <a:t>4</a:t>
            </a:r>
            <a:r>
              <a:rPr lang="en-US" altLang="zh-CN" sz="2100">
                <a:solidFill>
                  <a:schemeClr val="bg1"/>
                </a:solidFill>
              </a:rPr>
              <a:t>(</a:t>
            </a:r>
            <a:r>
              <a:rPr lang="zh-CN" altLang="en-US" sz="2100">
                <a:solidFill>
                  <a:srgbClr val="00FF00"/>
                </a:solidFill>
              </a:rPr>
              <a:t>这些单词的散列值等于</a:t>
            </a:r>
            <a:r>
              <a:rPr lang="en-US" altLang="zh-CN" sz="2100">
                <a:solidFill>
                  <a:srgbClr val="00FF00"/>
                </a:solidFill>
              </a:rPr>
              <a:t>1</a:t>
            </a:r>
            <a:r>
              <a:rPr lang="zh-CN" altLang="en-US" sz="2100">
                <a:solidFill>
                  <a:srgbClr val="00FF00"/>
                </a:solidFill>
              </a:rPr>
              <a:t>的最小位置均不为</a:t>
            </a:r>
            <a:r>
              <a:rPr lang="en-US" altLang="zh-CN" sz="2100">
                <a:solidFill>
                  <a:srgbClr val="00FF00"/>
                </a:solidFill>
              </a:rPr>
              <a:t>4</a:t>
            </a:r>
            <a:r>
              <a:rPr lang="en-US" altLang="zh-CN" sz="2100">
                <a:solidFill>
                  <a:schemeClr val="bg1"/>
                </a:solidFill>
              </a:rPr>
              <a:t>)</a:t>
            </a:r>
            <a:r>
              <a:rPr lang="zh-CN" altLang="el-GR" sz="2100">
                <a:solidFill>
                  <a:schemeClr val="bg1"/>
                </a:solidFill>
              </a:rPr>
              <a:t>的概率是</a:t>
            </a:r>
            <a:r>
              <a:rPr lang="en-US" altLang="zh-CN" sz="2100">
                <a:solidFill>
                  <a:schemeClr val="bg1"/>
                </a:solidFill>
              </a:rPr>
              <a:t>(15/16)</a:t>
            </a:r>
            <a:r>
              <a:rPr lang="en-US" altLang="zh-CN" sz="2100" baseline="30000">
                <a:solidFill>
                  <a:schemeClr val="bg1"/>
                </a:solidFill>
              </a:rPr>
              <a:t>16</a:t>
            </a:r>
            <a:r>
              <a:rPr lang="en-US" altLang="zh-CN" sz="2100">
                <a:solidFill>
                  <a:schemeClr val="bg1"/>
                </a:solidFill>
              </a:rPr>
              <a:t> </a:t>
            </a:r>
            <a:r>
              <a:rPr lang="el-GR" altLang="zh-CN" sz="2100">
                <a:solidFill>
                  <a:schemeClr val="bg1"/>
                </a:solidFill>
              </a:rPr>
              <a:t>≈</a:t>
            </a:r>
            <a:r>
              <a:rPr lang="en-US" altLang="zh-CN" sz="2100">
                <a:solidFill>
                  <a:schemeClr val="bg1"/>
                </a:solidFill>
              </a:rPr>
              <a:t> </a:t>
            </a:r>
            <a:r>
              <a:rPr lang="el-GR" altLang="zh-CN" sz="2100">
                <a:solidFill>
                  <a:schemeClr val="bg1"/>
                </a:solidFill>
              </a:rPr>
              <a:t>35</a:t>
            </a:r>
            <a:r>
              <a:rPr lang="en-US" altLang="zh-CN" sz="2100">
                <a:solidFill>
                  <a:schemeClr val="bg1"/>
                </a:solidFill>
              </a:rPr>
              <a:t>.6% </a:t>
            </a:r>
            <a:r>
              <a:rPr lang="el-GR" altLang="zh-CN" sz="2100">
                <a:solidFill>
                  <a:schemeClr val="bg1"/>
                </a:solidFill>
              </a:rPr>
              <a:t>≈</a:t>
            </a:r>
            <a:r>
              <a:rPr lang="en-US" altLang="zh-CN" sz="2100">
                <a:solidFill>
                  <a:schemeClr val="bg1"/>
                </a:solidFill>
              </a:rPr>
              <a:t> e</a:t>
            </a:r>
            <a:r>
              <a:rPr lang="en-US" altLang="zh-CN" sz="2100" baseline="30000">
                <a:solidFill>
                  <a:schemeClr val="bg1"/>
                </a:solidFill>
              </a:rPr>
              <a:t>-1</a:t>
            </a:r>
            <a:r>
              <a:rPr lang="en-US" altLang="zh-CN" sz="2100">
                <a:solidFill>
                  <a:schemeClr val="bg1"/>
                </a:solidFill>
              </a:rPr>
              <a:t>(</a:t>
            </a:r>
            <a:r>
              <a:rPr lang="zh-CN" altLang="en-US" sz="2100">
                <a:solidFill>
                  <a:srgbClr val="00FF00"/>
                </a:solidFill>
              </a:rPr>
              <a:t>每个</a:t>
            </a:r>
            <a:r>
              <a:rPr lang="en-US" altLang="zh-CN" sz="2100">
                <a:solidFill>
                  <a:srgbClr val="00FF00"/>
                </a:solidFill>
              </a:rPr>
              <a:t>x</a:t>
            </a:r>
            <a:r>
              <a:rPr lang="en-US" altLang="zh-CN" sz="2100" baseline="-25000">
                <a:solidFill>
                  <a:srgbClr val="00FF00"/>
                </a:solidFill>
              </a:rPr>
              <a:t>i</a:t>
            </a:r>
            <a:r>
              <a:rPr lang="zh-CN" altLang="en-US" sz="2100">
                <a:solidFill>
                  <a:srgbClr val="00FF00"/>
                </a:solidFill>
              </a:rPr>
              <a:t>不等于</a:t>
            </a:r>
            <a:r>
              <a:rPr lang="en-US" altLang="zh-CN" sz="2100">
                <a:solidFill>
                  <a:srgbClr val="00FF00"/>
                </a:solidFill>
              </a:rPr>
              <a:t>0001</a:t>
            </a:r>
            <a:r>
              <a:rPr lang="zh-CN" altLang="en-US" sz="2100">
                <a:solidFill>
                  <a:srgbClr val="00FF00"/>
                </a:solidFill>
              </a:rPr>
              <a:t>的概率的</a:t>
            </a:r>
            <a:r>
              <a:rPr lang="en-US" altLang="zh-CN" sz="2100">
                <a:solidFill>
                  <a:srgbClr val="00FF00"/>
                </a:solidFill>
              </a:rPr>
              <a:t>15/16</a:t>
            </a:r>
            <a:r>
              <a:rPr lang="zh-CN" altLang="en-US" sz="2100">
                <a:solidFill>
                  <a:srgbClr val="00FF00"/>
                </a:solidFill>
              </a:rPr>
              <a:t>，</a:t>
            </a:r>
            <a:r>
              <a:rPr lang="en-US" altLang="zh-CN" sz="2100">
                <a:solidFill>
                  <a:srgbClr val="00FF00"/>
                </a:solidFill>
              </a:rPr>
              <a:t>16</a:t>
            </a:r>
            <a:r>
              <a:rPr lang="zh-CN" altLang="en-US" sz="2100">
                <a:solidFill>
                  <a:srgbClr val="00FF00"/>
                </a:solidFill>
              </a:rPr>
              <a:t>个单词均不以</a:t>
            </a:r>
            <a:r>
              <a:rPr lang="en-US" altLang="zh-CN" sz="2100">
                <a:solidFill>
                  <a:srgbClr val="00FF00"/>
                </a:solidFill>
              </a:rPr>
              <a:t>0001</a:t>
            </a:r>
            <a:r>
              <a:rPr lang="zh-CN" altLang="en-US" sz="2100">
                <a:solidFill>
                  <a:srgbClr val="00FF00"/>
                </a:solidFill>
              </a:rPr>
              <a:t>开头的概率为</a:t>
            </a:r>
            <a:r>
              <a:rPr lang="en-US" altLang="zh-CN" sz="2100">
                <a:solidFill>
                  <a:srgbClr val="00FF00"/>
                </a:solidFill>
              </a:rPr>
              <a:t>35.6%</a:t>
            </a:r>
            <a:r>
              <a:rPr lang="en-US" altLang="zh-CN" sz="2100">
                <a:solidFill>
                  <a:schemeClr val="bg1"/>
                </a:solidFill>
              </a:rPr>
              <a:t>)</a:t>
            </a:r>
            <a:r>
              <a:rPr lang="zh-CN" altLang="en-US" sz="2100">
                <a:solidFill>
                  <a:schemeClr val="bg1"/>
                </a:solidFill>
              </a:rPr>
              <a:t>，只有此时算法才可能返回</a:t>
            </a:r>
            <a:r>
              <a:rPr lang="en-US" altLang="zh-CN" sz="2100">
                <a:solidFill>
                  <a:schemeClr val="bg1"/>
                </a:solidFill>
              </a:rPr>
              <a:t>4</a:t>
            </a:r>
            <a:r>
              <a:rPr lang="zh-CN" altLang="en-US" sz="2100">
                <a:solidFill>
                  <a:schemeClr val="bg1"/>
                </a:solidFill>
              </a:rPr>
              <a:t>。</a:t>
            </a:r>
            <a:endParaRPr lang="el-GR" altLang="zh-CN" sz="2100">
              <a:solidFill>
                <a:schemeClr val="bg1"/>
              </a:solidFill>
            </a:endParaRPr>
          </a:p>
        </p:txBody>
      </p:sp>
      <p:sp>
        <p:nvSpPr>
          <p:cNvPr id="71685" name="Rectangle 3">
            <a:extLst>
              <a:ext uri="{FF2B5EF4-FFF2-40B4-BE49-F238E27FC236}">
                <a16:creationId xmlns:a16="http://schemas.microsoft.com/office/drawing/2014/main" id="{1A13D544-C2DA-4D86-B884-24212F509E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71686" name="Object 4">
            <a:extLst>
              <a:ext uri="{FF2B5EF4-FFF2-40B4-BE49-F238E27FC236}">
                <a16:creationId xmlns:a16="http://schemas.microsoft.com/office/drawing/2014/main" id="{01BA0002-729E-4252-94C6-C29B6FB4FC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6125" y="1854200"/>
          <a:ext cx="2341563" cy="1296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3729" name="Visio" r:id="rId4" imgW="1830907" imgH="1014478" progId="Visio.Drawing.11">
                  <p:embed/>
                </p:oleObj>
              </mc:Choice>
              <mc:Fallback>
                <p:oleObj name="Visio" r:id="rId4" imgW="1830907" imgH="1014478" progId="Visio.Drawing.11">
                  <p:embed/>
                  <p:pic>
                    <p:nvPicPr>
                      <p:cNvPr id="71686" name="Object 4">
                        <a:extLst>
                          <a:ext uri="{FF2B5EF4-FFF2-40B4-BE49-F238E27FC236}">
                            <a16:creationId xmlns:a16="http://schemas.microsoft.com/office/drawing/2014/main" id="{01BA0002-729E-4252-94C6-C29B6FB4FC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125" y="1854200"/>
                        <a:ext cx="2341563" cy="12969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日期占位符 4">
            <a:extLst>
              <a:ext uri="{FF2B5EF4-FFF2-40B4-BE49-F238E27FC236}">
                <a16:creationId xmlns:a16="http://schemas.microsoft.com/office/drawing/2014/main" id="{2F68B847-65E0-4359-8873-81F9926D95F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3731" name="灯片编号占位符 6">
            <a:extLst>
              <a:ext uri="{FF2B5EF4-FFF2-40B4-BE49-F238E27FC236}">
                <a16:creationId xmlns:a16="http://schemas.microsoft.com/office/drawing/2014/main" id="{834C745D-B867-46D1-B19E-877BE64D45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A0D448A-86EC-46B9-9986-5EF781D5887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73732" name="Rectangle 2">
            <a:extLst>
              <a:ext uri="{FF2B5EF4-FFF2-40B4-BE49-F238E27FC236}">
                <a16:creationId xmlns:a16="http://schemas.microsoft.com/office/drawing/2014/main" id="{1D430DAC-8C21-48D2-A4CF-D0DE3039F5B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65175"/>
            <a:ext cx="8866188" cy="585946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arabicPeriod" startAt="3"/>
            </a:pPr>
            <a:r>
              <a:rPr lang="zh-CN" altLang="en-US" sz="2000"/>
              <a:t>多重集合中不同对象数目的估计</a:t>
            </a:r>
            <a:r>
              <a:rPr lang="zh-CN" altLang="en-US" sz="18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</a:rPr>
              <a:t>		</a:t>
            </a:r>
            <a:r>
              <a:rPr lang="zh-CN" altLang="en-US" sz="2000">
                <a:solidFill>
                  <a:schemeClr val="bg1"/>
                </a:solidFill>
              </a:rPr>
              <a:t>实际上，若算法的返回值</a:t>
            </a:r>
            <a:r>
              <a:rPr lang="en-US" altLang="zh-CN" sz="2000">
                <a:solidFill>
                  <a:schemeClr val="bg1"/>
                </a:solidFill>
              </a:rPr>
              <a:t>k</a:t>
            </a:r>
            <a:r>
              <a:rPr lang="zh-CN" altLang="en-US" sz="2000">
                <a:solidFill>
                  <a:schemeClr val="bg1"/>
                </a:solidFill>
              </a:rPr>
              <a:t>为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r>
              <a:rPr lang="zh-CN" altLang="en-US" sz="2000">
                <a:solidFill>
                  <a:schemeClr val="bg1"/>
                </a:solidFill>
              </a:rPr>
              <a:t>，则</a:t>
            </a:r>
            <a:r>
              <a:rPr lang="en-US" altLang="zh-CN" sz="2000">
                <a:solidFill>
                  <a:schemeClr val="bg1"/>
                </a:solidFill>
              </a:rPr>
              <a:t>n=16</a:t>
            </a:r>
            <a:r>
              <a:rPr lang="zh-CN" altLang="en-US" sz="2000">
                <a:solidFill>
                  <a:schemeClr val="bg1"/>
                </a:solidFill>
              </a:rPr>
              <a:t>的概率为：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</a:rPr>
              <a:t>                           </a:t>
            </a:r>
            <a:r>
              <a:rPr lang="en-US" altLang="zh-CN" sz="2000">
                <a:solidFill>
                  <a:schemeClr val="bg1"/>
                </a:solidFill>
              </a:rPr>
              <a:t>Prob[k=4 | n=16] = 31.75%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</a:pPr>
            <a:r>
              <a:rPr lang="zh-CN" altLang="en-US" sz="2000">
                <a:solidFill>
                  <a:schemeClr val="folHlink"/>
                </a:solidFill>
              </a:rPr>
              <a:t>下界估计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/>
              <a:t>      ∵一个以</a:t>
            </a:r>
            <a:r>
              <a:rPr lang="en-US" altLang="zh-CN" sz="2000"/>
              <a:t>001</a:t>
            </a:r>
            <a:r>
              <a:rPr lang="zh-CN" altLang="en-US" sz="2000"/>
              <a:t>开始的随机二进制串的概率是</a:t>
            </a:r>
            <a:r>
              <a:rPr lang="en-US" altLang="zh-CN" sz="2000"/>
              <a:t>2</a:t>
            </a:r>
            <a:r>
              <a:rPr lang="en-US" altLang="zh-CN" sz="2000" baseline="30000"/>
              <a:t>-3</a:t>
            </a:r>
            <a:endParaRPr lang="el-GR" altLang="zh-CN" sz="2000" baseline="30000">
              <a:cs typeface="Arial" panose="020B0604020202020204" pitchFamily="34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000"/>
              <a:t>		</a:t>
            </a:r>
            <a:r>
              <a:rPr lang="en-US" altLang="zh-CN" sz="2000">
                <a:solidFill>
                  <a:schemeClr val="bg1"/>
                </a:solidFill>
              </a:rPr>
              <a:t>∴</a:t>
            </a:r>
            <a:r>
              <a:rPr lang="zh-CN" altLang="en-US" sz="2000">
                <a:solidFill>
                  <a:schemeClr val="bg1"/>
                </a:solidFill>
              </a:rPr>
              <a:t>在磁带上互不相同的单词数目少于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r>
              <a:rPr lang="zh-CN" altLang="en-US" sz="2000">
                <a:solidFill>
                  <a:schemeClr val="bg1"/>
                </a:solidFill>
              </a:rPr>
              <a:t>的可能性不大，即：</a:t>
            </a:r>
            <a:r>
              <a:rPr lang="zh-CN" altLang="en-US" sz="2000"/>
              <a:t>互不相同单词的下界</a:t>
            </a:r>
            <a:r>
              <a:rPr lang="en-US" altLang="zh-CN" sz="2000"/>
              <a:t>2</a:t>
            </a:r>
            <a:r>
              <a:rPr lang="en-US" altLang="zh-CN" sz="2000" baseline="30000"/>
              <a:t>k-2</a:t>
            </a:r>
            <a:endParaRPr lang="en-US" altLang="zh-CN" sz="20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000">
                <a:solidFill>
                  <a:schemeClr val="bg1"/>
                </a:solidFill>
              </a:rPr>
              <a:t>	      </a:t>
            </a:r>
            <a:r>
              <a:rPr lang="zh-CN" altLang="en-US" sz="2000">
                <a:solidFill>
                  <a:schemeClr val="bg1"/>
                </a:solidFill>
              </a:rPr>
              <a:t>因为，对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r>
              <a:rPr lang="zh-CN" altLang="en-US" sz="2000">
                <a:solidFill>
                  <a:schemeClr val="bg1"/>
                </a:solidFill>
              </a:rPr>
              <a:t>个互不相同的单词中，至少有一个是以</a:t>
            </a:r>
            <a:r>
              <a:rPr lang="en-US" altLang="zh-CN" sz="2000">
                <a:solidFill>
                  <a:schemeClr val="bg1"/>
                </a:solidFill>
              </a:rPr>
              <a:t>001</a:t>
            </a:r>
            <a:r>
              <a:rPr lang="zh-CN" altLang="en-US" sz="2000">
                <a:solidFill>
                  <a:schemeClr val="bg1"/>
                </a:solidFill>
              </a:rPr>
              <a:t>打头的概率为</a:t>
            </a:r>
            <a:r>
              <a:rPr lang="en-US" altLang="zh-CN" sz="2000">
                <a:solidFill>
                  <a:schemeClr val="bg1"/>
                </a:solidFill>
              </a:rPr>
              <a:t>1-(7/8)</a:t>
            </a:r>
            <a:r>
              <a:rPr lang="en-US" altLang="zh-CN" sz="2000" baseline="30000">
                <a:solidFill>
                  <a:schemeClr val="bg1"/>
                </a:solidFill>
              </a:rPr>
              <a:t>4</a:t>
            </a:r>
            <a:r>
              <a:rPr lang="zh-CN" altLang="el-GR" sz="2000">
                <a:solidFill>
                  <a:schemeClr val="bg1"/>
                </a:solidFill>
              </a:rPr>
              <a:t>≈</a:t>
            </a:r>
            <a:r>
              <a:rPr lang="el-GR" altLang="zh-CN" sz="2000">
                <a:solidFill>
                  <a:schemeClr val="bg1"/>
                </a:solidFill>
              </a:rPr>
              <a:t>41</a:t>
            </a:r>
            <a:r>
              <a:rPr lang="en-US" altLang="zh-CN" sz="2000">
                <a:solidFill>
                  <a:schemeClr val="bg1"/>
                </a:solidFill>
              </a:rPr>
              <a:t>.4%</a:t>
            </a:r>
            <a:r>
              <a:rPr lang="zh-CN" altLang="en-US" sz="2000">
                <a:solidFill>
                  <a:schemeClr val="bg1"/>
                </a:solidFill>
              </a:rPr>
              <a:t>。实际上，若算法的返回值</a:t>
            </a:r>
            <a:r>
              <a:rPr lang="en-US" altLang="zh-CN" sz="2000">
                <a:solidFill>
                  <a:schemeClr val="bg1"/>
                </a:solidFill>
              </a:rPr>
              <a:t>k</a:t>
            </a:r>
            <a:r>
              <a:rPr lang="zh-CN" altLang="en-US" sz="2000">
                <a:solidFill>
                  <a:schemeClr val="bg1"/>
                </a:solidFill>
              </a:rPr>
              <a:t>为</a:t>
            </a:r>
            <a:r>
              <a:rPr lang="en-US" altLang="zh-CN" sz="2000">
                <a:solidFill>
                  <a:schemeClr val="bg1"/>
                </a:solidFill>
              </a:rPr>
              <a:t>4</a:t>
            </a:r>
            <a:r>
              <a:rPr lang="zh-CN" altLang="en-US" sz="2000">
                <a:solidFill>
                  <a:schemeClr val="bg1"/>
                </a:solidFill>
              </a:rPr>
              <a:t>，则</a:t>
            </a:r>
            <a:r>
              <a:rPr lang="en-US" altLang="zh-CN" sz="2000">
                <a:solidFill>
                  <a:schemeClr val="bg1"/>
                </a:solidFill>
              </a:rPr>
              <a:t>n=4</a:t>
            </a:r>
            <a:r>
              <a:rPr lang="zh-CN" altLang="en-US" sz="2000">
                <a:solidFill>
                  <a:schemeClr val="bg1"/>
                </a:solidFill>
              </a:rPr>
              <a:t>的概率为：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</a:rPr>
              <a:t>                              </a:t>
            </a:r>
            <a:r>
              <a:rPr lang="en-US" altLang="zh-CN" sz="2000">
                <a:solidFill>
                  <a:schemeClr val="bg1"/>
                </a:solidFill>
              </a:rPr>
              <a:t>Prob[k=4 | n=4] = 18.75%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000">
                <a:solidFill>
                  <a:schemeClr val="bg1"/>
                </a:solidFill>
              </a:rPr>
              <a:t>	</a:t>
            </a:r>
            <a:r>
              <a:rPr lang="zh-CN" altLang="en-US" sz="2000">
                <a:solidFill>
                  <a:schemeClr val="bg1"/>
                </a:solidFill>
              </a:rPr>
              <a:t>粗略的分析告诉我们：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</a:rPr>
              <a:t>		磁带上互不相同的单词数目为：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r>
              <a:rPr lang="en-US" altLang="zh-CN" sz="2000" baseline="30000">
                <a:solidFill>
                  <a:schemeClr val="bg1"/>
                </a:solidFill>
              </a:rPr>
              <a:t>k-2</a:t>
            </a:r>
            <a:r>
              <a:rPr lang="zh-CN" altLang="en-US" sz="2000">
                <a:solidFill>
                  <a:schemeClr val="bg1"/>
                </a:solidFill>
              </a:rPr>
              <a:t>～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r>
              <a:rPr lang="en-US" altLang="zh-CN" sz="2000" baseline="30000">
                <a:solidFill>
                  <a:schemeClr val="bg1"/>
                </a:solidFill>
              </a:rPr>
              <a:t>k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000">
                <a:solidFill>
                  <a:schemeClr val="bg1"/>
                </a:solidFill>
              </a:rPr>
              <a:t>		</a:t>
            </a:r>
            <a:r>
              <a:rPr lang="zh-CN" altLang="en-US" sz="2000">
                <a:solidFill>
                  <a:schemeClr val="bg1"/>
                </a:solidFill>
              </a:rPr>
              <a:t>实际上，算法</a:t>
            </a:r>
            <a:r>
              <a:rPr lang="en-US" altLang="zh-CN" sz="2000">
                <a:solidFill>
                  <a:schemeClr val="bg1"/>
                </a:solidFill>
              </a:rPr>
              <a:t>WordCount</a:t>
            </a:r>
            <a:r>
              <a:rPr lang="zh-CN" altLang="en-US" sz="2000">
                <a:solidFill>
                  <a:schemeClr val="bg1"/>
                </a:solidFill>
              </a:rPr>
              <a:t>估计的</a:t>
            </a:r>
            <a:r>
              <a:rPr lang="en-US" altLang="zh-CN" sz="2000">
                <a:solidFill>
                  <a:schemeClr val="bg1"/>
                </a:solidFill>
              </a:rPr>
              <a:t>n</a:t>
            </a:r>
            <a:r>
              <a:rPr lang="zh-CN" altLang="en-US" sz="2000">
                <a:solidFill>
                  <a:schemeClr val="bg1"/>
                </a:solidFill>
              </a:rPr>
              <a:t>应等于</a:t>
            </a:r>
            <a:r>
              <a:rPr lang="en-US" altLang="zh-CN" sz="2000">
                <a:solidFill>
                  <a:schemeClr val="bg1"/>
                </a:solidFill>
              </a:rPr>
              <a:t>2</a:t>
            </a:r>
            <a:r>
              <a:rPr lang="en-US" altLang="zh-CN" sz="2000" baseline="30000">
                <a:solidFill>
                  <a:schemeClr val="bg1"/>
                </a:solidFill>
              </a:rPr>
              <a:t>k</a:t>
            </a:r>
            <a:r>
              <a:rPr lang="en-US" altLang="zh-CN" sz="2000">
                <a:solidFill>
                  <a:schemeClr val="bg1"/>
                </a:solidFill>
              </a:rPr>
              <a:t>/1.54703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50000"/>
              </a:spcBef>
            </a:pPr>
            <a:r>
              <a:rPr lang="zh-CN" altLang="en-US" sz="2000">
                <a:solidFill>
                  <a:schemeClr val="folHlink"/>
                </a:solidFill>
              </a:rPr>
              <a:t>性能：时间</a:t>
            </a:r>
            <a:r>
              <a:rPr lang="en-US" altLang="zh-CN" sz="2000">
                <a:solidFill>
                  <a:schemeClr val="folHlink"/>
                </a:solidFill>
              </a:rPr>
              <a:t>O(N)</a:t>
            </a:r>
            <a:r>
              <a:rPr lang="zh-CN" altLang="en-US" sz="2000">
                <a:solidFill>
                  <a:schemeClr val="folHlink"/>
                </a:solidFill>
              </a:rPr>
              <a:t>，空间：</a:t>
            </a:r>
            <a:r>
              <a:rPr lang="en-US" altLang="zh-CN" sz="2000">
                <a:solidFill>
                  <a:schemeClr val="folHlink"/>
                </a:solidFill>
              </a:rPr>
              <a:t>O(lgN)</a:t>
            </a:r>
            <a:endParaRPr lang="el-GR" altLang="zh-CN" sz="1800"/>
          </a:p>
        </p:txBody>
      </p:sp>
      <p:sp>
        <p:nvSpPr>
          <p:cNvPr id="73733" name="Rectangle 3">
            <a:extLst>
              <a:ext uri="{FF2B5EF4-FFF2-40B4-BE49-F238E27FC236}">
                <a16:creationId xmlns:a16="http://schemas.microsoft.com/office/drawing/2014/main" id="{74EBA5D5-5601-42E9-B939-25354DB7AE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§2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l-GR" sz="3600">
                <a:latin typeface="Times New Roman" panose="02020603050405020304" pitchFamily="18" charset="0"/>
                <a:cs typeface="Arial" panose="020B0604020202020204" pitchFamily="34" charset="0"/>
              </a:rPr>
              <a:t>概率计数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日期占位符 4">
            <a:extLst>
              <a:ext uri="{FF2B5EF4-FFF2-40B4-BE49-F238E27FC236}">
                <a16:creationId xmlns:a16="http://schemas.microsoft.com/office/drawing/2014/main" id="{AD895958-A40C-4363-A9EA-7D24D079915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5779" name="灯片编号占位符 6">
            <a:extLst>
              <a:ext uri="{FF2B5EF4-FFF2-40B4-BE49-F238E27FC236}">
                <a16:creationId xmlns:a16="http://schemas.microsoft.com/office/drawing/2014/main" id="{D1DF7371-9DCC-44BB-8485-0F12229198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4B3ABC4-236F-401E-9D3C-B5B78F8D7F0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75780" name="Rectangle 2">
            <a:extLst>
              <a:ext uri="{FF2B5EF4-FFF2-40B4-BE49-F238E27FC236}">
                <a16:creationId xmlns:a16="http://schemas.microsoft.com/office/drawing/2014/main" id="{C0162408-50C9-40BA-BF3E-EAA1652643B1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1403350"/>
            <a:ext cx="8866188" cy="441166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</a:t>
            </a:r>
            <a:r>
              <a:rPr lang="zh-CN" altLang="en-US" sz="2800">
                <a:cs typeface="Times New Roman" panose="02020603050405020304" pitchFamily="18" charset="0"/>
              </a:rPr>
              <a:t>例如，矩阵乘法，求逆，计算特征值和特征向量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只有一些特殊的应用，概率算法会执行得比确定性算法要好。</a:t>
            </a:r>
            <a:endParaRPr lang="el-GR" altLang="zh-CN" sz="2800">
              <a:cs typeface="Times New Roman" panose="02020603050405020304" pitchFamily="18" charset="0"/>
            </a:endParaRPr>
          </a:p>
        </p:txBody>
      </p:sp>
      <p:sp>
        <p:nvSpPr>
          <p:cNvPr id="75781" name="Rectangle 3">
            <a:extLst>
              <a:ext uri="{FF2B5EF4-FFF2-40B4-BE49-F238E27FC236}">
                <a16:creationId xmlns:a16="http://schemas.microsoft.com/office/drawing/2014/main" id="{28206D74-A8E3-4CCB-8108-E7C3698D50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4400">
                <a:latin typeface="Times New Roman" panose="02020603050405020304" pitchFamily="18" charset="0"/>
                <a:cs typeface="Times New Roman" panose="02020603050405020304" pitchFamily="18" charset="0"/>
              </a:rPr>
              <a:t>§2.4 </a:t>
            </a:r>
            <a:r>
              <a:rPr lang="zh-CN" altLang="en-US" sz="4400">
                <a:latin typeface="Times New Roman" panose="02020603050405020304" pitchFamily="18" charset="0"/>
                <a:cs typeface="Times New Roman" panose="02020603050405020304" pitchFamily="18" charset="0"/>
              </a:rPr>
              <a:t>线性代数中的数字问题</a:t>
            </a:r>
          </a:p>
        </p:txBody>
      </p:sp>
    </p:spTree>
  </p:cSld>
  <p:clrMapOvr>
    <a:masterClrMapping/>
  </p:clrMapOvr>
  <p:transition>
    <p:random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日期占位符 4">
            <a:extLst>
              <a:ext uri="{FF2B5EF4-FFF2-40B4-BE49-F238E27FC236}">
                <a16:creationId xmlns:a16="http://schemas.microsoft.com/office/drawing/2014/main" id="{4DA7C0BB-2E05-4928-B3BD-501A1DBC459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6803" name="灯片编号占位符 6">
            <a:extLst>
              <a:ext uri="{FF2B5EF4-FFF2-40B4-BE49-F238E27FC236}">
                <a16:creationId xmlns:a16="http://schemas.microsoft.com/office/drawing/2014/main" id="{BFE29964-335A-4EAF-BCC8-9F2D57DAE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3F04139-7F7D-4659-9EA6-5760774704D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76804" name="Rectangle 2">
            <a:extLst>
              <a:ext uri="{FF2B5EF4-FFF2-40B4-BE49-F238E27FC236}">
                <a16:creationId xmlns:a16="http://schemas.microsoft.com/office/drawing/2014/main" id="{ABD09C20-83FE-4732-95C6-C82213FE085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65175"/>
            <a:ext cx="8866188" cy="585946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000">
                <a:cs typeface="Times New Roman" panose="02020603050405020304" pitchFamily="18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Sherwood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算法能够平滑不同输入实例的执行时间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是一个</a:t>
            </a:r>
            <a:r>
              <a:rPr lang="zh-CN" altLang="en-US" sz="2400">
                <a:solidFill>
                  <a:srgbClr val="91CC5C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确定算法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，</a:t>
            </a:r>
            <a:r>
              <a:rPr lang="en-US" altLang="zh-CN" sz="2400" err="1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t</a:t>
            </a:r>
            <a:r>
              <a:rPr lang="en-US" altLang="zh-CN" sz="2400" baseline="-25000" err="1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(x)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是解某个实例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的执行时间，设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是一整数，</a:t>
            </a:r>
            <a:r>
              <a:rPr lang="en-US" altLang="zh-CN" sz="2400" err="1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aseline="-25000" err="1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是大小为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的实例的集合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	假定</a:t>
            </a:r>
            <a:r>
              <a:rPr lang="en-US" altLang="zh-CN" sz="2400" err="1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X</a:t>
            </a:r>
            <a:r>
              <a:rPr lang="en-US" altLang="zh-CN" sz="2400" baseline="-25000" err="1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中每一个实例是等可能出现的，则算法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解一个大小为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的实例的平均执行时间是：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	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	这里无法消除这样的可能性，存在一个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size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为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的实例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使得：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             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Char char="l"/>
            </a:pP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是一个</a:t>
            </a:r>
            <a:r>
              <a:rPr lang="zh-CN" altLang="en-US" sz="2400">
                <a:solidFill>
                  <a:srgbClr val="91CC5C"/>
                </a:solidFill>
                <a:latin typeface="黑体" panose="02010609060101010101" pitchFamily="49" charset="-122"/>
                <a:cs typeface="Times New Roman" panose="02020603050405020304" pitchFamily="18" charset="0"/>
              </a:rPr>
              <a:t>概率算法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，对每个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size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为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的实例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满足：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	这里</a:t>
            </a:r>
            <a:r>
              <a:rPr lang="en-US" altLang="zh-CN" sz="2400" err="1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r>
              <a:rPr lang="en-US" altLang="zh-CN" sz="2400" baseline="-25000" err="1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(x)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是算法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在实例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上的期望值，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s(n)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是概率算法</a:t>
            </a:r>
            <a:r>
              <a:rPr lang="en-US" altLang="zh-CN" sz="2400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cs typeface="Times New Roman" panose="02020603050405020304" pitchFamily="18" charset="0"/>
              </a:rPr>
              <a:t>为了取得均匀性所付出的成本。</a:t>
            </a:r>
            <a:endParaRPr lang="el-GR" altLang="zh-CN" sz="24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76805" name="Rectangle 3">
            <a:extLst>
              <a:ext uri="{FF2B5EF4-FFF2-40B4-BE49-F238E27FC236}">
                <a16:creationId xmlns:a16="http://schemas.microsoft.com/office/drawing/2014/main" id="{1E705526-38BF-4F6D-BBEA-8A19FD29CB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Ch.3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Sherwood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算法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81BDA7CF-2FDC-49CA-885F-5C92DC4EDB75}"/>
                  </a:ext>
                </a:extLst>
              </p:cNvPr>
              <p:cNvSpPr txBox="1"/>
              <p:nvPr/>
            </p:nvSpPr>
            <p:spPr bwMode="auto">
              <a:xfrm>
                <a:off x="4795838" y="2708275"/>
                <a:ext cx="3303587" cy="9080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ba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𝑋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)/</m:t>
                          </m:r>
                          <m:d>
                            <m:dPr>
                              <m:begChr m:val="|"/>
                              <m:endChr m:val="|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𝑋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FFFF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d>
                        </m:e>
                      </m:nary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76806" name="Object 4">
                <a:extLst>
                  <a:ext uri="{FF2B5EF4-FFF2-40B4-BE49-F238E27FC236}">
                    <a16:creationId xmlns:a16="http://schemas.microsoft.com/office/drawing/2014/main" id="{81BDA7CF-2FDC-49CA-885F-5C92DC4EDB7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795838" y="2708275"/>
                <a:ext cx="3303587" cy="90805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807" name="Object 5">
                <a:extLst>
                  <a:ext uri="{FF2B5EF4-FFF2-40B4-BE49-F238E27FC236}">
                    <a16:creationId xmlns:a16="http://schemas.microsoft.com/office/drawing/2014/main" id="{BB6B42C9-385C-45D9-8D50-E20EDF3E9EA8}"/>
                  </a:ext>
                </a:extLst>
              </p:cNvPr>
              <p:cNvSpPr txBox="1"/>
              <p:nvPr/>
            </p:nvSpPr>
            <p:spPr bwMode="auto">
              <a:xfrm>
                <a:off x="3222625" y="4014788"/>
                <a:ext cx="2295525" cy="6127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)≫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ba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76807" name="Object 5">
                <a:extLst>
                  <a:ext uri="{FF2B5EF4-FFF2-40B4-BE49-F238E27FC236}">
                    <a16:creationId xmlns:a16="http://schemas.microsoft.com/office/drawing/2014/main" id="{BB6B42C9-385C-45D9-8D50-E20EDF3E9EA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222625" y="4014788"/>
                <a:ext cx="2295525" cy="6127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6808" name="Object 6">
                <a:extLst>
                  <a:ext uri="{FF2B5EF4-FFF2-40B4-BE49-F238E27FC236}">
                    <a16:creationId xmlns:a16="http://schemas.microsoft.com/office/drawing/2014/main" id="{AD0FE34B-1FC2-48C5-BE58-F67010149D3B}"/>
                  </a:ext>
                </a:extLst>
              </p:cNvPr>
              <p:cNvSpPr txBox="1"/>
              <p:nvPr/>
            </p:nvSpPr>
            <p:spPr bwMode="auto">
              <a:xfrm>
                <a:off x="3132138" y="5003800"/>
                <a:ext cx="2790825" cy="58896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)≈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ba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𝑠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76808" name="Object 6">
                <a:extLst>
                  <a:ext uri="{FF2B5EF4-FFF2-40B4-BE49-F238E27FC236}">
                    <a16:creationId xmlns:a16="http://schemas.microsoft.com/office/drawing/2014/main" id="{AD0FE34B-1FC2-48C5-BE58-F67010149D3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132138" y="5003800"/>
                <a:ext cx="2790825" cy="5889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日期占位符 4">
            <a:extLst>
              <a:ext uri="{FF2B5EF4-FFF2-40B4-BE49-F238E27FC236}">
                <a16:creationId xmlns:a16="http://schemas.microsoft.com/office/drawing/2014/main" id="{1FD16961-C8A5-41A0-A992-476B5AE005E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78851" name="灯片编号占位符 6">
            <a:extLst>
              <a:ext uri="{FF2B5EF4-FFF2-40B4-BE49-F238E27FC236}">
                <a16:creationId xmlns:a16="http://schemas.microsoft.com/office/drawing/2014/main" id="{662E0D92-78C0-4548-AA95-A12FDEB138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70DC50-FF42-4702-9B7E-60C910B2CF6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78852" name="Rectangle 2">
            <a:extLst>
              <a:ext uri="{FF2B5EF4-FFF2-40B4-BE49-F238E27FC236}">
                <a16:creationId xmlns:a16="http://schemas.microsoft.com/office/drawing/2014/main" id="{29C6700A-9B66-49D4-8300-B1BF7A5A067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65175"/>
            <a:ext cx="8640763" cy="5859463"/>
          </a:xfrm>
        </p:spPr>
        <p:txBody>
          <a:bodyPr/>
          <a:lstStyle/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虽然算法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的执行时间也可能偶然地在某一个实例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x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上大于                ，但这种偶然性行为只是由于算法所做的概率选择引起的，与实例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x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本身没有关系。因此，</a:t>
            </a:r>
            <a:r>
              <a:rPr lang="zh-CN" altLang="en-US" sz="2800" u="sng">
                <a:solidFill>
                  <a:schemeClr val="bg1"/>
                </a:solidFill>
                <a:cs typeface="Times New Roman" panose="02020603050405020304" pitchFamily="18" charset="0"/>
              </a:rPr>
              <a:t>不再有最坏情况的实例，但有最坏的执行时间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。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	算法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B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在一个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size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为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的实例集上的平均期望时间可定义为：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algn="just" eaLnBrk="1" hangingPunct="1">
              <a:lnSpc>
                <a:spcPct val="120000"/>
              </a:lnSpc>
              <a:spcBef>
                <a:spcPct val="7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	很清楚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     也就是说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Sherwood</a:t>
            </a:r>
            <a:r>
              <a:rPr lang="zh-CN" altLang="en-US" sz="2800">
                <a:solidFill>
                  <a:schemeClr val="bg1"/>
                </a:solidFill>
                <a:cs typeface="Times New Roman" panose="02020603050405020304" pitchFamily="18" charset="0"/>
              </a:rPr>
              <a:t>算法的平均执行时间略为增加。</a:t>
            </a:r>
            <a:endParaRPr lang="el-GR" altLang="zh-CN" sz="2800">
              <a:solidFill>
                <a:schemeClr val="bg1"/>
              </a:solidFill>
              <a:cs typeface="Times New Roman" panose="02020603050405020304" pitchFamily="18" charset="0"/>
            </a:endParaRPr>
          </a:p>
        </p:txBody>
      </p:sp>
      <p:sp>
        <p:nvSpPr>
          <p:cNvPr id="78853" name="Rectangle 3">
            <a:extLst>
              <a:ext uri="{FF2B5EF4-FFF2-40B4-BE49-F238E27FC236}">
                <a16:creationId xmlns:a16="http://schemas.microsoft.com/office/drawing/2014/main" id="{321AD737-A973-4612-A5B4-3F37618E74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Ch.3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Sherwood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算法</a:t>
            </a:r>
          </a:p>
        </p:txBody>
      </p:sp>
      <p:graphicFrame>
        <p:nvGraphicFramePr>
          <p:cNvPr id="78854" name="Object 4">
            <a:extLst>
              <a:ext uri="{FF2B5EF4-FFF2-40B4-BE49-F238E27FC236}">
                <a16:creationId xmlns:a16="http://schemas.microsoft.com/office/drawing/2014/main" id="{B07C4556-9255-4D7C-B017-BC09BAE4C3F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5988" y="1358900"/>
          <a:ext cx="1485900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7" name="Equation" r:id="rId4" imgW="748975" imgH="241195" progId="Equation.DSMT4">
                  <p:embed/>
                </p:oleObj>
              </mc:Choice>
              <mc:Fallback>
                <p:oleObj name="Equation" r:id="rId4" imgW="748975" imgH="241195" progId="Equation.DSMT4">
                  <p:embed/>
                  <p:pic>
                    <p:nvPicPr>
                      <p:cNvPr id="78854" name="Object 4">
                        <a:extLst>
                          <a:ext uri="{FF2B5EF4-FFF2-40B4-BE49-F238E27FC236}">
                            <a16:creationId xmlns:a16="http://schemas.microsoft.com/office/drawing/2014/main" id="{B07C4556-9255-4D7C-B017-BC09BAE4C3F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1358900"/>
                        <a:ext cx="1485900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5" name="Object 5">
            <a:extLst>
              <a:ext uri="{FF2B5EF4-FFF2-40B4-BE49-F238E27FC236}">
                <a16:creationId xmlns:a16="http://schemas.microsoft.com/office/drawing/2014/main" id="{B52264A2-CE6B-4B23-936A-0BF900CB94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3488" y="3924300"/>
          <a:ext cx="3302000" cy="909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8" name="Equation" r:id="rId6" imgW="1384300" imgH="381000" progId="Equation.DSMT4">
                  <p:embed/>
                </p:oleObj>
              </mc:Choice>
              <mc:Fallback>
                <p:oleObj name="Equation" r:id="rId6" imgW="1384300" imgH="381000" progId="Equation.DSMT4">
                  <p:embed/>
                  <p:pic>
                    <p:nvPicPr>
                      <p:cNvPr id="78855" name="Object 5">
                        <a:extLst>
                          <a:ext uri="{FF2B5EF4-FFF2-40B4-BE49-F238E27FC236}">
                            <a16:creationId xmlns:a16="http://schemas.microsoft.com/office/drawing/2014/main" id="{B52264A2-CE6B-4B23-936A-0BF900CB94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3924300"/>
                        <a:ext cx="3302000" cy="9096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8856" name="Object 6">
            <a:extLst>
              <a:ext uri="{FF2B5EF4-FFF2-40B4-BE49-F238E27FC236}">
                <a16:creationId xmlns:a16="http://schemas.microsoft.com/office/drawing/2014/main" id="{A2C1EC72-06F5-4D2D-8F58-F87285B4B0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7088" y="5229225"/>
          <a:ext cx="2970212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0899" name="Equation" r:id="rId8" imgW="1218671" imgH="241195" progId="Equation.DSMT4">
                  <p:embed/>
                </p:oleObj>
              </mc:Choice>
              <mc:Fallback>
                <p:oleObj name="Equation" r:id="rId8" imgW="1218671" imgH="241195" progId="Equation.DSMT4">
                  <p:embed/>
                  <p:pic>
                    <p:nvPicPr>
                      <p:cNvPr id="78856" name="Object 6">
                        <a:extLst>
                          <a:ext uri="{FF2B5EF4-FFF2-40B4-BE49-F238E27FC236}">
                            <a16:creationId xmlns:a16="http://schemas.microsoft.com/office/drawing/2014/main" id="{A2C1EC72-06F5-4D2D-8F58-F87285B4B0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5229225"/>
                        <a:ext cx="2970212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日期占位符 4">
            <a:extLst>
              <a:ext uri="{FF2B5EF4-FFF2-40B4-BE49-F238E27FC236}">
                <a16:creationId xmlns:a16="http://schemas.microsoft.com/office/drawing/2014/main" id="{F9F4AD4D-3303-4FBC-BFA8-93126310E4D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0899" name="灯片编号占位符 6">
            <a:extLst>
              <a:ext uri="{FF2B5EF4-FFF2-40B4-BE49-F238E27FC236}">
                <a16:creationId xmlns:a16="http://schemas.microsoft.com/office/drawing/2014/main" id="{4ED2872A-89FB-4DB2-844C-777B7782C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C8A69F6-49C7-4449-8EAF-F20876DDF55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0900" name="Rectangle 2">
            <a:extLst>
              <a:ext uri="{FF2B5EF4-FFF2-40B4-BE49-F238E27FC236}">
                <a16:creationId xmlns:a16="http://schemas.microsoft.com/office/drawing/2014/main" id="{2E070133-4DCA-4BE1-BFE9-F3D65067D9B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765175"/>
            <a:ext cx="8866188" cy="585946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cs typeface="Times New Roman" panose="02020603050405020304" pitchFamily="18" charset="0"/>
              </a:rPr>
              <a:t>	</a:t>
            </a:r>
            <a:r>
              <a:rPr lang="zh-CN" altLang="en-US" sz="2200">
                <a:cs typeface="Times New Roman" panose="02020603050405020304" pitchFamily="18" charset="0"/>
              </a:rPr>
              <a:t>在</a:t>
            </a:r>
            <a:r>
              <a:rPr lang="en-US" altLang="zh-CN" sz="2200">
                <a:cs typeface="Times New Roman" panose="02020603050405020304" pitchFamily="18" charset="0"/>
              </a:rPr>
              <a:t>n</a:t>
            </a:r>
            <a:r>
              <a:rPr lang="zh-CN" altLang="en-US" sz="2200">
                <a:cs typeface="Times New Roman" panose="02020603050405020304" pitchFamily="18" charset="0"/>
              </a:rPr>
              <a:t>个元素中选择第</a:t>
            </a:r>
            <a:r>
              <a:rPr lang="en-US" altLang="zh-CN" sz="2200">
                <a:cs typeface="Times New Roman" panose="02020603050405020304" pitchFamily="18" charset="0"/>
              </a:rPr>
              <a:t>k</a:t>
            </a:r>
            <a:r>
              <a:rPr lang="zh-CN" altLang="en-US" sz="2200">
                <a:cs typeface="Times New Roman" panose="02020603050405020304" pitchFamily="18" charset="0"/>
              </a:rPr>
              <a:t>个最小元素的算法关键在于选择划分元，有两种常用的方法：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000">
                <a:cs typeface="Times New Roman" panose="02020603050405020304" pitchFamily="18" charset="0"/>
              </a:rPr>
              <a:t>精心挑选划分元，使之是一个伪中值的元素，这样可使算法的最坏执行时间是</a:t>
            </a:r>
            <a:r>
              <a:rPr lang="en-US" altLang="zh-CN" sz="2000">
                <a:cs typeface="Times New Roman" panose="02020603050405020304" pitchFamily="18" charset="0"/>
              </a:rPr>
              <a:t>O(n)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000">
                <a:cs typeface="Times New Roman" panose="02020603050405020304" pitchFamily="18" charset="0"/>
              </a:rPr>
              <a:t>取当前搜索区间的第一个元素作划分元，平均时间为</a:t>
            </a:r>
            <a:r>
              <a:rPr lang="en-US" altLang="zh-CN" sz="2000">
                <a:cs typeface="Times New Roman" panose="02020603050405020304" pitchFamily="18" charset="0"/>
              </a:rPr>
              <a:t>O(n)</a:t>
            </a:r>
            <a:r>
              <a:rPr lang="zh-CN" altLang="en-US" sz="2000">
                <a:cs typeface="Times New Roman" panose="02020603050405020304" pitchFamily="18" charset="0"/>
              </a:rPr>
              <a:t>，但最坏时间是</a:t>
            </a:r>
            <a:r>
              <a:rPr lang="en-US" altLang="zh-CN" sz="2000">
                <a:cs typeface="Times New Roman" panose="02020603050405020304" pitchFamily="18" charset="0"/>
              </a:rPr>
              <a:t>O(n</a:t>
            </a:r>
            <a:r>
              <a:rPr lang="en-US" altLang="zh-CN" sz="2000" baseline="30000">
                <a:cs typeface="Times New Roman" panose="02020603050405020304" pitchFamily="18" charset="0"/>
              </a:rPr>
              <a:t>2</a:t>
            </a:r>
            <a:r>
              <a:rPr lang="en-US" altLang="zh-CN" sz="2000">
                <a:cs typeface="Times New Roman" panose="02020603050405020304" pitchFamily="18" charset="0"/>
              </a:rPr>
              <a:t>)</a:t>
            </a:r>
            <a:r>
              <a:rPr lang="zh-CN" altLang="en-US" sz="2000">
                <a:cs typeface="Times New Roman" panose="02020603050405020304" pitchFamily="18" charset="0"/>
              </a:rPr>
              <a:t>。由于此方法简单，故平均性能较前者好。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400">
                <a:cs typeface="Times New Roman" panose="02020603050405020304" pitchFamily="18" charset="0"/>
              </a:rPr>
              <a:t>	</a:t>
            </a:r>
            <a:r>
              <a:rPr lang="zh-CN" altLang="en-US" sz="2200">
                <a:cs typeface="Times New Roman" panose="02020603050405020304" pitchFamily="18" charset="0"/>
              </a:rPr>
              <a:t>该类确定算法的特点：设</a:t>
            </a:r>
            <a:r>
              <a:rPr lang="en-US" altLang="zh-CN" sz="2200">
                <a:cs typeface="Times New Roman" panose="02020603050405020304" pitchFamily="18" charset="0"/>
              </a:rPr>
              <a:t>T[1..n]</a:t>
            </a:r>
            <a:r>
              <a:rPr lang="zh-CN" altLang="en-US" sz="2200">
                <a:cs typeface="Times New Roman" panose="02020603050405020304" pitchFamily="18" charset="0"/>
              </a:rPr>
              <a:t>互不相同，算法的执行时间不是依赖于数组元素的值，而是依赖于元素间的相对次序，因此，表达时间的函数不只是依赖于</a:t>
            </a:r>
            <a:r>
              <a:rPr lang="en-US" altLang="zh-CN" sz="2200">
                <a:cs typeface="Times New Roman" panose="02020603050405020304" pitchFamily="18" charset="0"/>
              </a:rPr>
              <a:t>n</a:t>
            </a:r>
            <a:r>
              <a:rPr lang="zh-CN" altLang="en-US" sz="2200">
                <a:cs typeface="Times New Roman" panose="02020603050405020304" pitchFamily="18" charset="0"/>
              </a:rPr>
              <a:t>，而且还依赖于</a:t>
            </a:r>
            <a:r>
              <a:rPr lang="zh-CN" altLang="el-GR" sz="2200">
                <a:latin typeface="黑体" panose="02010609060101010101" pitchFamily="49" charset="-122"/>
                <a:cs typeface="Times New Roman" panose="02020603050405020304" pitchFamily="18" charset="0"/>
              </a:rPr>
              <a:t>数组元素的排列</a:t>
            </a:r>
            <a:r>
              <a:rPr lang="el-GR" altLang="zh-CN" sz="2200">
                <a:latin typeface="黑体" panose="02010609060101010101" pitchFamily="49" charset="-122"/>
                <a:cs typeface="Times New Roman" panose="02020603050405020304" pitchFamily="18" charset="0"/>
              </a:rPr>
              <a:t>δ</a:t>
            </a:r>
            <a:endParaRPr lang="en-US" altLang="zh-CN" sz="2200">
              <a:latin typeface="黑体" panose="02010609060101010101" pitchFamily="49" charset="-122"/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黑体" panose="02010609060101010101" pitchFamily="49" charset="-122"/>
                <a:cs typeface="Times New Roman" panose="02020603050405020304" pitchFamily="18" charset="0"/>
              </a:rPr>
              <a:t>		</a:t>
            </a:r>
            <a:r>
              <a:rPr lang="zh-CN" altLang="en-US" sz="2200">
                <a:latin typeface="黑体" panose="02010609060101010101" pitchFamily="49" charset="-122"/>
                <a:cs typeface="Times New Roman" panose="02020603050405020304" pitchFamily="18" charset="0"/>
              </a:rPr>
              <a:t>设 </a:t>
            </a:r>
            <a:r>
              <a:rPr lang="en-US" altLang="zh-CN" sz="2200" err="1">
                <a:cs typeface="Times New Roman" panose="02020603050405020304" pitchFamily="18" charset="0"/>
              </a:rPr>
              <a:t>t</a:t>
            </a:r>
            <a:r>
              <a:rPr lang="en-US" altLang="zh-CN" sz="2200" baseline="-25000" err="1">
                <a:cs typeface="Times New Roman" panose="02020603050405020304" pitchFamily="18" charset="0"/>
              </a:rPr>
              <a:t>p</a:t>
            </a:r>
            <a:r>
              <a:rPr lang="en-US" altLang="zh-CN" sz="2200">
                <a:cs typeface="Times New Roman" panose="02020603050405020304" pitchFamily="18" charset="0"/>
              </a:rPr>
              <a:t>(n, </a:t>
            </a:r>
            <a:r>
              <a:rPr lang="el-GR" altLang="zh-CN" sz="2200">
                <a:latin typeface="黑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200">
                <a:cs typeface="Times New Roman" panose="02020603050405020304" pitchFamily="18" charset="0"/>
              </a:rPr>
              <a:t>) —— </a:t>
            </a:r>
            <a:r>
              <a:rPr lang="zh-CN" altLang="en-US" sz="2200">
                <a:cs typeface="Times New Roman" panose="02020603050405020304" pitchFamily="18" charset="0"/>
              </a:rPr>
              <a:t>使用伪中值算法的执行时间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cs typeface="Times New Roman" panose="02020603050405020304" pitchFamily="18" charset="0"/>
              </a:rPr>
              <a:t>		      </a:t>
            </a:r>
            <a:r>
              <a:rPr lang="en-US" altLang="zh-CN" sz="2200" err="1">
                <a:cs typeface="Times New Roman" panose="02020603050405020304" pitchFamily="18" charset="0"/>
              </a:rPr>
              <a:t>t</a:t>
            </a:r>
            <a:r>
              <a:rPr lang="en-US" altLang="zh-CN" sz="2200" baseline="-25000" err="1">
                <a:cs typeface="Times New Roman" panose="02020603050405020304" pitchFamily="18" charset="0"/>
              </a:rPr>
              <a:t>s</a:t>
            </a:r>
            <a:r>
              <a:rPr lang="en-US" altLang="zh-CN" sz="2200">
                <a:cs typeface="Times New Roman" panose="02020603050405020304" pitchFamily="18" charset="0"/>
              </a:rPr>
              <a:t>(n, </a:t>
            </a:r>
            <a:r>
              <a:rPr lang="el-GR" altLang="zh-CN" sz="2200">
                <a:latin typeface="黑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200">
                <a:cs typeface="Times New Roman" panose="02020603050405020304" pitchFamily="18" charset="0"/>
              </a:rPr>
              <a:t>) —— </a:t>
            </a:r>
            <a:r>
              <a:rPr lang="zh-CN" altLang="en-US" sz="2200">
                <a:cs typeface="Times New Roman" panose="02020603050405020304" pitchFamily="18" charset="0"/>
              </a:rPr>
              <a:t>使用简单算法的执行时间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cs typeface="Times New Roman" panose="02020603050405020304" pitchFamily="18" charset="0"/>
              </a:rPr>
              <a:t>		对多数的</a:t>
            </a:r>
            <a:r>
              <a:rPr lang="el-GR" altLang="zh-CN" sz="2200">
                <a:latin typeface="黑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200">
                <a:cs typeface="Times New Roman" panose="02020603050405020304" pitchFamily="18" charset="0"/>
              </a:rPr>
              <a:t> </a:t>
            </a:r>
            <a:r>
              <a:rPr lang="zh-CN" altLang="en-US" sz="2200">
                <a:cs typeface="Times New Roman" panose="02020603050405020304" pitchFamily="18" charset="0"/>
              </a:rPr>
              <a:t>，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l-GR" sz="2200">
              <a:cs typeface="Times New Roman" panose="02020603050405020304" pitchFamily="18" charset="0"/>
            </a:endParaRPr>
          </a:p>
        </p:txBody>
      </p:sp>
      <p:sp>
        <p:nvSpPr>
          <p:cNvPr id="80901" name="Rectangle 3">
            <a:extLst>
              <a:ext uri="{FF2B5EF4-FFF2-40B4-BE49-F238E27FC236}">
                <a16:creationId xmlns:a16="http://schemas.microsoft.com/office/drawing/2014/main" id="{C8D8B928-8878-4FAC-ABB4-F70CDCE574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142875"/>
            <a:ext cx="8229600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选择与排序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80902" name="Object 4">
            <a:extLst>
              <a:ext uri="{FF2B5EF4-FFF2-40B4-BE49-F238E27FC236}">
                <a16:creationId xmlns:a16="http://schemas.microsoft.com/office/drawing/2014/main" id="{2FB82BF3-11C5-4401-AF0B-22EB692C12E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6225" y="5408613"/>
          <a:ext cx="4005263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2945" name="Equation" r:id="rId3" imgW="1854200" imgH="508000" progId="Equation.DSMT4">
                  <p:embed/>
                </p:oleObj>
              </mc:Choice>
              <mc:Fallback>
                <p:oleObj name="Equation" r:id="rId3" imgW="1854200" imgH="508000" progId="Equation.DSMT4">
                  <p:embed/>
                  <p:pic>
                    <p:nvPicPr>
                      <p:cNvPr id="80902" name="Object 4">
                        <a:extLst>
                          <a:ext uri="{FF2B5EF4-FFF2-40B4-BE49-F238E27FC236}">
                            <a16:creationId xmlns:a16="http://schemas.microsoft.com/office/drawing/2014/main" id="{2FB82BF3-11C5-4401-AF0B-22EB692C12E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5408613"/>
                        <a:ext cx="4005263" cy="1158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日期占位符 4">
            <a:extLst>
              <a:ext uri="{FF2B5EF4-FFF2-40B4-BE49-F238E27FC236}">
                <a16:creationId xmlns:a16="http://schemas.microsoft.com/office/drawing/2014/main" id="{66BF174E-0609-4DBB-A5EC-5042A007F6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1923" name="灯片编号占位符 6">
            <a:extLst>
              <a:ext uri="{FF2B5EF4-FFF2-40B4-BE49-F238E27FC236}">
                <a16:creationId xmlns:a16="http://schemas.microsoft.com/office/drawing/2014/main" id="{8DC5A4C7-40EA-4CF5-8EA2-702B40DBC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B391B1-6279-41D2-A656-0E1E70842C7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1924" name="Rectangle 2">
            <a:extLst>
              <a:ext uri="{FF2B5EF4-FFF2-40B4-BE49-F238E27FC236}">
                <a16:creationId xmlns:a16="http://schemas.microsoft.com/office/drawing/2014/main" id="{DC9DDA9C-FAE7-4F52-81FF-D2908CCB4CB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866188" cy="603091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000">
                <a:cs typeface="Times New Roman" panose="02020603050405020304" pitchFamily="18" charset="0"/>
              </a:rPr>
              <a:t>	</a:t>
            </a:r>
            <a:r>
              <a:rPr lang="zh-CN" altLang="en-US" sz="2600">
                <a:solidFill>
                  <a:schemeClr val="bg1"/>
                </a:solidFill>
                <a:cs typeface="Times New Roman" panose="02020603050405020304" pitchFamily="18" charset="0"/>
              </a:rPr>
              <a:t>更精确地，设</a:t>
            </a:r>
            <a:r>
              <a:rPr lang="en-US" altLang="zh-CN" sz="2600">
                <a:solidFill>
                  <a:schemeClr val="bg1"/>
                </a:solidFill>
                <a:cs typeface="Times New Roman" panose="02020603050405020304" pitchFamily="18" charset="0"/>
              </a:rPr>
              <a:t>S</a:t>
            </a:r>
            <a:r>
              <a:rPr lang="en-US" altLang="zh-CN" sz="26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600">
                <a:solidFill>
                  <a:schemeClr val="bg1"/>
                </a:solidFill>
                <a:cs typeface="Times New Roman" panose="02020603050405020304" pitchFamily="18" charset="0"/>
              </a:rPr>
              <a:t>是</a:t>
            </a:r>
            <a:r>
              <a:rPr lang="en-US" altLang="zh-CN" sz="2600">
                <a:solidFill>
                  <a:schemeClr val="bg1"/>
                </a:solidFill>
                <a:cs typeface="Times New Roman" panose="02020603050405020304" pitchFamily="18" charset="0"/>
              </a:rPr>
              <a:t>T</a:t>
            </a:r>
            <a:r>
              <a:rPr lang="zh-CN" altLang="en-US" sz="2600">
                <a:solidFill>
                  <a:schemeClr val="bg1"/>
                </a:solidFill>
                <a:cs typeface="Times New Roman" panose="02020603050405020304" pitchFamily="18" charset="0"/>
              </a:rPr>
              <a:t>中前</a:t>
            </a:r>
            <a:r>
              <a:rPr lang="en-US" altLang="zh-CN" sz="26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2600">
                <a:solidFill>
                  <a:schemeClr val="bg1"/>
                </a:solidFill>
                <a:cs typeface="Times New Roman" panose="02020603050405020304" pitchFamily="18" charset="0"/>
              </a:rPr>
              <a:t>个数的排列的集合，</a:t>
            </a:r>
            <a:r>
              <a:rPr lang="en-US" altLang="zh-CN" sz="2600">
                <a:solidFill>
                  <a:schemeClr val="bg1"/>
                </a:solidFill>
                <a:cs typeface="Times New Roman" panose="02020603050405020304" pitchFamily="18" charset="0"/>
              </a:rPr>
              <a:t>|S</a:t>
            </a:r>
            <a:r>
              <a:rPr lang="en-US" altLang="zh-CN" sz="26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en-US" altLang="zh-CN" sz="2600">
                <a:solidFill>
                  <a:schemeClr val="bg1"/>
                </a:solidFill>
                <a:cs typeface="Times New Roman" panose="02020603050405020304" pitchFamily="18" charset="0"/>
              </a:rPr>
              <a:t>|=n</a:t>
            </a:r>
            <a:r>
              <a:rPr lang="zh-CN" altLang="en-US" sz="2600">
                <a:solidFill>
                  <a:schemeClr val="bg1"/>
                </a:solidFill>
                <a:cs typeface="Times New Roman" panose="02020603050405020304" pitchFamily="18" charset="0"/>
              </a:rPr>
              <a:t>！，定义                                     ，于是有：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6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6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4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  <a:cs typeface="Times New Roman" panose="02020603050405020304" pitchFamily="18" charset="0"/>
              </a:rPr>
              <a:t>                    </a:t>
            </a:r>
          </a:p>
          <a:p>
            <a:pPr marL="533400" indent="-533400" eaLnBrk="1" hangingPunct="1">
              <a:lnSpc>
                <a:spcPct val="14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20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4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1800"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4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200">
                <a:cs typeface="Times New Roman" panose="02020603050405020304" pitchFamily="18" charset="0"/>
              </a:rPr>
              <a:t>但是：</a:t>
            </a:r>
          </a:p>
          <a:p>
            <a:pPr marL="533400" indent="-533400" eaLnBrk="1" hangingPunct="1">
              <a:lnSpc>
                <a:spcPct val="14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cs typeface="Times New Roman" panose="02020603050405020304" pitchFamily="18" charset="0"/>
              </a:rPr>
              <a:t>                                                                             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cs typeface="Times New Roman" panose="02020603050405020304" pitchFamily="18" charset="0"/>
              </a:rPr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cs typeface="Times New Roman" panose="02020603050405020304" pitchFamily="18" charset="0"/>
              </a:rPr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000"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81925" name="Rectangle 3">
            <a:extLst>
              <a:ext uri="{FF2B5EF4-FFF2-40B4-BE49-F238E27FC236}">
                <a16:creationId xmlns:a16="http://schemas.microsoft.com/office/drawing/2014/main" id="{562B97ED-16FF-46D7-83BD-0E1BFD24A0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选择与排序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1926" name="Object 4">
                <a:extLst>
                  <a:ext uri="{FF2B5EF4-FFF2-40B4-BE49-F238E27FC236}">
                    <a16:creationId xmlns:a16="http://schemas.microsoft.com/office/drawing/2014/main" id="{32764129-812F-4569-8F22-FF2827E69479}"/>
                  </a:ext>
                </a:extLst>
              </p:cNvPr>
              <p:cNvSpPr txBox="1"/>
              <p:nvPr/>
            </p:nvSpPr>
            <p:spPr bwMode="auto">
              <a:xfrm>
                <a:off x="1781175" y="1109663"/>
                <a:ext cx="2744788" cy="7651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ba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nary>
                        <m:naryPr>
                          <m:chr m:val="∑"/>
                          <m:supHide m:val="on"/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𝑆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</m:sSub>
                        </m:sub>
                        <m:sup/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𝛿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)/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!</m:t>
                          </m:r>
                        </m:e>
                      </m:nary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1926" name="Object 4">
                <a:extLst>
                  <a:ext uri="{FF2B5EF4-FFF2-40B4-BE49-F238E27FC236}">
                    <a16:creationId xmlns:a16="http://schemas.microsoft.com/office/drawing/2014/main" id="{32764129-812F-4569-8F22-FF2827E6947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781175" y="1109663"/>
                <a:ext cx="2744788" cy="7651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927" name="Object 5">
                <a:extLst>
                  <a:ext uri="{FF2B5EF4-FFF2-40B4-BE49-F238E27FC236}">
                    <a16:creationId xmlns:a16="http://schemas.microsoft.com/office/drawing/2014/main" id="{4480DF21-13F9-4A5F-9A59-3EFA5B6A0F37}"/>
                  </a:ext>
                </a:extLst>
              </p:cNvPr>
              <p:cNvSpPr txBox="1"/>
              <p:nvPr/>
            </p:nvSpPr>
            <p:spPr bwMode="auto">
              <a:xfrm>
                <a:off x="577850" y="2033588"/>
                <a:ext cx="7897813" cy="233997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(∃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)(∃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)(∀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)(∀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)[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)≤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//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伪中值算法最坏时间是线性的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(∃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≪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)(∃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)(∀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)[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ba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)≤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]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//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bar>
                            <m:barPr>
                              <m:pos m:val="top"/>
                              <m:ctrlP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barPr>
                            <m:e>
                              <m:r>
                                <a:rPr lang="zh-CN" altLang="en-US" i="1">
                                  <a:solidFill>
                                    <a:srgbClr val="FFFF00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ba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小于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),​​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简单算法的平均时间远小于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1927" name="Object 5">
                <a:extLst>
                  <a:ext uri="{FF2B5EF4-FFF2-40B4-BE49-F238E27FC236}">
                    <a16:creationId xmlns:a16="http://schemas.microsoft.com/office/drawing/2014/main" id="{4480DF21-13F9-4A5F-9A59-3EFA5B6A0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77850" y="2033588"/>
                <a:ext cx="7897813" cy="2339975"/>
              </a:xfrm>
              <a:prstGeom prst="rect">
                <a:avLst/>
              </a:prstGeom>
              <a:blipFill>
                <a:blip r:embed="rId4"/>
                <a:stretch>
                  <a:fillRect l="-77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1928" name="Object 6">
                <a:extLst>
                  <a:ext uri="{FF2B5EF4-FFF2-40B4-BE49-F238E27FC236}">
                    <a16:creationId xmlns:a16="http://schemas.microsoft.com/office/drawing/2014/main" id="{E9736E69-E69D-429E-AC20-4F9E62E186F0}"/>
                  </a:ext>
                </a:extLst>
              </p:cNvPr>
              <p:cNvSpPr txBox="1"/>
              <p:nvPr/>
            </p:nvSpPr>
            <p:spPr bwMode="auto">
              <a:xfrm>
                <a:off x="161925" y="4914900"/>
                <a:ext cx="8982075" cy="989013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(∃</m:t>
                      </m:r>
                      <m:sSubSup>
                        <m:sSubSup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)(∃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)(∀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)(∃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)[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)≥</m:t>
                      </m:r>
                      <m:sSubSup>
                        <m:sSubSup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𝑠</m:t>
                          </m:r>
                        </m:sub>
                        <m:sup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bSup>
                      <m:sSup>
                        <m:sSup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p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≫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)]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//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存在某个实例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或说实例的某个排列使得简单算法的执行时间远远大于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1928" name="Object 6">
                <a:extLst>
                  <a:ext uri="{FF2B5EF4-FFF2-40B4-BE49-F238E27FC236}">
                    <a16:creationId xmlns:a16="http://schemas.microsoft.com/office/drawing/2014/main" id="{E9736E69-E69D-429E-AC20-4F9E62E186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1925" y="4914900"/>
                <a:ext cx="8982075" cy="989013"/>
              </a:xfrm>
              <a:prstGeom prst="rect">
                <a:avLst/>
              </a:prstGeom>
              <a:blipFill>
                <a:blip r:embed="rId5"/>
                <a:stretch>
                  <a:fillRect l="-339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日期占位符 4">
            <a:extLst>
              <a:ext uri="{FF2B5EF4-FFF2-40B4-BE49-F238E27FC236}">
                <a16:creationId xmlns:a16="http://schemas.microsoft.com/office/drawing/2014/main" id="{FE5DE97F-CA2D-4170-9F12-3917BFBE735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3971" name="灯片编号占位符 6">
            <a:extLst>
              <a:ext uri="{FF2B5EF4-FFF2-40B4-BE49-F238E27FC236}">
                <a16:creationId xmlns:a16="http://schemas.microsoft.com/office/drawing/2014/main" id="{E392C750-19FF-4818-A001-59A6B10451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C3A9123-8627-419F-8DB9-94F71AC99ED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3972" name="Rectangle 2">
            <a:extLst>
              <a:ext uri="{FF2B5EF4-FFF2-40B4-BE49-F238E27FC236}">
                <a16:creationId xmlns:a16="http://schemas.microsoft.com/office/drawing/2014/main" id="{0ECEC354-671D-4392-A250-4E41D9CC3E8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277813" y="638175"/>
            <a:ext cx="8866187" cy="6030913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Char char="l"/>
            </a:pPr>
            <a:r>
              <a:rPr lang="zh-CN" altLang="en-US" sz="2800">
                <a:cs typeface="Times New Roman" panose="02020603050405020304" pitchFamily="18" charset="0"/>
              </a:rPr>
              <a:t>概率算法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随机选择</a:t>
            </a:r>
            <a:r>
              <a:rPr lang="en-US" altLang="zh-CN" sz="2800">
                <a:cs typeface="Times New Roman" panose="02020603050405020304" pitchFamily="18" charset="0"/>
              </a:rPr>
              <a:t>T</a:t>
            </a:r>
            <a:r>
              <a:rPr lang="zh-CN" altLang="en-US" sz="2800">
                <a:cs typeface="Times New Roman" panose="02020603050405020304" pitchFamily="18" charset="0"/>
              </a:rPr>
              <a:t>中的元素作为划分元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期望时间为</a:t>
            </a:r>
            <a:r>
              <a:rPr lang="en-US" altLang="zh-CN" sz="2800">
                <a:cs typeface="Times New Roman" panose="02020603050405020304" pitchFamily="18" charset="0"/>
              </a:rPr>
              <a:t>O(n)</a:t>
            </a:r>
            <a:r>
              <a:rPr lang="zh-CN" altLang="en-US" sz="2800">
                <a:cs typeface="Times New Roman" panose="02020603050405020304" pitchFamily="18" charset="0"/>
              </a:rPr>
              <a:t>，独立于输入实例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注意：算法的某次执行有可能达到</a:t>
            </a:r>
            <a:r>
              <a:rPr lang="en-US" altLang="zh-CN" sz="2800">
                <a:cs typeface="Times New Roman" panose="02020603050405020304" pitchFamily="18" charset="0"/>
              </a:rPr>
              <a:t>O(n</a:t>
            </a:r>
            <a:r>
              <a:rPr lang="en-US" altLang="zh-CN" sz="2800" baseline="30000">
                <a:cs typeface="Times New Roman" panose="02020603050405020304" pitchFamily="18" charset="0"/>
              </a:rPr>
              <a:t>2</a:t>
            </a:r>
            <a:r>
              <a:rPr lang="en-US" altLang="zh-CN" sz="2800">
                <a:cs typeface="Times New Roman" panose="02020603050405020304" pitchFamily="18" charset="0"/>
              </a:rPr>
              <a:t>)</a:t>
            </a:r>
            <a:r>
              <a:rPr lang="zh-CN" altLang="en-US" sz="2800">
                <a:cs typeface="Times New Roman" panose="02020603050405020304" pitchFamily="18" charset="0"/>
              </a:rPr>
              <a:t>，但这种可能性与实例无关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随着</a:t>
            </a:r>
            <a:r>
              <a:rPr lang="en-US" altLang="zh-CN" sz="2800">
                <a:cs typeface="Times New Roman" panose="02020603050405020304" pitchFamily="18" charset="0"/>
              </a:rPr>
              <a:t>n</a:t>
            </a:r>
            <a:r>
              <a:rPr lang="zh-CN" altLang="en-US" sz="2800">
                <a:cs typeface="Times New Roman" panose="02020603050405020304" pitchFamily="18" charset="0"/>
              </a:rPr>
              <a:t>的增大，这种可能性会很小。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设</a:t>
            </a:r>
            <a:r>
              <a:rPr lang="en-US" altLang="zh-CN" sz="2800">
                <a:cs typeface="Times New Roman" panose="02020603050405020304" pitchFamily="18" charset="0"/>
              </a:rPr>
              <a:t>t</a:t>
            </a:r>
            <a:r>
              <a:rPr lang="en-US" altLang="zh-CN" sz="2800" baseline="-25000">
                <a:cs typeface="Times New Roman" panose="02020603050405020304" pitchFamily="18" charset="0"/>
              </a:rPr>
              <a:t>r</a:t>
            </a:r>
            <a:r>
              <a:rPr lang="en-US" altLang="zh-CN" sz="2800">
                <a:cs typeface="Times New Roman" panose="02020603050405020304" pitchFamily="18" charset="0"/>
              </a:rPr>
              <a:t>(n, </a:t>
            </a:r>
            <a:r>
              <a:rPr lang="el-GR" altLang="zh-CN" sz="2800">
                <a:latin typeface="黑体" panose="02010609060101010101" pitchFamily="49" charset="-122"/>
                <a:cs typeface="Times New Roman" panose="02020603050405020304" pitchFamily="18" charset="0"/>
              </a:rPr>
              <a:t>δ</a:t>
            </a:r>
            <a:r>
              <a:rPr lang="en-US" altLang="zh-CN" sz="2800">
                <a:cs typeface="Times New Roman" panose="02020603050405020304" pitchFamily="18" charset="0"/>
              </a:rPr>
              <a:t>)</a:t>
            </a:r>
            <a:r>
              <a:rPr lang="zh-CN" altLang="en-US" sz="2800">
                <a:cs typeface="Times New Roman" panose="02020603050405020304" pitchFamily="18" charset="0"/>
              </a:rPr>
              <a:t>是</a:t>
            </a:r>
            <a:r>
              <a:rPr lang="en-US" altLang="zh-CN" sz="2800">
                <a:cs typeface="Times New Roman" panose="02020603050405020304" pitchFamily="18" charset="0"/>
              </a:rPr>
              <a:t>Sherwood</a:t>
            </a:r>
            <a:r>
              <a:rPr lang="zh-CN" altLang="en-US" sz="2800">
                <a:cs typeface="Times New Roman" panose="02020603050405020304" pitchFamily="18" charset="0"/>
              </a:rPr>
              <a:t>算法的平均时间，则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l-GR" sz="2800">
              <a:cs typeface="Times New Roman" panose="02020603050405020304" pitchFamily="18" charset="0"/>
            </a:endParaRPr>
          </a:p>
        </p:txBody>
      </p:sp>
      <p:sp>
        <p:nvSpPr>
          <p:cNvPr id="83973" name="Rectangle 3">
            <a:extLst>
              <a:ext uri="{FF2B5EF4-FFF2-40B4-BE49-F238E27FC236}">
                <a16:creationId xmlns:a16="http://schemas.microsoft.com/office/drawing/2014/main" id="{38124DCF-30D7-4973-BAFD-AA5E29750A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选择与排序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83974" name="Object 4">
                <a:extLst>
                  <a:ext uri="{FF2B5EF4-FFF2-40B4-BE49-F238E27FC236}">
                    <a16:creationId xmlns:a16="http://schemas.microsoft.com/office/drawing/2014/main" id="{0004DC78-A155-4822-A227-A2DAAB2D5129}"/>
                  </a:ext>
                </a:extLst>
              </p:cNvPr>
              <p:cNvSpPr txBox="1"/>
              <p:nvPr/>
            </p:nvSpPr>
            <p:spPr bwMode="auto">
              <a:xfrm>
                <a:off x="746125" y="5364163"/>
                <a:ext cx="7875588" cy="630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(∃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)(∀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≥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)(∀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𝑆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)[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)&lt;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  <m:sub>
                          <m:r>
                            <a:rPr lang="zh-CN" altLang="en-US" i="1">
                              <a:solidFill>
                                <a:srgbClr val="FFFF00"/>
                              </a:solidFill>
                              <a:latin typeface="Cambria Math" panose="02040503050406030204" pitchFamily="18" charset="0"/>
                            </a:rPr>
                            <m:t>𝑝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zh-CN" altLang="en-US" i="1">
                          <a:solidFill>
                            <a:srgbClr val="FFFF00"/>
                          </a:solidFill>
                          <a:latin typeface="Cambria Math" panose="02040503050406030204" pitchFamily="18" charset="0"/>
                        </a:rPr>
                        <m:t>)]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83974" name="Object 4">
                <a:extLst>
                  <a:ext uri="{FF2B5EF4-FFF2-40B4-BE49-F238E27FC236}">
                    <a16:creationId xmlns:a16="http://schemas.microsoft.com/office/drawing/2014/main" id="{0004DC78-A155-4822-A227-A2DAAB2D51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125" y="5364163"/>
                <a:ext cx="7875588" cy="63023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日期占位符 4">
            <a:extLst>
              <a:ext uri="{FF2B5EF4-FFF2-40B4-BE49-F238E27FC236}">
                <a16:creationId xmlns:a16="http://schemas.microsoft.com/office/drawing/2014/main" id="{A0E80701-356D-431F-B72A-0268A8B175C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6019" name="灯片编号占位符 6">
            <a:extLst>
              <a:ext uri="{FF2B5EF4-FFF2-40B4-BE49-F238E27FC236}">
                <a16:creationId xmlns:a16="http://schemas.microsoft.com/office/drawing/2014/main" id="{3CBCC3B8-2DED-4C05-92A0-122DDD51A0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5ADA701-0973-4BEB-AB04-3A5BEA47A3E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6020" name="Rectangle 2">
            <a:extLst>
              <a:ext uri="{FF2B5EF4-FFF2-40B4-BE49-F238E27FC236}">
                <a16:creationId xmlns:a16="http://schemas.microsoft.com/office/drawing/2014/main" id="{C9183EE8-DF74-425C-A6BF-D7159473482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27088"/>
            <a:ext cx="8866188" cy="6030912"/>
          </a:xfrm>
        </p:spPr>
        <p:txBody>
          <a:bodyPr/>
          <a:lstStyle/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       </a:t>
            </a:r>
            <a:r>
              <a:rPr lang="zh-CN" altLang="en-US" sz="2800">
                <a:cs typeface="Times New Roman" panose="02020603050405020304" pitchFamily="18" charset="0"/>
              </a:rPr>
              <a:t>将选择和排序的确定算法修改为</a:t>
            </a:r>
            <a:r>
              <a:rPr lang="en-US" altLang="zh-CN" sz="2800">
                <a:cs typeface="Times New Roman" panose="02020603050405020304" pitchFamily="18" charset="0"/>
              </a:rPr>
              <a:t>Sherwood</a:t>
            </a:r>
            <a:r>
              <a:rPr lang="zh-CN" altLang="en-US" sz="2800">
                <a:cs typeface="Times New Roman" panose="02020603050405020304" pitchFamily="18" charset="0"/>
              </a:rPr>
              <a:t>算法很简单，但是当算法较复杂，例如它是一个缺乏文档资料的软件包的一部分时，就很难对其进行修改。注意，只有当该算法平均时间性能较优，但最坏性能较差时，才有修改的价值。</a:t>
            </a:r>
          </a:p>
          <a:p>
            <a:pPr marL="533400" indent="-533400" algn="just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一般方法是：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400">
                <a:cs typeface="Times New Roman" panose="02020603050405020304" pitchFamily="18" charset="0"/>
              </a:rPr>
              <a:t>将被解的实例变换到一个随机实例。</a:t>
            </a:r>
            <a:r>
              <a:rPr lang="en-US" altLang="zh-CN" sz="2400">
                <a:solidFill>
                  <a:srgbClr val="91CC5C"/>
                </a:solidFill>
                <a:cs typeface="Times New Roman" panose="02020603050405020304" pitchFamily="18" charset="0"/>
              </a:rPr>
              <a:t>// </a:t>
            </a:r>
            <a:r>
              <a:rPr lang="zh-CN" altLang="en-US" sz="2400">
                <a:solidFill>
                  <a:srgbClr val="91CC5C"/>
                </a:solidFill>
                <a:cs typeface="Times New Roman" panose="02020603050405020304" pitchFamily="18" charset="0"/>
              </a:rPr>
              <a:t>预处理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400">
                <a:cs typeface="Times New Roman" panose="02020603050405020304" pitchFamily="18" charset="0"/>
              </a:rPr>
              <a:t>用确定算法解此随机实例，得到一个解。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AutoNum type="circleNumDbPlain"/>
            </a:pPr>
            <a:r>
              <a:rPr lang="zh-CN" altLang="en-US" sz="2400">
                <a:cs typeface="Times New Roman" panose="02020603050405020304" pitchFamily="18" charset="0"/>
              </a:rPr>
              <a:t>将此解变换为对原实例的解。 </a:t>
            </a:r>
            <a:r>
              <a:rPr lang="en-US" altLang="zh-CN" sz="2400">
                <a:solidFill>
                  <a:srgbClr val="91CC5C"/>
                </a:solidFill>
                <a:cs typeface="Times New Roman" panose="02020603050405020304" pitchFamily="18" charset="0"/>
              </a:rPr>
              <a:t>// </a:t>
            </a:r>
            <a:r>
              <a:rPr lang="zh-CN" altLang="en-US" sz="2400">
                <a:solidFill>
                  <a:srgbClr val="91CC5C"/>
                </a:solidFill>
                <a:cs typeface="Times New Roman" panose="02020603050405020304" pitchFamily="18" charset="0"/>
              </a:rPr>
              <a:t>后处理</a:t>
            </a:r>
            <a:endParaRPr lang="zh-CN" altLang="el-GR" sz="2400">
              <a:solidFill>
                <a:srgbClr val="91CC5C"/>
              </a:solidFill>
              <a:cs typeface="Times New Roman" panose="02020603050405020304" pitchFamily="18" charset="0"/>
            </a:endParaRPr>
          </a:p>
        </p:txBody>
      </p:sp>
      <p:sp>
        <p:nvSpPr>
          <p:cNvPr id="86021" name="Rectangle 3">
            <a:extLst>
              <a:ext uri="{FF2B5EF4-FFF2-40B4-BE49-F238E27FC236}">
                <a16:creationId xmlns:a16="http://schemas.microsoft.com/office/drawing/2014/main" id="{68B35121-3EE3-4881-8AC1-DB5900B14D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随机的预处理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日期占位符 4">
            <a:extLst>
              <a:ext uri="{FF2B5EF4-FFF2-40B4-BE49-F238E27FC236}">
                <a16:creationId xmlns:a16="http://schemas.microsoft.com/office/drawing/2014/main" id="{BAA09ECF-4B79-4D6E-A5CA-2A0B35619D6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7043" name="灯片编号占位符 6">
            <a:extLst>
              <a:ext uri="{FF2B5EF4-FFF2-40B4-BE49-F238E27FC236}">
                <a16:creationId xmlns:a16="http://schemas.microsoft.com/office/drawing/2014/main" id="{A1AC0726-0163-45CA-81BD-9F06B2ED0B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9E7D2A-DC24-4F5F-A183-38696FD8238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49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7044" name="Rectangle 2">
            <a:extLst>
              <a:ext uri="{FF2B5EF4-FFF2-40B4-BE49-F238E27FC236}">
                <a16:creationId xmlns:a16="http://schemas.microsoft.com/office/drawing/2014/main" id="{45DD315D-B069-4218-850D-FEBC701094F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121400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1800">
                <a:cs typeface="Times New Roman" panose="02020603050405020304" pitchFamily="18" charset="0"/>
              </a:rPr>
              <a:t>	</a:t>
            </a:r>
            <a:r>
              <a:rPr lang="zh-CN" altLang="en-US" sz="1800">
                <a:solidFill>
                  <a:schemeClr val="bg1"/>
                </a:solidFill>
                <a:cs typeface="Times New Roman" panose="02020603050405020304" pitchFamily="18" charset="0"/>
              </a:rPr>
              <a:t>设： </a:t>
            </a:r>
            <a:r>
              <a:rPr lang="en-US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f: X → Y </a:t>
            </a:r>
            <a:r>
              <a:rPr lang="zh-CN" altLang="en-US" sz="1800">
                <a:solidFill>
                  <a:schemeClr val="bg1"/>
                </a:solidFill>
                <a:cs typeface="Times New Roman" panose="02020603050405020304" pitchFamily="18" charset="0"/>
              </a:rPr>
              <a:t>是解某问题用到的一个函数，且平均性能较优</a:t>
            </a:r>
            <a:r>
              <a:rPr lang="en-US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(</a:t>
            </a:r>
            <a:r>
              <a:rPr lang="zh-CN" altLang="en-US" sz="1800">
                <a:solidFill>
                  <a:schemeClr val="bg1"/>
                </a:solidFill>
                <a:cs typeface="Times New Roman" panose="02020603050405020304" pitchFamily="18" charset="0"/>
              </a:rPr>
              <a:t>指相应的算法</a:t>
            </a:r>
            <a:r>
              <a:rPr lang="en-US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)</a:t>
            </a:r>
            <a:r>
              <a:rPr lang="zh-CN" altLang="en-US" sz="1800">
                <a:solidFill>
                  <a:schemeClr val="bg1"/>
                </a:solidFill>
                <a:cs typeface="Times New Roman" panose="02020603050405020304" pitchFamily="18" charset="0"/>
              </a:rPr>
              <a:t>；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cs typeface="Times New Roman" panose="02020603050405020304" pitchFamily="18" charset="0"/>
              </a:rPr>
              <a:t>	   </a:t>
            </a:r>
            <a:r>
              <a:rPr lang="en-US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el-GR" altLang="zh-CN" sz="1800">
                <a:solidFill>
                  <a:schemeClr val="bg1"/>
                </a:solidFill>
              </a:rPr>
              <a:t>∈</a:t>
            </a:r>
            <a:r>
              <a:rPr lang="el-GR" altLang="zh-CN" sz="1800">
                <a:solidFill>
                  <a:schemeClr val="bg1"/>
                </a:solidFill>
                <a:ea typeface="宋体" panose="02010600030101010101" pitchFamily="2" charset="-122"/>
              </a:rPr>
              <a:t>N</a:t>
            </a:r>
            <a:r>
              <a:rPr lang="zh-CN" altLang="el-GR" sz="1800">
                <a:solidFill>
                  <a:schemeClr val="bg1"/>
                </a:solidFill>
                <a:ea typeface="宋体" panose="02010600030101010101" pitchFamily="2" charset="-122"/>
              </a:rPr>
              <a:t>，</a:t>
            </a:r>
            <a:r>
              <a:rPr lang="el-GR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X</a:t>
            </a:r>
            <a:r>
              <a:rPr lang="el-GR" altLang="zh-CN" sz="18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l-GR" sz="1800">
                <a:solidFill>
                  <a:schemeClr val="bg1"/>
                </a:solidFill>
                <a:cs typeface="Times New Roman" panose="02020603050405020304" pitchFamily="18" charset="0"/>
              </a:rPr>
              <a:t>是</a:t>
            </a:r>
            <a:r>
              <a:rPr lang="el-GR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size</a:t>
            </a:r>
            <a:r>
              <a:rPr lang="zh-CN" altLang="el-GR" sz="1800">
                <a:solidFill>
                  <a:schemeClr val="bg1"/>
                </a:solidFill>
                <a:cs typeface="Times New Roman" panose="02020603050405020304" pitchFamily="18" charset="0"/>
              </a:rPr>
              <a:t>为</a:t>
            </a:r>
            <a:r>
              <a:rPr lang="el-GR" altLang="zh-CN" sz="18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l-GR" sz="1800">
                <a:solidFill>
                  <a:schemeClr val="bg1"/>
                </a:solidFill>
                <a:cs typeface="Times New Roman" panose="02020603050405020304" pitchFamily="18" charset="0"/>
              </a:rPr>
              <a:t>的实例的集合</a:t>
            </a:r>
            <a:endParaRPr lang="zh-CN" altLang="en-US" sz="1800">
              <a:solidFill>
                <a:schemeClr val="bg1"/>
              </a:solidFill>
              <a:cs typeface="Times New Roman" panose="02020603050405020304" pitchFamily="18" charset="0"/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  <a:ea typeface="宋体" panose="02010600030101010101" pitchFamily="2" charset="-122"/>
              </a:rPr>
              <a:t>		         </a:t>
            </a:r>
            <a:r>
              <a:rPr lang="en-US" altLang="zh-CN" sz="18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18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1800">
                <a:solidFill>
                  <a:schemeClr val="bg1"/>
                </a:solidFill>
              </a:rPr>
              <a:t>是一个大小和</a:t>
            </a:r>
            <a:r>
              <a:rPr lang="en-US" altLang="zh-CN" sz="1800" err="1">
                <a:solidFill>
                  <a:schemeClr val="bg1"/>
                </a:solidFill>
              </a:rPr>
              <a:t>X</a:t>
            </a:r>
            <a:r>
              <a:rPr lang="en-US" altLang="zh-CN" sz="1800" baseline="-25000" err="1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1800">
                <a:solidFill>
                  <a:schemeClr val="bg1"/>
                </a:solidFill>
              </a:rPr>
              <a:t>大小相同的集合，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</a:rPr>
              <a:t>	假定在</a:t>
            </a:r>
            <a:r>
              <a:rPr lang="en-US" altLang="zh-CN" sz="1800">
                <a:solidFill>
                  <a:schemeClr val="bg1"/>
                </a:solidFill>
              </a:rPr>
              <a:t>A</a:t>
            </a:r>
            <a:r>
              <a:rPr lang="en-US" altLang="zh-CN" sz="18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zh-CN" altLang="en-US" sz="1800">
                <a:solidFill>
                  <a:schemeClr val="bg1"/>
                </a:solidFill>
              </a:rPr>
              <a:t>中能够有效地均匀随机抽样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</a:rPr>
              <a:t>			</a:t>
            </a:r>
            <a:r>
              <a:rPr lang="en-US" altLang="zh-CN" sz="1800">
                <a:solidFill>
                  <a:schemeClr val="bg1"/>
                </a:solidFill>
              </a:rPr>
              <a:t>A=∪A</a:t>
            </a:r>
            <a:r>
              <a:rPr lang="en-US" altLang="zh-CN" sz="18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endParaRPr lang="en-US" altLang="zh-CN" sz="1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1800">
                <a:solidFill>
                  <a:schemeClr val="bg1"/>
                </a:solidFill>
              </a:rPr>
              <a:t>	</a:t>
            </a:r>
            <a:r>
              <a:rPr lang="zh-CN" altLang="en-US" sz="1800">
                <a:solidFill>
                  <a:schemeClr val="bg1"/>
                </a:solidFill>
              </a:rPr>
              <a:t>则随机的预处理由一对函数构成：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1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>
                <a:solidFill>
                  <a:schemeClr val="bg1"/>
                </a:solidFill>
              </a:rPr>
              <a:t>	</a:t>
            </a:r>
            <a:r>
              <a:rPr lang="en-US" altLang="zh-CN" sz="1800">
                <a:solidFill>
                  <a:schemeClr val="bg1"/>
                </a:solidFill>
              </a:rPr>
              <a:t>u</a:t>
            </a:r>
            <a:r>
              <a:rPr lang="zh-CN" altLang="en-US" sz="1800">
                <a:solidFill>
                  <a:schemeClr val="bg1"/>
                </a:solidFill>
              </a:rPr>
              <a:t>和</a:t>
            </a:r>
            <a:r>
              <a:rPr lang="en-US" altLang="zh-CN" sz="1800">
                <a:solidFill>
                  <a:schemeClr val="bg1"/>
                </a:solidFill>
              </a:rPr>
              <a:t>v</a:t>
            </a:r>
            <a:r>
              <a:rPr lang="zh-CN" altLang="en-US" sz="1800">
                <a:solidFill>
                  <a:schemeClr val="bg1"/>
                </a:solidFill>
              </a:rPr>
              <a:t>满足三个性质：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/>
              <a:t>	</a:t>
            </a:r>
            <a:r>
              <a:rPr lang="el-GR" altLang="zh-CN" sz="1800"/>
              <a:t>①</a:t>
            </a:r>
            <a:endParaRPr lang="zh-CN" altLang="en-US" sz="18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18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45000"/>
              </a:spcBef>
              <a:buFont typeface="Wingdings" panose="05000000000000000000" pitchFamily="2" charset="2"/>
              <a:buNone/>
            </a:pPr>
            <a:r>
              <a:rPr lang="zh-CN" altLang="en-US" sz="1800"/>
              <a:t>	</a:t>
            </a:r>
            <a:r>
              <a:rPr lang="el-GR" altLang="zh-CN" sz="1800"/>
              <a:t>②</a:t>
            </a:r>
            <a:endParaRPr lang="zh-CN" altLang="en-US" sz="18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endParaRPr lang="zh-CN" altLang="en-US" sz="1800"/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/>
              <a:t>	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1800"/>
              <a:t>        </a:t>
            </a:r>
            <a:r>
              <a:rPr lang="el-GR" altLang="zh-CN" sz="1800"/>
              <a:t>③</a:t>
            </a:r>
            <a:r>
              <a:rPr lang="zh-CN" altLang="en-US" sz="1800"/>
              <a:t> </a:t>
            </a:r>
            <a:r>
              <a:rPr lang="zh-CN" altLang="el-GR" sz="1800">
                <a:ea typeface="宋体" panose="02010600030101010101" pitchFamily="2" charset="-122"/>
              </a:rPr>
              <a:t>函数</a:t>
            </a:r>
            <a:r>
              <a:rPr lang="el-GR" altLang="zh-CN" sz="1800">
                <a:ea typeface="宋体" panose="02010600030101010101" pitchFamily="2" charset="-122"/>
              </a:rPr>
              <a:t>u</a:t>
            </a:r>
            <a:r>
              <a:rPr lang="zh-CN" altLang="el-GR" sz="1800">
                <a:ea typeface="宋体" panose="02010600030101010101" pitchFamily="2" charset="-122"/>
              </a:rPr>
              <a:t>和</a:t>
            </a:r>
            <a:r>
              <a:rPr lang="el-GR" altLang="zh-CN" sz="1800">
                <a:ea typeface="宋体" panose="02010600030101010101" pitchFamily="2" charset="-122"/>
              </a:rPr>
              <a:t>v</a:t>
            </a:r>
            <a:r>
              <a:rPr lang="zh-CN" altLang="el-GR" sz="1800">
                <a:ea typeface="宋体" panose="02010600030101010101" pitchFamily="2" charset="-122"/>
              </a:rPr>
              <a:t>在最坏情况下能够有效计算</a:t>
            </a:r>
            <a:endParaRPr lang="el-GR" altLang="zh-CN" sz="1800">
              <a:ea typeface="宋体" panose="02010600030101010101" pitchFamily="2" charset="-122"/>
            </a:endParaRPr>
          </a:p>
        </p:txBody>
      </p:sp>
      <p:sp>
        <p:nvSpPr>
          <p:cNvPr id="87045" name="Rectangle 3">
            <a:extLst>
              <a:ext uri="{FF2B5EF4-FFF2-40B4-BE49-F238E27FC236}">
                <a16:creationId xmlns:a16="http://schemas.microsoft.com/office/drawing/2014/main" id="{ADBDA4AE-CD9E-4C58-AD23-5568B30801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随机的预处理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87046" name="Object 4">
            <a:extLst>
              <a:ext uri="{FF2B5EF4-FFF2-40B4-BE49-F238E27FC236}">
                <a16:creationId xmlns:a16="http://schemas.microsoft.com/office/drawing/2014/main" id="{41E1E770-BBFD-4407-B695-EF30EED461A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78031507"/>
              </p:ext>
            </p:extLst>
          </p:nvPr>
        </p:nvGraphicFramePr>
        <p:xfrm>
          <a:off x="771525" y="1000125"/>
          <a:ext cx="290513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3" name="Equation" r:id="rId3" imgW="152268" imgH="164957" progId="Equation.DSMT4">
                  <p:embed/>
                </p:oleObj>
              </mc:Choice>
              <mc:Fallback>
                <p:oleObj name="Equation" r:id="rId3" imgW="152268" imgH="164957" progId="Equation.DSMT4">
                  <p:embed/>
                  <p:pic>
                    <p:nvPicPr>
                      <p:cNvPr id="87046" name="Object 4">
                        <a:extLst>
                          <a:ext uri="{FF2B5EF4-FFF2-40B4-BE49-F238E27FC236}">
                            <a16:creationId xmlns:a16="http://schemas.microsoft.com/office/drawing/2014/main" id="{41E1E770-BBFD-4407-B695-EF30EED461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1525" y="1000125"/>
                        <a:ext cx="290513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7" name="Object 5">
            <a:extLst>
              <a:ext uri="{FF2B5EF4-FFF2-40B4-BE49-F238E27FC236}">
                <a16:creationId xmlns:a16="http://schemas.microsoft.com/office/drawing/2014/main" id="{0DF1F5E2-72BA-4569-9BE9-496D92C2F2B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1663" y="2779713"/>
          <a:ext cx="1665287" cy="739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4" name="Equation" r:id="rId5" imgW="914003" imgH="406224" progId="Equation.DSMT4">
                  <p:embed/>
                </p:oleObj>
              </mc:Choice>
              <mc:Fallback>
                <p:oleObj name="Equation" r:id="rId5" imgW="914003" imgH="406224" progId="Equation.DSMT4">
                  <p:embed/>
                  <p:pic>
                    <p:nvPicPr>
                      <p:cNvPr id="87047" name="Object 5">
                        <a:extLst>
                          <a:ext uri="{FF2B5EF4-FFF2-40B4-BE49-F238E27FC236}">
                            <a16:creationId xmlns:a16="http://schemas.microsoft.com/office/drawing/2014/main" id="{0DF1F5E2-72BA-4569-9BE9-496D92C2F2B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2779713"/>
                        <a:ext cx="1665287" cy="739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8" name="Object 6">
            <a:extLst>
              <a:ext uri="{FF2B5EF4-FFF2-40B4-BE49-F238E27FC236}">
                <a16:creationId xmlns:a16="http://schemas.microsoft.com/office/drawing/2014/main" id="{22291CD4-3A41-485C-9381-BBEB4DC256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2038" y="3892550"/>
          <a:ext cx="6975475" cy="1157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5" name="Equation" r:id="rId7" imgW="3746500" imgH="673100" progId="Equation.DSMT4">
                  <p:embed/>
                </p:oleObj>
              </mc:Choice>
              <mc:Fallback>
                <p:oleObj name="Equation" r:id="rId7" imgW="3746500" imgH="673100" progId="Equation.DSMT4">
                  <p:embed/>
                  <p:pic>
                    <p:nvPicPr>
                      <p:cNvPr id="87048" name="Object 6">
                        <a:extLst>
                          <a:ext uri="{FF2B5EF4-FFF2-40B4-BE49-F238E27FC236}">
                            <a16:creationId xmlns:a16="http://schemas.microsoft.com/office/drawing/2014/main" id="{22291CD4-3A41-485C-9381-BBEB4DC256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3892550"/>
                        <a:ext cx="6975475" cy="1157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7049" name="Object 7">
            <a:extLst>
              <a:ext uri="{FF2B5EF4-FFF2-40B4-BE49-F238E27FC236}">
                <a16:creationId xmlns:a16="http://schemas.microsoft.com/office/drawing/2014/main" id="{9F8E63C2-383A-4CD0-A13D-B5237E1BB7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2038" y="5138738"/>
          <a:ext cx="6075362" cy="798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116" name="Equation" r:id="rId9" imgW="3225800" imgH="457200" progId="Equation.DSMT4">
                  <p:embed/>
                </p:oleObj>
              </mc:Choice>
              <mc:Fallback>
                <p:oleObj name="Equation" r:id="rId9" imgW="3225800" imgH="457200" progId="Equation.DSMT4">
                  <p:embed/>
                  <p:pic>
                    <p:nvPicPr>
                      <p:cNvPr id="87049" name="Object 7">
                        <a:extLst>
                          <a:ext uri="{FF2B5EF4-FFF2-40B4-BE49-F238E27FC236}">
                            <a16:creationId xmlns:a16="http://schemas.microsoft.com/office/drawing/2014/main" id="{9F8E63C2-383A-4CD0-A13D-B5237E1BB7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5138738"/>
                        <a:ext cx="6075362" cy="798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日期占位符 4">
            <a:extLst>
              <a:ext uri="{FF2B5EF4-FFF2-40B4-BE49-F238E27FC236}">
                <a16:creationId xmlns:a16="http://schemas.microsoft.com/office/drawing/2014/main" id="{98E9832C-2CAC-4B04-A6A6-AEEF50DA011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8067" name="灯片编号占位符 6">
            <a:extLst>
              <a:ext uri="{FF2B5EF4-FFF2-40B4-BE49-F238E27FC236}">
                <a16:creationId xmlns:a16="http://schemas.microsoft.com/office/drawing/2014/main" id="{44AF6BB5-7D63-4F59-8066-375A8B8B24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A23D9D3-0F41-40F6-BE01-610AA2DF2F4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8068" name="Rectangle 2">
            <a:extLst>
              <a:ext uri="{FF2B5EF4-FFF2-40B4-BE49-F238E27FC236}">
                <a16:creationId xmlns:a16="http://schemas.microsoft.com/office/drawing/2014/main" id="{E6D38CDD-768D-4A20-A59D-2D91DE79B2D3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5984875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</a:t>
            </a:r>
            <a:r>
              <a:rPr lang="zh-CN" altLang="en-US" sz="2800">
                <a:cs typeface="Times New Roman" panose="02020603050405020304" pitchFamily="18" charset="0"/>
              </a:rPr>
              <a:t>于是确定算法</a:t>
            </a:r>
            <a:r>
              <a:rPr lang="en-US" altLang="zh-CN" sz="2800">
                <a:cs typeface="Times New Roman" panose="02020603050405020304" pitchFamily="18" charset="0"/>
              </a:rPr>
              <a:t>f(x)</a:t>
            </a:r>
            <a:r>
              <a:rPr lang="zh-CN" altLang="en-US" sz="2800">
                <a:cs typeface="Times New Roman" panose="02020603050405020304" pitchFamily="18" charset="0"/>
              </a:rPr>
              <a:t>可改造为</a:t>
            </a:r>
            <a:r>
              <a:rPr lang="en-US" altLang="zh-CN" sz="2800">
                <a:cs typeface="Times New Roman" panose="02020603050405020304" pitchFamily="18" charset="0"/>
              </a:rPr>
              <a:t>Sherwood</a:t>
            </a:r>
            <a:r>
              <a:rPr lang="zh-CN" altLang="en-US" sz="2800">
                <a:cs typeface="Times New Roman" panose="02020603050405020304" pitchFamily="18" charset="0"/>
              </a:rPr>
              <a:t>算法：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	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RH(x) {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	    // </a:t>
            </a:r>
            <a:r>
              <a:rPr lang="zh-CN" altLang="en-US" sz="2800">
                <a:cs typeface="Times New Roman" panose="02020603050405020304" pitchFamily="18" charset="0"/>
              </a:rPr>
              <a:t>用</a:t>
            </a:r>
            <a:r>
              <a:rPr lang="en-US" altLang="zh-CN" sz="2800">
                <a:cs typeface="Times New Roman" panose="02020603050405020304" pitchFamily="18" charset="0"/>
              </a:rPr>
              <a:t>Sherwood</a:t>
            </a:r>
            <a:r>
              <a:rPr lang="zh-CN" altLang="en-US" sz="2800">
                <a:cs typeface="Times New Roman" panose="02020603050405020304" pitchFamily="18" charset="0"/>
              </a:rPr>
              <a:t>算法计算</a:t>
            </a:r>
            <a:r>
              <a:rPr lang="en-US" altLang="zh-CN" sz="2800">
                <a:cs typeface="Times New Roman" panose="02020603050405020304" pitchFamily="18" charset="0"/>
              </a:rPr>
              <a:t>f(x)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	    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n ← length[x];</a:t>
            </a:r>
            <a:r>
              <a:rPr lang="en-US" altLang="zh-CN" sz="2800">
                <a:cs typeface="Times New Roman" panose="02020603050405020304" pitchFamily="18" charset="0"/>
              </a:rPr>
              <a:t> // x</a:t>
            </a:r>
            <a:r>
              <a:rPr lang="zh-CN" altLang="en-US" sz="2800">
                <a:cs typeface="Times New Roman" panose="02020603050405020304" pitchFamily="18" charset="0"/>
              </a:rPr>
              <a:t>的</a:t>
            </a:r>
            <a:r>
              <a:rPr lang="en-US" altLang="zh-CN" sz="2800">
                <a:cs typeface="Times New Roman" panose="02020603050405020304" pitchFamily="18" charset="0"/>
              </a:rPr>
              <a:t>size</a:t>
            </a:r>
            <a:r>
              <a:rPr lang="zh-CN" altLang="en-US" sz="2800">
                <a:cs typeface="Times New Roman" panose="02020603050405020304" pitchFamily="18" charset="0"/>
              </a:rPr>
              <a:t>为</a:t>
            </a:r>
            <a:r>
              <a:rPr lang="en-US" altLang="zh-CN" sz="2800">
                <a:cs typeface="Times New Roman" panose="02020603050405020304" pitchFamily="18" charset="0"/>
              </a:rPr>
              <a:t>n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	    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r ← uniform(A</a:t>
            </a:r>
            <a:r>
              <a:rPr lang="en-US" altLang="zh-CN" sz="2800" baseline="-25000">
                <a:solidFill>
                  <a:schemeClr val="bg1"/>
                </a:solidFill>
                <a:cs typeface="Times New Roman" panose="02020603050405020304" pitchFamily="18" charset="0"/>
              </a:rPr>
              <a:t>n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);</a:t>
            </a:r>
            <a:r>
              <a:rPr lang="en-US" altLang="zh-CN" sz="2800">
                <a:cs typeface="Times New Roman" panose="02020603050405020304" pitchFamily="18" charset="0"/>
              </a:rPr>
              <a:t> // </a:t>
            </a:r>
            <a:r>
              <a:rPr lang="zh-CN" altLang="en-US" sz="2800">
                <a:cs typeface="Times New Roman" panose="02020603050405020304" pitchFamily="18" charset="0"/>
              </a:rPr>
              <a:t>随机取一元素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	    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y ← u(x, r);</a:t>
            </a:r>
            <a:r>
              <a:rPr lang="en-US" altLang="zh-CN" sz="2800">
                <a:cs typeface="Times New Roman" panose="02020603050405020304" pitchFamily="18" charset="0"/>
              </a:rPr>
              <a:t>  //</a:t>
            </a:r>
            <a:r>
              <a:rPr lang="zh-CN" altLang="en-US" sz="2800">
                <a:cs typeface="Times New Roman" panose="02020603050405020304" pitchFamily="18" charset="0"/>
              </a:rPr>
              <a:t>将原实例</a:t>
            </a:r>
            <a:r>
              <a:rPr lang="en-US" altLang="zh-CN" sz="2800">
                <a:cs typeface="Times New Roman" panose="02020603050405020304" pitchFamily="18" charset="0"/>
              </a:rPr>
              <a:t>x</a:t>
            </a:r>
            <a:r>
              <a:rPr lang="zh-CN" altLang="en-US" sz="2800">
                <a:cs typeface="Times New Roman" panose="02020603050405020304" pitchFamily="18" charset="0"/>
              </a:rPr>
              <a:t>转化为随机实例</a:t>
            </a:r>
            <a:r>
              <a:rPr lang="en-US" altLang="zh-CN" sz="2800">
                <a:cs typeface="Times New Roman" panose="02020603050405020304" pitchFamily="18" charset="0"/>
              </a:rPr>
              <a:t>y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	    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s ← f(y);</a:t>
            </a:r>
            <a:r>
              <a:rPr lang="en-US" altLang="zh-CN" sz="2800">
                <a:cs typeface="Times New Roman" panose="02020603050405020304" pitchFamily="18" charset="0"/>
              </a:rPr>
              <a:t> // </a:t>
            </a:r>
            <a:r>
              <a:rPr lang="zh-CN" altLang="en-US" sz="2800">
                <a:cs typeface="Times New Roman" panose="02020603050405020304" pitchFamily="18" charset="0"/>
              </a:rPr>
              <a:t>用确定算法求</a:t>
            </a:r>
            <a:r>
              <a:rPr lang="en-US" altLang="zh-CN" sz="2800">
                <a:cs typeface="Times New Roman" panose="02020603050405020304" pitchFamily="18" charset="0"/>
              </a:rPr>
              <a:t>y</a:t>
            </a:r>
            <a:r>
              <a:rPr lang="zh-CN" altLang="en-US" sz="2800">
                <a:cs typeface="Times New Roman" panose="02020603050405020304" pitchFamily="18" charset="0"/>
              </a:rPr>
              <a:t>的解</a:t>
            </a:r>
            <a:r>
              <a:rPr lang="en-US" altLang="zh-CN" sz="2800">
                <a:cs typeface="Times New Roman" panose="02020603050405020304" pitchFamily="18" charset="0"/>
              </a:rPr>
              <a:t>s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800">
                <a:cs typeface="Times New Roman" panose="02020603050405020304" pitchFamily="18" charset="0"/>
              </a:rPr>
              <a:t>		    </a:t>
            </a:r>
            <a:r>
              <a:rPr lang="en-US" altLang="zh-CN" sz="2800">
                <a:solidFill>
                  <a:schemeClr val="bg1"/>
                </a:solidFill>
                <a:cs typeface="Times New Roman" panose="02020603050405020304" pitchFamily="18" charset="0"/>
              </a:rPr>
              <a:t>return v(r, s);</a:t>
            </a:r>
            <a:r>
              <a:rPr lang="en-US" altLang="zh-CN" sz="2800">
                <a:cs typeface="Times New Roman" panose="02020603050405020304" pitchFamily="18" charset="0"/>
              </a:rPr>
              <a:t> // </a:t>
            </a:r>
            <a:r>
              <a:rPr lang="zh-CN" altLang="en-US" sz="2800">
                <a:cs typeface="Times New Roman" panose="02020603050405020304" pitchFamily="18" charset="0"/>
              </a:rPr>
              <a:t>将</a:t>
            </a:r>
            <a:r>
              <a:rPr lang="en-US" altLang="zh-CN" sz="2800">
                <a:cs typeface="Times New Roman" panose="02020603050405020304" pitchFamily="18" charset="0"/>
              </a:rPr>
              <a:t>s</a:t>
            </a:r>
            <a:r>
              <a:rPr lang="zh-CN" altLang="en-US" sz="2800">
                <a:cs typeface="Times New Roman" panose="02020603050405020304" pitchFamily="18" charset="0"/>
              </a:rPr>
              <a:t>的解变换为</a:t>
            </a:r>
            <a:r>
              <a:rPr lang="en-US" altLang="zh-CN" sz="2800">
                <a:cs typeface="Times New Roman" panose="02020603050405020304" pitchFamily="18" charset="0"/>
              </a:rPr>
              <a:t>x</a:t>
            </a:r>
            <a:r>
              <a:rPr lang="zh-CN" altLang="en-US" sz="2800">
                <a:cs typeface="Times New Roman" panose="02020603050405020304" pitchFamily="18" charset="0"/>
              </a:rPr>
              <a:t>的解</a:t>
            </a:r>
          </a:p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zh-CN" altLang="en-US" sz="2800">
                <a:cs typeface="Times New Roman" panose="02020603050405020304" pitchFamily="18" charset="0"/>
              </a:rPr>
              <a:t>		</a:t>
            </a:r>
            <a:r>
              <a:rPr lang="en-US" altLang="zh-CN" sz="2800">
                <a:cs typeface="Times New Roman" panose="02020603050405020304" pitchFamily="18" charset="0"/>
              </a:rPr>
              <a:t>}</a:t>
            </a:r>
            <a:endParaRPr lang="el-GR" altLang="zh-CN" sz="2800">
              <a:ea typeface="宋体" panose="02010600030101010101" pitchFamily="2" charset="-122"/>
            </a:endParaRPr>
          </a:p>
        </p:txBody>
      </p:sp>
      <p:sp>
        <p:nvSpPr>
          <p:cNvPr id="88069" name="Rectangle 3">
            <a:extLst>
              <a:ext uri="{FF2B5EF4-FFF2-40B4-BE49-F238E27FC236}">
                <a16:creationId xmlns:a16="http://schemas.microsoft.com/office/drawing/2014/main" id="{594D150D-2EB9-4043-AC15-71CA95EC5D2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随机的预处理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日期占位符 4">
            <a:extLst>
              <a:ext uri="{FF2B5EF4-FFF2-40B4-BE49-F238E27FC236}">
                <a16:creationId xmlns:a16="http://schemas.microsoft.com/office/drawing/2014/main" id="{75A3E63C-D12F-4DC8-960E-D87B5176D2B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89091" name="灯片编号占位符 6">
            <a:extLst>
              <a:ext uri="{FF2B5EF4-FFF2-40B4-BE49-F238E27FC236}">
                <a16:creationId xmlns:a16="http://schemas.microsoft.com/office/drawing/2014/main" id="{287DA706-1F47-41E7-B68F-946437D133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7F3C9CE-0C1C-4DB8-BBCB-EEADE6FEB30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89092" name="Rectangle 2">
            <a:extLst>
              <a:ext uri="{FF2B5EF4-FFF2-40B4-BE49-F238E27FC236}">
                <a16:creationId xmlns:a16="http://schemas.microsoft.com/office/drawing/2014/main" id="{F244DFFB-A44A-4E91-A997-EBF59D830FBD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264275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黑体" panose="02010609060101010101" pitchFamily="49" charset="-122"/>
              </a:rPr>
              <a:t>	</a:t>
            </a:r>
            <a:r>
              <a:rPr lang="zh-CN" altLang="el-GR" sz="2400">
                <a:latin typeface="黑体" panose="02010609060101010101" pitchFamily="49" charset="-122"/>
              </a:rPr>
              <a:t>例</a:t>
            </a:r>
            <a:r>
              <a:rPr lang="el-GR" altLang="zh-CN" sz="2400">
                <a:latin typeface="黑体" panose="02010609060101010101" pitchFamily="49" charset="-122"/>
              </a:rPr>
              <a:t>1</a:t>
            </a:r>
            <a:r>
              <a:rPr lang="zh-CN" altLang="el-GR" sz="2400">
                <a:latin typeface="黑体" panose="02010609060101010101" pitchFamily="49" charset="-122"/>
              </a:rPr>
              <a:t>：选择和排序的</a:t>
            </a:r>
            <a:r>
              <a:rPr lang="el-GR" altLang="zh-CN" sz="2400">
                <a:latin typeface="黑体" panose="02010609060101010101" pitchFamily="49" charset="-122"/>
              </a:rPr>
              <a:t>Sherwood</a:t>
            </a:r>
            <a:r>
              <a:rPr lang="zh-CN" altLang="el-GR" sz="2400">
                <a:latin typeface="黑体" panose="02010609060101010101" pitchFamily="49" charset="-122"/>
              </a:rPr>
              <a:t>算法</a:t>
            </a:r>
            <a:endParaRPr lang="zh-CN" altLang="en-US" sz="2400">
              <a:latin typeface="黑体" panose="02010609060101010101" pitchFamily="49" charset="-122"/>
            </a:endParaRP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Char char="l"/>
            </a:pPr>
            <a:r>
              <a:rPr lang="zh-CN" altLang="en-US" sz="2400">
                <a:latin typeface="黑体" panose="02010609060101010101" pitchFamily="49" charset="-122"/>
              </a:rPr>
              <a:t>只需进行随机预处理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400">
                <a:latin typeface="黑体" panose="02010609060101010101" pitchFamily="49" charset="-122"/>
              </a:rPr>
              <a:t>	将输入实例中元素打乱即可，相当于洗牌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400">
                <a:latin typeface="黑体" panose="02010609060101010101" pitchFamily="49" charset="-122"/>
              </a:rPr>
              <a:t>	后处理无需进行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400">
                <a:latin typeface="黑体" panose="02010609060101010101" pitchFamily="49" charset="-122"/>
              </a:rPr>
              <a:t>	只需调用确定的算法前先调用下述算法：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400">
                <a:latin typeface="黑体" panose="02010609060101010101" pitchFamily="49" charset="-122"/>
              </a:rPr>
              <a:t>	</a:t>
            </a:r>
            <a:r>
              <a:rPr lang="en-US" altLang="zh-CN" sz="2400"/>
              <a:t>Shuffle (T) {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en-US" altLang="zh-CN" sz="2400"/>
              <a:t>		n ← length[T];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en-US" altLang="zh-CN" sz="2400"/>
              <a:t>		for i ← 1 to n-1 do {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en-US" altLang="zh-CN" sz="2400"/>
              <a:t>		    </a:t>
            </a:r>
            <a:r>
              <a:rPr lang="en-US" altLang="zh-CN" sz="2400">
                <a:solidFill>
                  <a:srgbClr val="FFFF00"/>
                </a:solidFill>
              </a:rPr>
              <a:t>// </a:t>
            </a:r>
            <a:r>
              <a:rPr lang="zh-CN" altLang="en-US" sz="2400">
                <a:solidFill>
                  <a:srgbClr val="FFFF00"/>
                </a:solidFill>
              </a:rPr>
              <a:t>在</a:t>
            </a:r>
            <a:r>
              <a:rPr lang="en-US" altLang="zh-CN" sz="2400">
                <a:solidFill>
                  <a:srgbClr val="FFFF00"/>
                </a:solidFill>
              </a:rPr>
              <a:t>T[i..n]</a:t>
            </a:r>
            <a:r>
              <a:rPr lang="zh-CN" altLang="en-US" sz="2400">
                <a:solidFill>
                  <a:srgbClr val="FFFF00"/>
                </a:solidFill>
              </a:rPr>
              <a:t>中随机选</a:t>
            </a:r>
            <a:r>
              <a:rPr lang="en-US" altLang="zh-CN" sz="2400">
                <a:solidFill>
                  <a:srgbClr val="FFFF00"/>
                </a:solidFill>
              </a:rPr>
              <a:t>1</a:t>
            </a:r>
            <a:r>
              <a:rPr lang="zh-CN" altLang="en-US" sz="2400">
                <a:solidFill>
                  <a:srgbClr val="FFFF00"/>
                </a:solidFill>
              </a:rPr>
              <a:t>元素放在</a:t>
            </a:r>
            <a:r>
              <a:rPr lang="en-US" altLang="zh-CN" sz="2400">
                <a:solidFill>
                  <a:srgbClr val="FFFF00"/>
                </a:solidFill>
              </a:rPr>
              <a:t>T[i]</a:t>
            </a:r>
            <a:r>
              <a:rPr lang="zh-CN" altLang="en-US" sz="2400">
                <a:solidFill>
                  <a:srgbClr val="FFFF00"/>
                </a:solidFill>
              </a:rPr>
              <a:t>上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zh-CN" altLang="en-US" sz="2400"/>
              <a:t>		    </a:t>
            </a:r>
            <a:r>
              <a:rPr lang="en-US" altLang="zh-CN" sz="2400"/>
              <a:t>j ← uniform(i..n);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en-US" altLang="zh-CN" sz="2400"/>
              <a:t>		    T[ i ] ←&gt; T[ j ];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en-US" altLang="zh-CN" sz="2400"/>
              <a:t>		}</a:t>
            </a:r>
          </a:p>
          <a:p>
            <a:pPr marL="914400" lvl="1" indent="-457200" eaLnBrk="1" hangingPunct="1">
              <a:lnSpc>
                <a:spcPct val="120000"/>
              </a:lnSpc>
              <a:spcBef>
                <a:spcPct val="10000"/>
              </a:spcBef>
              <a:buFontTx/>
              <a:buNone/>
            </a:pPr>
            <a:r>
              <a:rPr lang="en-US" altLang="zh-CN" sz="2400"/>
              <a:t>	}</a:t>
            </a:r>
            <a:r>
              <a:rPr lang="en-US" altLang="zh-CN" sz="2000">
                <a:ea typeface="宋体" panose="02010600030101010101" pitchFamily="2" charset="-122"/>
              </a:rPr>
              <a:t>		</a:t>
            </a:r>
          </a:p>
        </p:txBody>
      </p:sp>
      <p:sp>
        <p:nvSpPr>
          <p:cNvPr id="89093" name="Rectangle 3">
            <a:extLst>
              <a:ext uri="{FF2B5EF4-FFF2-40B4-BE49-F238E27FC236}">
                <a16:creationId xmlns:a16="http://schemas.microsoft.com/office/drawing/2014/main" id="{9B63D268-9682-4971-BFE8-DABEAEDB9EC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随机的预处理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日期占位符 4">
            <a:extLst>
              <a:ext uri="{FF2B5EF4-FFF2-40B4-BE49-F238E27FC236}">
                <a16:creationId xmlns:a16="http://schemas.microsoft.com/office/drawing/2014/main" id="{82F7CD68-6C1E-4927-A975-5A58C51541C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0115" name="灯片编号占位符 6">
            <a:extLst>
              <a:ext uri="{FF2B5EF4-FFF2-40B4-BE49-F238E27FC236}">
                <a16:creationId xmlns:a16="http://schemas.microsoft.com/office/drawing/2014/main" id="{EF0C071C-5F0B-4422-AE20-D1DFD7CE2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63DE63A-67CD-4E47-B3B7-E9091977D69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0116" name="Rectangle 2">
            <a:extLst>
              <a:ext uri="{FF2B5EF4-FFF2-40B4-BE49-F238E27FC236}">
                <a16:creationId xmlns:a16="http://schemas.microsoft.com/office/drawing/2014/main" id="{4C1A3314-F67C-46D5-819E-F81874AC92E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188913"/>
            <a:ext cx="8820150" cy="6669087"/>
          </a:xfrm>
        </p:spPr>
        <p:txBody>
          <a:bodyPr/>
          <a:lstStyle/>
          <a:p>
            <a:pPr marL="533400" indent="-533400" eaLnBrk="1" hangingPunct="1">
              <a:lnSpc>
                <a:spcPct val="120000"/>
              </a:lnSpc>
              <a:spcBef>
                <a:spcPct val="10000"/>
              </a:spcBef>
              <a:buFont typeface="Wingdings" panose="05000000000000000000" pitchFamily="2" charset="2"/>
              <a:buNone/>
            </a:pPr>
            <a:r>
              <a:rPr lang="en-US" altLang="zh-CN" sz="2400">
                <a:latin typeface="黑体" panose="02010609060101010101" pitchFamily="49" charset="-122"/>
              </a:rPr>
              <a:t>	</a:t>
            </a:r>
            <a:r>
              <a:rPr lang="zh-CN" altLang="el-GR" sz="2400">
                <a:latin typeface="黑体" panose="02010609060101010101" pitchFamily="49" charset="-122"/>
              </a:rPr>
              <a:t>例</a:t>
            </a:r>
            <a:r>
              <a:rPr lang="el-GR" altLang="zh-CN" sz="2400">
                <a:latin typeface="黑体" panose="02010609060101010101" pitchFamily="49" charset="-122"/>
              </a:rPr>
              <a:t>2</a:t>
            </a:r>
            <a:r>
              <a:rPr lang="zh-CN" altLang="el-GR" sz="2400">
                <a:latin typeface="黑体" panose="02010609060101010101" pitchFamily="49" charset="-122"/>
              </a:rPr>
              <a:t>：离散对数计算</a:t>
            </a:r>
            <a:endParaRPr lang="zh-CN" altLang="en-US" sz="2400">
              <a:latin typeface="黑体" panose="02010609060101010101" pitchFamily="49" charset="-122"/>
            </a:endParaRP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2200"/>
              <a:t>离散对数计算困难使其可用于密码算法，数字签名等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2200"/>
              <a:t>定义：设 </a:t>
            </a:r>
            <a:r>
              <a:rPr lang="en-US" altLang="zh-CN" sz="2200"/>
              <a:t>a=g</a:t>
            </a:r>
            <a:r>
              <a:rPr lang="en-US" altLang="zh-CN" sz="2200" baseline="30000"/>
              <a:t>x</a:t>
            </a:r>
            <a:r>
              <a:rPr lang="en-US" altLang="zh-CN" sz="2200"/>
              <a:t> mod p</a:t>
            </a:r>
            <a:r>
              <a:rPr lang="zh-CN" altLang="en-US" sz="2200"/>
              <a:t>，记 </a:t>
            </a:r>
            <a:r>
              <a:rPr lang="en-US" altLang="zh-CN" sz="2200"/>
              <a:t>log</a:t>
            </a:r>
            <a:r>
              <a:rPr lang="en-US" altLang="zh-CN" sz="2200" baseline="-25000"/>
              <a:t>g,p</a:t>
            </a:r>
            <a:r>
              <a:rPr lang="en-US" altLang="zh-CN" sz="2200"/>
              <a:t>a=x</a:t>
            </a:r>
            <a:r>
              <a:rPr lang="zh-CN" altLang="en-US" sz="2200"/>
              <a:t>，称</a:t>
            </a:r>
            <a:r>
              <a:rPr lang="en-US" altLang="zh-CN" sz="2200"/>
              <a:t>x</a:t>
            </a:r>
            <a:r>
              <a:rPr lang="zh-CN" altLang="en-US" sz="2200"/>
              <a:t>为</a:t>
            </a:r>
            <a:r>
              <a:rPr lang="en-US" altLang="zh-CN" sz="2200"/>
              <a:t>a</a:t>
            </a:r>
            <a:r>
              <a:rPr lang="zh-CN" altLang="en-US" sz="2200"/>
              <a:t>的</a:t>
            </a:r>
            <a:r>
              <a:rPr lang="en-US" altLang="zh-CN" sz="2200"/>
              <a:t>(</a:t>
            </a:r>
            <a:r>
              <a:rPr lang="zh-CN" altLang="en-US" sz="2200"/>
              <a:t>以</a:t>
            </a:r>
            <a:r>
              <a:rPr lang="en-US" altLang="zh-CN" sz="2200"/>
              <a:t>g</a:t>
            </a:r>
            <a:r>
              <a:rPr lang="zh-CN" altLang="en-US" sz="2200"/>
              <a:t>为底模除</a:t>
            </a:r>
            <a:r>
              <a:rPr lang="en-US" altLang="zh-CN" sz="2200"/>
              <a:t>p)</a:t>
            </a:r>
            <a:r>
              <a:rPr lang="zh-CN" altLang="en-US" sz="2200"/>
              <a:t>对数。  从</a:t>
            </a:r>
            <a:r>
              <a:rPr lang="en-US" altLang="zh-CN" sz="2200"/>
              <a:t>p</a:t>
            </a:r>
            <a:r>
              <a:rPr lang="zh-CN" altLang="en-US" sz="2200"/>
              <a:t>，</a:t>
            </a:r>
            <a:r>
              <a:rPr lang="en-US" altLang="zh-CN" sz="2200"/>
              <a:t>g</a:t>
            </a:r>
            <a:r>
              <a:rPr lang="zh-CN" altLang="en-US" sz="2200"/>
              <a:t>，</a:t>
            </a:r>
            <a:r>
              <a:rPr lang="en-US" altLang="zh-CN" sz="2200"/>
              <a:t>a</a:t>
            </a:r>
            <a:r>
              <a:rPr lang="zh-CN" altLang="en-US" sz="2200"/>
              <a:t>计算</a:t>
            </a:r>
            <a:r>
              <a:rPr lang="en-US" altLang="zh-CN" sz="2200"/>
              <a:t>x</a:t>
            </a:r>
            <a:r>
              <a:rPr lang="zh-CN" altLang="en-US" sz="2200"/>
              <a:t>称为</a:t>
            </a:r>
            <a:r>
              <a:rPr lang="zh-CN" altLang="en-US" sz="2200">
                <a:solidFill>
                  <a:schemeClr val="folHlink"/>
                </a:solidFill>
              </a:rPr>
              <a:t>离散对数</a:t>
            </a:r>
            <a:r>
              <a:rPr lang="zh-CN" altLang="en-US" sz="2200"/>
              <a:t>问题。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2200"/>
              <a:t>简单算法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/>
              <a:t>	① 计算</a:t>
            </a:r>
            <a:r>
              <a:rPr lang="en-US" altLang="zh-CN" sz="2200"/>
              <a:t>g</a:t>
            </a:r>
            <a:r>
              <a:rPr lang="en-US" altLang="zh-CN" sz="2200" baseline="30000"/>
              <a:t>x</a:t>
            </a:r>
            <a:r>
              <a:rPr lang="zh-CN" altLang="en-US" sz="2200"/>
              <a:t>对所有的</a:t>
            </a:r>
            <a:r>
              <a:rPr lang="en-US" altLang="zh-CN" sz="2200"/>
              <a:t>x</a:t>
            </a:r>
            <a:r>
              <a:rPr lang="zh-CN" altLang="en-US" sz="2200"/>
              <a:t>，最多计算</a:t>
            </a:r>
            <a:r>
              <a:rPr lang="en-US" altLang="zh-CN" sz="2200"/>
              <a:t>0</a:t>
            </a:r>
            <a:r>
              <a:rPr lang="en-US" altLang="en-US" sz="2200"/>
              <a:t>≤</a:t>
            </a:r>
            <a:r>
              <a:rPr lang="en-US" altLang="zh-CN" sz="2200"/>
              <a:t>x</a:t>
            </a:r>
            <a:r>
              <a:rPr lang="en-US" altLang="en-US" sz="2200"/>
              <a:t>≤</a:t>
            </a:r>
            <a:r>
              <a:rPr lang="en-US" altLang="zh-CN" sz="2200"/>
              <a:t> p-1 </a:t>
            </a:r>
            <a:r>
              <a:rPr lang="zh-CN" altLang="en-US" sz="2200"/>
              <a:t>或 </a:t>
            </a:r>
            <a:r>
              <a:rPr lang="en-US" altLang="zh-CN" sz="2200"/>
              <a:t>1</a:t>
            </a:r>
            <a:r>
              <a:rPr lang="en-US" altLang="en-US" sz="2200"/>
              <a:t>≤</a:t>
            </a:r>
            <a:r>
              <a:rPr lang="en-US" altLang="zh-CN" sz="2200"/>
              <a:t>x</a:t>
            </a:r>
            <a:r>
              <a:rPr lang="en-US" altLang="en-US" sz="2200"/>
              <a:t>≤</a:t>
            </a:r>
            <a:r>
              <a:rPr lang="en-US" altLang="zh-CN" sz="2200"/>
              <a:t>p</a:t>
            </a:r>
            <a:r>
              <a:rPr lang="zh-CN" altLang="en-US" sz="2200"/>
              <a:t>，因为实际上离散对数</a:t>
            </a:r>
            <a:r>
              <a:rPr lang="en-US" altLang="zh-CN" sz="2200"/>
              <a:t>&lt;g&gt;</a:t>
            </a:r>
            <a:r>
              <a:rPr lang="zh-CN" altLang="en-US" sz="2200"/>
              <a:t>是循环群；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/>
              <a:t>	② 验证</a:t>
            </a:r>
            <a:r>
              <a:rPr lang="en-US" altLang="zh-CN" sz="2200"/>
              <a:t>a=g</a:t>
            </a:r>
            <a:r>
              <a:rPr lang="en-US" altLang="zh-CN" sz="2200" baseline="30000"/>
              <a:t>x</a:t>
            </a:r>
            <a:r>
              <a:rPr lang="en-US" altLang="zh-CN" sz="2200"/>
              <a:t> mod p </a:t>
            </a:r>
            <a:r>
              <a:rPr lang="zh-CN" altLang="en-US" sz="2200"/>
              <a:t>是否成立。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/>
              <a:t>	</a:t>
            </a:r>
            <a:r>
              <a:rPr lang="en-US" altLang="zh-CN" sz="2200"/>
              <a:t>dlog(g, a, p) { </a:t>
            </a:r>
            <a:r>
              <a:rPr lang="en-US" altLang="zh-CN" sz="2200">
                <a:solidFill>
                  <a:schemeClr val="folHlink"/>
                </a:solidFill>
              </a:rPr>
              <a:t>// </a:t>
            </a:r>
            <a:r>
              <a:rPr lang="zh-CN" altLang="en-US" sz="2200">
                <a:solidFill>
                  <a:schemeClr val="folHlink"/>
                </a:solidFill>
              </a:rPr>
              <a:t>当这样的对数不存在时，算法返回</a:t>
            </a:r>
            <a:r>
              <a:rPr lang="en-US" altLang="zh-CN" sz="2200">
                <a:solidFill>
                  <a:schemeClr val="folHlink"/>
                </a:solidFill>
              </a:rPr>
              <a:t>p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/>
              <a:t>	    x ← 0; y ← 1;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/>
              <a:t>	    do {    x++;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/>
              <a:t>		  y </a:t>
            </a:r>
            <a:r>
              <a:rPr lang="en-US" altLang="zh-CN" sz="2200">
                <a:cs typeface="Arial" panose="020B0604020202020204" pitchFamily="34" charset="0"/>
              </a:rPr>
              <a:t>←</a:t>
            </a:r>
            <a:r>
              <a:rPr lang="en-US" altLang="zh-CN" sz="2200"/>
              <a:t> y*g; </a:t>
            </a:r>
            <a:r>
              <a:rPr lang="en-US" altLang="zh-CN" sz="2200">
                <a:solidFill>
                  <a:schemeClr val="folHlink"/>
                </a:solidFill>
              </a:rPr>
              <a:t>// </a:t>
            </a:r>
            <a:r>
              <a:rPr lang="zh-CN" altLang="en-US" sz="2200">
                <a:solidFill>
                  <a:schemeClr val="folHlink"/>
                </a:solidFill>
              </a:rPr>
              <a:t>计算</a:t>
            </a:r>
            <a:r>
              <a:rPr lang="en-US" altLang="zh-CN" sz="2200">
                <a:solidFill>
                  <a:schemeClr val="folHlink"/>
                </a:solidFill>
              </a:rPr>
              <a:t>y=g</a:t>
            </a:r>
            <a:r>
              <a:rPr lang="en-US" altLang="zh-CN" sz="2200" baseline="30000">
                <a:solidFill>
                  <a:schemeClr val="folHlink"/>
                </a:solidFill>
              </a:rPr>
              <a:t>x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/>
              <a:t>	    } while ( a ≠ y mod p) and (x ≠ p);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/>
              <a:t>           return x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/>
              <a:t>	}</a:t>
            </a:r>
          </a:p>
        </p:txBody>
      </p:sp>
      <p:graphicFrame>
        <p:nvGraphicFramePr>
          <p:cNvPr id="90117" name="Object 4">
            <a:extLst>
              <a:ext uri="{FF2B5EF4-FFF2-40B4-BE49-F238E27FC236}">
                <a16:creationId xmlns:a16="http://schemas.microsoft.com/office/drawing/2014/main" id="{040FB2D1-970C-4EC3-BA3F-4780B53763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2838" y="4508500"/>
          <a:ext cx="2700337" cy="796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3185" name="Equation" r:id="rId3" imgW="1549400" imgH="457200" progId="Equation.DSMT4">
                  <p:embed/>
                </p:oleObj>
              </mc:Choice>
              <mc:Fallback>
                <p:oleObj name="Equation" r:id="rId3" imgW="1549400" imgH="457200" progId="Equation.DSMT4">
                  <p:embed/>
                  <p:pic>
                    <p:nvPicPr>
                      <p:cNvPr id="90117" name="Object 4">
                        <a:extLst>
                          <a:ext uri="{FF2B5EF4-FFF2-40B4-BE49-F238E27FC236}">
                            <a16:creationId xmlns:a16="http://schemas.microsoft.com/office/drawing/2014/main" id="{040FB2D1-970C-4EC3-BA3F-4780B53763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4508500"/>
                        <a:ext cx="2700337" cy="796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日期占位符 4">
            <a:extLst>
              <a:ext uri="{FF2B5EF4-FFF2-40B4-BE49-F238E27FC236}">
                <a16:creationId xmlns:a16="http://schemas.microsoft.com/office/drawing/2014/main" id="{85116323-8CB4-4953-A608-70293B2A6BC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1139" name="灯片编号占位符 6">
            <a:extLst>
              <a:ext uri="{FF2B5EF4-FFF2-40B4-BE49-F238E27FC236}">
                <a16:creationId xmlns:a16="http://schemas.microsoft.com/office/drawing/2014/main" id="{683D95DD-3CAF-40D4-8E47-B374D409B9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t>53</a:t>
            </a:r>
          </a:p>
        </p:txBody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C04D870A-F037-42D7-B16A-01478B0EBDE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44488" y="549275"/>
            <a:ext cx="9386888" cy="6264275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200"/>
              <a:t>问题：最坏</a:t>
            </a:r>
            <a:r>
              <a:rPr lang="en-US" altLang="zh-CN" sz="2200"/>
              <a:t>O(p)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200"/>
              <a:t>	</a:t>
            </a:r>
            <a:r>
              <a:rPr lang="zh-CN" altLang="en-US" sz="2200"/>
              <a:t>循环次数难以预料，当满足一定条件时平均循环</a:t>
            </a:r>
            <a:r>
              <a:rPr lang="en-US" altLang="zh-CN" sz="2200"/>
              <a:t>p/2</a:t>
            </a:r>
            <a:r>
              <a:rPr lang="zh-CN" altLang="en-US" sz="2200"/>
              <a:t>次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zh-CN" altLang="en-US" sz="2200"/>
              <a:t>	当</a:t>
            </a:r>
            <a:r>
              <a:rPr lang="en-US" altLang="zh-CN" sz="2200"/>
              <a:t>p=24</a:t>
            </a:r>
            <a:r>
              <a:rPr lang="zh-CN" altLang="en-US" sz="2200"/>
              <a:t>位十进制数，循环</a:t>
            </a:r>
            <a:r>
              <a:rPr lang="en-US" altLang="zh-CN" sz="2200"/>
              <a:t>10</a:t>
            </a:r>
            <a:r>
              <a:rPr lang="en-US" altLang="zh-CN" sz="2200" baseline="30000"/>
              <a:t>24</a:t>
            </a:r>
            <a:r>
              <a:rPr lang="zh-CN" altLang="en-US" sz="2200"/>
              <a:t>次，千万亿次</a:t>
            </a:r>
            <a:r>
              <a:rPr lang="en-US" altLang="zh-CN" sz="2200"/>
              <a:t>/</a:t>
            </a:r>
            <a:r>
              <a:rPr lang="zh-CN" altLang="en-US" sz="2200"/>
              <a:t>秒 </a:t>
            </a:r>
            <a:r>
              <a:rPr lang="en-US" altLang="zh-CN" sz="2200"/>
              <a:t>(10</a:t>
            </a:r>
            <a:r>
              <a:rPr lang="en-US" altLang="zh-CN" sz="2200" baseline="30000"/>
              <a:t>16</a:t>
            </a:r>
            <a:r>
              <a:rPr lang="zh-CN" altLang="en-US" sz="2200"/>
              <a:t>次</a:t>
            </a:r>
            <a:r>
              <a:rPr lang="en-US" altLang="zh-CN" sz="2200"/>
              <a:t>/</a:t>
            </a:r>
            <a:r>
              <a:rPr lang="zh-CN" altLang="en-US" sz="2200"/>
              <a:t>秒</a:t>
            </a:r>
            <a:r>
              <a:rPr lang="en-US" altLang="zh-CN" sz="2200"/>
              <a:t>) </a:t>
            </a:r>
            <a:r>
              <a:rPr lang="zh-CN" altLang="en-US" sz="2200"/>
              <a:t>大约算</a:t>
            </a:r>
            <a:r>
              <a:rPr lang="en-US" altLang="zh-CN" sz="2200"/>
              <a:t>1</a:t>
            </a:r>
            <a:r>
              <a:rPr lang="zh-CN" altLang="en-US" sz="2200"/>
              <a:t>年</a:t>
            </a:r>
            <a:r>
              <a:rPr lang="en-US" altLang="zh-CN" sz="2200"/>
              <a:t>(10</a:t>
            </a:r>
            <a:r>
              <a:rPr lang="en-US" altLang="zh-CN" sz="2200" baseline="30000"/>
              <a:t>8</a:t>
            </a:r>
            <a:r>
              <a:rPr lang="zh-CN" altLang="en-US" sz="2200"/>
              <a:t>秒</a:t>
            </a:r>
            <a:r>
              <a:rPr lang="en-US" altLang="zh-CN" sz="2200"/>
              <a:t>/</a:t>
            </a:r>
            <a:r>
              <a:rPr lang="zh-CN" altLang="en-US" sz="2200"/>
              <a:t>年</a:t>
            </a:r>
            <a:r>
              <a:rPr lang="en-US" altLang="zh-CN" sz="2200"/>
              <a:t>)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200"/>
              <a:t>	</a:t>
            </a:r>
            <a:r>
              <a:rPr lang="zh-CN" altLang="en-US" sz="2200"/>
              <a:t>若</a:t>
            </a:r>
            <a:r>
              <a:rPr lang="en-US" altLang="zh-CN" sz="2200"/>
              <a:t>p</a:t>
            </a:r>
            <a:r>
              <a:rPr lang="zh-CN" altLang="en-US" sz="2200"/>
              <a:t>是数百位十进制？随机选择都可能无法在可行的时间内求解。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  <a:defRPr/>
            </a:pPr>
            <a:r>
              <a:rPr lang="zh-CN" altLang="en-US" sz="2200"/>
              <a:t>假设有一个平均时间性能很好，但最坏情况差的确定算法求</a:t>
            </a:r>
            <a:r>
              <a:rPr lang="en-US" altLang="zh-CN" sz="2200" err="1"/>
              <a:t>log</a:t>
            </a:r>
            <a:r>
              <a:rPr lang="en-US" altLang="zh-CN" sz="2200" baseline="-25000" err="1"/>
              <a:t>g,p</a:t>
            </a:r>
            <a:r>
              <a:rPr lang="en-US" altLang="zh-CN" sz="2200" err="1"/>
              <a:t>a</a:t>
            </a:r>
            <a:r>
              <a:rPr lang="zh-CN" altLang="en-US" sz="2200"/>
              <a:t>，怎样用</a:t>
            </a:r>
            <a:r>
              <a:rPr lang="en-US" altLang="zh-CN" sz="2200"/>
              <a:t>Sherwood</a:t>
            </a:r>
            <a:r>
              <a:rPr lang="zh-CN" altLang="en-US" sz="2200"/>
              <a:t>算法求解该问题？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spcAft>
                <a:spcPct val="30000"/>
              </a:spcAft>
              <a:buFont typeface="Wingdings" panose="05000000000000000000" pitchFamily="2" charset="2"/>
              <a:buNone/>
              <a:defRPr/>
            </a:pPr>
            <a:r>
              <a:rPr lang="zh-CN" altLang="en-US" sz="2200"/>
              <a:t>	设</a:t>
            </a:r>
            <a:r>
              <a:rPr lang="en-US" altLang="zh-CN" sz="2200"/>
              <a:t>p=19, g=2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200"/>
              <a:t>            </a:t>
            </a:r>
            <a:r>
              <a:rPr lang="en-US" altLang="zh-CN" sz="2200" err="1"/>
              <a:t>i</a:t>
            </a:r>
            <a:r>
              <a:rPr lang="en-US" altLang="zh-CN" sz="2200"/>
              <a:t>           1 2 3  4  5  6  7  8  9  10 11 12 13 14 15 16 17 18  19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200"/>
              <a:t> a=g</a:t>
            </a:r>
            <a:r>
              <a:rPr lang="en-US" altLang="zh-CN" sz="2200" baseline="30000"/>
              <a:t>i</a:t>
            </a:r>
            <a:r>
              <a:rPr lang="en-US" altLang="zh-CN" sz="2200"/>
              <a:t>mod19    </a:t>
            </a:r>
            <a:r>
              <a:rPr lang="en-US" altLang="zh-CN" sz="2170"/>
              <a:t>2</a:t>
            </a:r>
            <a:r>
              <a:rPr lang="en-US" altLang="zh-CN" sz="2200"/>
              <a:t> 4 8 16 13 7 14 9 18 17 15 11 3   6  12  5  10  1    2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50000"/>
              </a:spcBef>
              <a:buFont typeface="Wingdings" panose="05000000000000000000" pitchFamily="2" charset="2"/>
              <a:buNone/>
              <a:defRPr/>
            </a:pPr>
            <a:r>
              <a:rPr lang="en-US" altLang="zh-CN" sz="2200"/>
              <a:t>	</a:t>
            </a:r>
            <a:r>
              <a:rPr lang="zh-CN" altLang="en-US" sz="2200"/>
              <a:t>当</a:t>
            </a:r>
            <a:r>
              <a:rPr lang="en-US" altLang="zh-CN" sz="2200"/>
              <a:t>a=14, 6</a:t>
            </a:r>
            <a:r>
              <a:rPr lang="zh-CN" altLang="en-US" sz="2200"/>
              <a:t>时，</a:t>
            </a:r>
            <a:r>
              <a:rPr lang="en-US" altLang="zh-CN" sz="2200"/>
              <a:t>log</a:t>
            </a:r>
            <a:r>
              <a:rPr lang="en-US" altLang="zh-CN" sz="2200" baseline="-25000"/>
              <a:t>2,19</a:t>
            </a:r>
            <a:r>
              <a:rPr lang="en-US" altLang="zh-CN" sz="2200"/>
              <a:t>14 = 7, log</a:t>
            </a:r>
            <a:r>
              <a:rPr lang="en-US" altLang="zh-CN" sz="2200" baseline="-25000"/>
              <a:t>2,19</a:t>
            </a:r>
            <a:r>
              <a:rPr lang="en-US" altLang="zh-CN" sz="2200"/>
              <a:t>6=14</a:t>
            </a:r>
            <a:r>
              <a:rPr lang="zh-CN" altLang="en-US" sz="2200"/>
              <a:t>，即用</a:t>
            </a:r>
            <a:r>
              <a:rPr lang="en-US" altLang="zh-CN" sz="2200" err="1"/>
              <a:t>dlog</a:t>
            </a:r>
            <a:r>
              <a:rPr lang="zh-CN" altLang="en-US" sz="2200"/>
              <a:t>求</a:t>
            </a:r>
            <a:r>
              <a:rPr lang="en-US" altLang="zh-CN" sz="2200"/>
              <a:t>14</a:t>
            </a:r>
            <a:r>
              <a:rPr lang="zh-CN" altLang="en-US" sz="2200"/>
              <a:t>和</a:t>
            </a:r>
            <a:r>
              <a:rPr lang="en-US" altLang="zh-CN" sz="2200"/>
              <a:t>6</a:t>
            </a:r>
            <a:r>
              <a:rPr lang="zh-CN" altLang="en-US" sz="2200"/>
              <a:t>的离散对数时，分别要循环</a:t>
            </a:r>
            <a:r>
              <a:rPr lang="en-US" altLang="zh-CN" sz="2200"/>
              <a:t>7</a:t>
            </a:r>
            <a:r>
              <a:rPr lang="zh-CN" altLang="en-US" sz="2200"/>
              <a:t>和</a:t>
            </a:r>
            <a:r>
              <a:rPr lang="en-US" altLang="zh-CN" sz="2200"/>
              <a:t>14</a:t>
            </a:r>
            <a:r>
              <a:rPr lang="zh-CN" altLang="en-US" sz="2200"/>
              <a:t>次，执行时间</a:t>
            </a:r>
            <a:r>
              <a:rPr lang="zh-CN" altLang="en-US" sz="2200">
                <a:solidFill>
                  <a:srgbClr val="FFFF00"/>
                </a:solidFill>
              </a:rPr>
              <a:t>与</a:t>
            </a:r>
            <a:r>
              <a:rPr lang="en-US" altLang="zh-CN" sz="2200">
                <a:solidFill>
                  <a:srgbClr val="FFFF00"/>
                </a:solidFill>
              </a:rPr>
              <a:t>a</a:t>
            </a:r>
            <a:r>
              <a:rPr lang="zh-CN" altLang="en-US" sz="2200">
                <a:solidFill>
                  <a:srgbClr val="FFFF00"/>
                </a:solidFill>
              </a:rPr>
              <a:t>的取值相关</a:t>
            </a:r>
            <a:r>
              <a:rPr lang="zh-CN" altLang="en-US" sz="2200"/>
              <a:t>。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None/>
              <a:defRPr/>
            </a:pPr>
            <a:r>
              <a:rPr lang="zh-CN" altLang="en-US" sz="2200"/>
              <a:t>      用</a:t>
            </a:r>
            <a:r>
              <a:rPr lang="en-US" altLang="zh-CN" sz="2200" err="1"/>
              <a:t>sherwood</a:t>
            </a:r>
            <a:r>
              <a:rPr lang="zh-CN" altLang="en-US" sz="2200"/>
              <a:t>算法应该使得</a:t>
            </a:r>
            <a:r>
              <a:rPr lang="zh-CN" altLang="en-US" sz="2200">
                <a:solidFill>
                  <a:srgbClr val="FFFF00"/>
                </a:solidFill>
              </a:rPr>
              <a:t>与</a:t>
            </a:r>
            <a:r>
              <a:rPr lang="en-US" altLang="zh-CN" sz="2200">
                <a:solidFill>
                  <a:srgbClr val="FFFF00"/>
                </a:solidFill>
              </a:rPr>
              <a:t>a</a:t>
            </a:r>
            <a:r>
              <a:rPr lang="zh-CN" altLang="en-US" sz="2200">
                <a:solidFill>
                  <a:srgbClr val="FFFF00"/>
                </a:solidFill>
              </a:rPr>
              <a:t>无关</a:t>
            </a:r>
            <a:r>
              <a:rPr lang="zh-CN" altLang="en-US" sz="2200"/>
              <a:t>，用随机预处理的方法计算</a:t>
            </a:r>
            <a:r>
              <a:rPr lang="en-US" altLang="zh-CN" sz="2200" err="1"/>
              <a:t>log</a:t>
            </a:r>
            <a:r>
              <a:rPr lang="en-US" altLang="zh-CN" sz="2200" baseline="-25000" err="1"/>
              <a:t>g,p</a:t>
            </a:r>
            <a:r>
              <a:rPr lang="en-US" altLang="zh-CN" sz="2200" err="1"/>
              <a:t>a</a:t>
            </a:r>
            <a:endParaRPr lang="en-US" altLang="zh-CN" sz="2200"/>
          </a:p>
        </p:txBody>
      </p:sp>
      <p:sp>
        <p:nvSpPr>
          <p:cNvPr id="91141" name="Rectangle 3">
            <a:extLst>
              <a:ext uri="{FF2B5EF4-FFF2-40B4-BE49-F238E27FC236}">
                <a16:creationId xmlns:a16="http://schemas.microsoft.com/office/drawing/2014/main" id="{826057BD-A3FD-4404-ABC8-82A6F048FB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zh-CN" altLang="el-GR" sz="2400">
                <a:latin typeface="黑体" panose="02010609060101010101" pitchFamily="49" charset="-122"/>
              </a:rPr>
              <a:t>例</a:t>
            </a:r>
            <a:r>
              <a:rPr lang="el-GR" altLang="zh-CN" sz="2400">
                <a:latin typeface="黑体" panose="02010609060101010101" pitchFamily="49" charset="-122"/>
              </a:rPr>
              <a:t>2</a:t>
            </a:r>
            <a:r>
              <a:rPr lang="zh-CN" altLang="el-GR" sz="2400">
                <a:latin typeface="黑体" panose="02010609060101010101" pitchFamily="49" charset="-122"/>
              </a:rPr>
              <a:t>：离散对数计算</a:t>
            </a:r>
            <a:endParaRPr lang="zh-CN" altLang="en-US" sz="2400">
              <a:latin typeface="黑体" panose="02010609060101010101" pitchFamily="49" charset="-122"/>
            </a:endParaRPr>
          </a:p>
        </p:txBody>
      </p:sp>
      <p:cxnSp>
        <p:nvCxnSpPr>
          <p:cNvPr id="91142" name="直接连接符 2">
            <a:extLst>
              <a:ext uri="{FF2B5EF4-FFF2-40B4-BE49-F238E27FC236}">
                <a16:creationId xmlns:a16="http://schemas.microsoft.com/office/drawing/2014/main" id="{5021E35E-062F-4B44-85CF-7098F804A16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50825" y="4394200"/>
            <a:ext cx="8863013" cy="0"/>
          </a:xfrm>
          <a:prstGeom prst="line">
            <a:avLst/>
          </a:prstGeom>
          <a:noFill/>
          <a:ln w="6350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43" name="直接连接符 8">
            <a:extLst>
              <a:ext uri="{FF2B5EF4-FFF2-40B4-BE49-F238E27FC236}">
                <a16:creationId xmlns:a16="http://schemas.microsoft.com/office/drawing/2014/main" id="{6876097E-268B-4D2E-B70A-B45E2AC2B15D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82775" y="4019550"/>
            <a:ext cx="0" cy="74930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1144" name="直接连接符 14">
            <a:extLst>
              <a:ext uri="{FF2B5EF4-FFF2-40B4-BE49-F238E27FC236}">
                <a16:creationId xmlns:a16="http://schemas.microsoft.com/office/drawing/2014/main" id="{743BBEC9-1B94-4B76-BE6E-D2B18AADC89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207375" y="4056063"/>
            <a:ext cx="0" cy="749300"/>
          </a:xfrm>
          <a:prstGeom prst="line">
            <a:avLst/>
          </a:prstGeom>
          <a:noFill/>
          <a:ln w="9525" algn="ctr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ransition>
    <p:random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日期占位符 4">
            <a:extLst>
              <a:ext uri="{FF2B5EF4-FFF2-40B4-BE49-F238E27FC236}">
                <a16:creationId xmlns:a16="http://schemas.microsoft.com/office/drawing/2014/main" id="{D5F1113C-1E4E-4FD3-8C17-FAC4E8DD7B1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3187" name="灯片编号占位符 6">
            <a:extLst>
              <a:ext uri="{FF2B5EF4-FFF2-40B4-BE49-F238E27FC236}">
                <a16:creationId xmlns:a16="http://schemas.microsoft.com/office/drawing/2014/main" id="{12B282CC-CD15-43DF-B091-5B2A65AC5F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151E748-7DF3-47B0-A435-97EA81F4257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3188" name="Rectangle 2">
            <a:extLst>
              <a:ext uri="{FF2B5EF4-FFF2-40B4-BE49-F238E27FC236}">
                <a16:creationId xmlns:a16="http://schemas.microsoft.com/office/drawing/2014/main" id="{4EC3E1E4-0AC3-4521-9FE2-6C5C1877E91F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377825" y="638175"/>
            <a:ext cx="9136063" cy="5984875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2400"/>
              <a:t>定理</a:t>
            </a:r>
            <a:r>
              <a:rPr lang="en-US" altLang="zh-CN" sz="2400"/>
              <a:t>(</a:t>
            </a:r>
            <a:r>
              <a:rPr lang="zh-CN" altLang="en-US" sz="2400"/>
              <a:t>见</a:t>
            </a:r>
            <a:r>
              <a:rPr lang="en-US" altLang="zh-CN" sz="2400"/>
              <a:t>p877, </a:t>
            </a:r>
            <a:r>
              <a:rPr lang="en-US" altLang="zh-CN" sz="1800">
                <a:cs typeface="Times New Roman" panose="02020603050405020304" pitchFamily="18" charset="0"/>
              </a:rPr>
              <a:t>§</a:t>
            </a:r>
            <a:r>
              <a:rPr lang="en-US" altLang="zh-CN" sz="2400"/>
              <a:t> 31.6)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 ① 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 ②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50000"/>
              </a:spcBef>
              <a:buFontTx/>
              <a:buNone/>
            </a:pPr>
            <a:r>
              <a:rPr lang="en-US" altLang="zh-CN" sz="2400"/>
              <a:t>	dlogRH(g, a, p) { </a:t>
            </a:r>
            <a:r>
              <a:rPr lang="en-US" altLang="zh-CN" sz="2400">
                <a:solidFill>
                  <a:schemeClr val="folHlink"/>
                </a:solidFill>
              </a:rPr>
              <a:t>// </a:t>
            </a:r>
            <a:r>
              <a:rPr lang="zh-CN" altLang="en-US" sz="2400">
                <a:solidFill>
                  <a:schemeClr val="folHlink"/>
                </a:solidFill>
              </a:rPr>
              <a:t>求</a:t>
            </a:r>
            <a:r>
              <a:rPr lang="en-US" altLang="zh-CN" sz="2400">
                <a:solidFill>
                  <a:schemeClr val="folHlink"/>
                </a:solidFill>
              </a:rPr>
              <a:t>log</a:t>
            </a:r>
            <a:r>
              <a:rPr lang="en-US" altLang="zh-CN" sz="2400" baseline="-25000">
                <a:solidFill>
                  <a:schemeClr val="folHlink"/>
                </a:solidFill>
              </a:rPr>
              <a:t>g,p</a:t>
            </a:r>
            <a:r>
              <a:rPr lang="en-US" altLang="zh-CN" sz="2400">
                <a:solidFill>
                  <a:schemeClr val="folHlink"/>
                </a:solidFill>
              </a:rPr>
              <a:t>a, a = g</a:t>
            </a:r>
            <a:r>
              <a:rPr lang="en-US" altLang="zh-CN" sz="2400" baseline="30000">
                <a:solidFill>
                  <a:schemeClr val="folHlink"/>
                </a:solidFill>
              </a:rPr>
              <a:t>x</a:t>
            </a:r>
            <a:r>
              <a:rPr lang="en-US" altLang="zh-CN" sz="2400">
                <a:solidFill>
                  <a:schemeClr val="folHlink"/>
                </a:solidFill>
              </a:rPr>
              <a:t> mod p</a:t>
            </a:r>
            <a:r>
              <a:rPr lang="zh-CN" altLang="en-US" sz="2400">
                <a:solidFill>
                  <a:schemeClr val="folHlink"/>
                </a:solidFill>
              </a:rPr>
              <a:t>，求</a:t>
            </a:r>
            <a:r>
              <a:rPr lang="en-US" altLang="zh-CN" sz="2400">
                <a:solidFill>
                  <a:schemeClr val="folHlink"/>
                </a:solidFill>
              </a:rPr>
              <a:t>x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folHlink"/>
                </a:solidFill>
              </a:rPr>
              <a:t>	    // Sherwood</a:t>
            </a:r>
            <a:r>
              <a:rPr lang="zh-CN" altLang="en-US" sz="2400">
                <a:solidFill>
                  <a:schemeClr val="folHlink"/>
                </a:solidFill>
              </a:rPr>
              <a:t>算法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/>
              <a:t>	    </a:t>
            </a:r>
            <a:r>
              <a:rPr lang="en-US" altLang="zh-CN" sz="2400"/>
              <a:t>r ← uniform(0..p-2);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    b ← ModularExponent(g, r, p); </a:t>
            </a:r>
            <a:r>
              <a:rPr lang="en-US" altLang="zh-CN" sz="2400">
                <a:solidFill>
                  <a:schemeClr val="folHlink"/>
                </a:solidFill>
              </a:rPr>
              <a:t>//</a:t>
            </a:r>
            <a:r>
              <a:rPr lang="zh-CN" altLang="en-US" sz="2400">
                <a:solidFill>
                  <a:schemeClr val="folHlink"/>
                </a:solidFill>
              </a:rPr>
              <a:t>求幂模</a:t>
            </a:r>
            <a:r>
              <a:rPr lang="en-US" altLang="zh-CN" sz="2400">
                <a:solidFill>
                  <a:schemeClr val="folHlink"/>
                </a:solidFill>
              </a:rPr>
              <a:t>b=g</a:t>
            </a:r>
            <a:r>
              <a:rPr lang="en-US" altLang="zh-CN" sz="2400" baseline="30000">
                <a:solidFill>
                  <a:schemeClr val="folHlink"/>
                </a:solidFill>
              </a:rPr>
              <a:t>r </a:t>
            </a:r>
            <a:r>
              <a:rPr lang="en-US" altLang="zh-CN" sz="2400">
                <a:solidFill>
                  <a:schemeClr val="folHlink"/>
                </a:solidFill>
              </a:rPr>
              <a:t>mod p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    c ← ba mod p; </a:t>
            </a:r>
            <a:r>
              <a:rPr lang="en-US" altLang="zh-CN" sz="2000">
                <a:solidFill>
                  <a:schemeClr val="folHlink"/>
                </a:solidFill>
              </a:rPr>
              <a:t>//((g</a:t>
            </a:r>
            <a:r>
              <a:rPr lang="en-US" altLang="zh-CN" sz="2000" baseline="30000">
                <a:solidFill>
                  <a:schemeClr val="folHlink"/>
                </a:solidFill>
              </a:rPr>
              <a:t>r </a:t>
            </a:r>
            <a:r>
              <a:rPr lang="en-US" altLang="zh-CN" sz="2000">
                <a:solidFill>
                  <a:schemeClr val="folHlink"/>
                </a:solidFill>
              </a:rPr>
              <a:t>modp)(g</a:t>
            </a:r>
            <a:r>
              <a:rPr lang="en-US" altLang="zh-CN" sz="2000" baseline="30000">
                <a:solidFill>
                  <a:schemeClr val="folHlink"/>
                </a:solidFill>
              </a:rPr>
              <a:t>x</a:t>
            </a:r>
            <a:r>
              <a:rPr lang="en-US" altLang="zh-CN" sz="2000">
                <a:solidFill>
                  <a:schemeClr val="folHlink"/>
                </a:solidFill>
              </a:rPr>
              <a:t>modp))modp=g</a:t>
            </a:r>
            <a:r>
              <a:rPr lang="en-US" altLang="zh-CN" sz="2000" baseline="30000">
                <a:solidFill>
                  <a:schemeClr val="folHlink"/>
                </a:solidFill>
              </a:rPr>
              <a:t>r+x</a:t>
            </a:r>
            <a:r>
              <a:rPr lang="en-US" altLang="zh-CN" sz="2000">
                <a:solidFill>
                  <a:schemeClr val="folHlink"/>
                </a:solidFill>
              </a:rPr>
              <a:t>modp=c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    y ← log</a:t>
            </a:r>
            <a:r>
              <a:rPr lang="en-US" altLang="zh-CN" sz="2400" baseline="-25000"/>
              <a:t>g,p</a:t>
            </a:r>
            <a:r>
              <a:rPr lang="en-US" altLang="zh-CN" sz="2400"/>
              <a:t>c; </a:t>
            </a:r>
            <a:r>
              <a:rPr lang="en-US" altLang="zh-CN" sz="2400">
                <a:solidFill>
                  <a:schemeClr val="folHlink"/>
                </a:solidFill>
              </a:rPr>
              <a:t>// </a:t>
            </a:r>
            <a:r>
              <a:rPr lang="zh-CN" altLang="en-US" sz="2400">
                <a:solidFill>
                  <a:schemeClr val="folHlink"/>
                </a:solidFill>
              </a:rPr>
              <a:t>使用确定性算法求</a:t>
            </a:r>
            <a:r>
              <a:rPr lang="en-US" altLang="zh-CN" sz="2400">
                <a:solidFill>
                  <a:schemeClr val="folHlink"/>
                </a:solidFill>
              </a:rPr>
              <a:t>log</a:t>
            </a:r>
            <a:r>
              <a:rPr lang="en-US" altLang="zh-CN" sz="2400" baseline="-25000">
                <a:solidFill>
                  <a:schemeClr val="folHlink"/>
                </a:solidFill>
              </a:rPr>
              <a:t>p,g</a:t>
            </a:r>
            <a:r>
              <a:rPr lang="en-US" altLang="zh-CN" sz="2400">
                <a:solidFill>
                  <a:schemeClr val="folHlink"/>
                </a:solidFill>
              </a:rPr>
              <a:t>c, y=r+x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    return (y-r) mod (p-1); </a:t>
            </a:r>
            <a:r>
              <a:rPr lang="en-US" altLang="zh-CN" sz="2400">
                <a:solidFill>
                  <a:schemeClr val="folHlink"/>
                </a:solidFill>
              </a:rPr>
              <a:t>// </a:t>
            </a:r>
            <a:r>
              <a:rPr lang="zh-CN" altLang="en-US" sz="2400">
                <a:solidFill>
                  <a:schemeClr val="folHlink"/>
                </a:solidFill>
              </a:rPr>
              <a:t>求</a:t>
            </a:r>
            <a:r>
              <a:rPr lang="en-US" altLang="zh-CN" sz="2400">
                <a:solidFill>
                  <a:schemeClr val="folHlink"/>
                </a:solidFill>
              </a:rPr>
              <a:t>x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}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Ex. </a:t>
            </a:r>
            <a:r>
              <a:rPr lang="zh-CN" altLang="en-US" sz="2400"/>
              <a:t>分析</a:t>
            </a:r>
            <a:r>
              <a:rPr lang="en-US" altLang="zh-CN" sz="2400"/>
              <a:t>dlogRH</a:t>
            </a:r>
            <a:r>
              <a:rPr lang="zh-CN" altLang="en-US" sz="2400"/>
              <a:t>的工作原理，指出该算法相应的</a:t>
            </a:r>
            <a:r>
              <a:rPr lang="en-US" altLang="zh-CN" sz="2400"/>
              <a:t>u</a:t>
            </a:r>
            <a:r>
              <a:rPr lang="zh-CN" altLang="en-US" sz="2400"/>
              <a:t>和</a:t>
            </a:r>
            <a:r>
              <a:rPr lang="en-US" altLang="zh-CN" sz="2400"/>
              <a:t>v</a:t>
            </a:r>
          </a:p>
        </p:txBody>
      </p:sp>
      <p:sp>
        <p:nvSpPr>
          <p:cNvPr id="93189" name="Rectangle 3">
            <a:extLst>
              <a:ext uri="{FF2B5EF4-FFF2-40B4-BE49-F238E27FC236}">
                <a16:creationId xmlns:a16="http://schemas.microsoft.com/office/drawing/2014/main" id="{C052F4F9-B3BA-4B90-9E03-0470AE8CA7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随机的预处理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93190" name="Object 4">
            <a:extLst>
              <a:ext uri="{FF2B5EF4-FFF2-40B4-BE49-F238E27FC236}">
                <a16:creationId xmlns:a16="http://schemas.microsoft.com/office/drawing/2014/main" id="{51052F2D-B743-4803-A954-2E13418807E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6488" y="1133475"/>
          <a:ext cx="6121400" cy="1047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6257" name="Equation" r:id="rId3" imgW="2971800" imgH="508000" progId="Equation.DSMT4">
                  <p:embed/>
                </p:oleObj>
              </mc:Choice>
              <mc:Fallback>
                <p:oleObj name="Equation" r:id="rId3" imgW="2971800" imgH="508000" progId="Equation.DSMT4">
                  <p:embed/>
                  <p:pic>
                    <p:nvPicPr>
                      <p:cNvPr id="93190" name="Object 4">
                        <a:extLst>
                          <a:ext uri="{FF2B5EF4-FFF2-40B4-BE49-F238E27FC236}">
                            <a16:creationId xmlns:a16="http://schemas.microsoft.com/office/drawing/2014/main" id="{51052F2D-B743-4803-A954-2E13418807E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1133475"/>
                        <a:ext cx="6121400" cy="1047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日期占位符 4">
            <a:extLst>
              <a:ext uri="{FF2B5EF4-FFF2-40B4-BE49-F238E27FC236}">
                <a16:creationId xmlns:a16="http://schemas.microsoft.com/office/drawing/2014/main" id="{1C7E80EE-C1EA-4954-8355-AF3B90F3789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4211" name="灯片编号占位符 6">
            <a:extLst>
              <a:ext uri="{FF2B5EF4-FFF2-40B4-BE49-F238E27FC236}">
                <a16:creationId xmlns:a16="http://schemas.microsoft.com/office/drawing/2014/main" id="{D584C9F1-2351-4021-9068-06846D9CF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C984C3-1E0C-4756-993A-F90A091371B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4212" name="Rectangle 2">
            <a:extLst>
              <a:ext uri="{FF2B5EF4-FFF2-40B4-BE49-F238E27FC236}">
                <a16:creationId xmlns:a16="http://schemas.microsoft.com/office/drawing/2014/main" id="{6FEB6A35-EFDA-4E4B-9C67-F7A7ED6F1756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242888" y="638175"/>
            <a:ext cx="9136063" cy="5984875"/>
          </a:xfrm>
        </p:spPr>
        <p:txBody>
          <a:bodyPr/>
          <a:lstStyle/>
          <a:p>
            <a:pPr marL="914400" lvl="1" indent="-457200" eaLnBrk="1" hangingPunct="1">
              <a:lnSpc>
                <a:spcPct val="110000"/>
              </a:lnSpc>
              <a:spcBef>
                <a:spcPct val="20000"/>
              </a:spcBef>
              <a:buFont typeface="Wingdings" panose="05000000000000000000" pitchFamily="2" charset="2"/>
              <a:buChar char="l"/>
            </a:pPr>
            <a:r>
              <a:rPr lang="zh-CN" altLang="en-US" sz="2600">
                <a:solidFill>
                  <a:schemeClr val="folHlink"/>
                </a:solidFill>
              </a:rPr>
              <a:t>随机预处理提供了一种加密计算的可能性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600"/>
              <a:t>	      假定你想计算某个实例</a:t>
            </a:r>
            <a:r>
              <a:rPr lang="en-US" altLang="zh-CN" sz="2600"/>
              <a:t>x</a:t>
            </a:r>
            <a:r>
              <a:rPr lang="zh-CN" altLang="en-US" sz="2600"/>
              <a:t>，通过</a:t>
            </a:r>
            <a:r>
              <a:rPr lang="en-US" altLang="zh-CN" sz="2600"/>
              <a:t>f(x)</a:t>
            </a:r>
            <a:r>
              <a:rPr lang="zh-CN" altLang="en-US" sz="2600"/>
              <a:t>计算，但你缺乏计算能力或是缺乏有效算法，而别人有相应的计算能力，愿意为你计算</a:t>
            </a:r>
            <a:r>
              <a:rPr lang="en-US" altLang="zh-CN" sz="2600"/>
              <a:t>(</a:t>
            </a:r>
            <a:r>
              <a:rPr lang="zh-CN" altLang="en-US" sz="2600"/>
              <a:t>可能会收费</a:t>
            </a:r>
            <a:r>
              <a:rPr lang="en-US" altLang="zh-CN" sz="2600"/>
              <a:t>)</a:t>
            </a:r>
            <a:r>
              <a:rPr lang="zh-CN" altLang="en-US" sz="2600"/>
              <a:t>，若你愿意别人帮你计算，但你不愿意泄露你的输入实例</a:t>
            </a:r>
            <a:r>
              <a:rPr lang="en-US" altLang="zh-CN" sz="2600"/>
              <a:t>x</a:t>
            </a:r>
            <a:r>
              <a:rPr lang="zh-CN" altLang="en-US" sz="2600"/>
              <a:t>，你将如何做？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600"/>
              <a:t>	可将随机预处理使用到</a:t>
            </a:r>
            <a:r>
              <a:rPr lang="en-US" altLang="zh-CN" sz="2600"/>
              <a:t>f</a:t>
            </a:r>
            <a:r>
              <a:rPr lang="zh-CN" altLang="en-US" sz="2600"/>
              <a:t>的计算上：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600">
                <a:solidFill>
                  <a:srgbClr val="00FF00"/>
                </a:solidFill>
              </a:rPr>
              <a:t>	   </a:t>
            </a:r>
            <a:r>
              <a:rPr lang="zh-CN" altLang="zh-CN" sz="2600">
                <a:solidFill>
                  <a:srgbClr val="00FF00"/>
                </a:solidFill>
              </a:rPr>
              <a:t>①</a:t>
            </a:r>
            <a:r>
              <a:rPr lang="zh-CN" altLang="en-US" sz="2600">
                <a:solidFill>
                  <a:srgbClr val="00FF00"/>
                </a:solidFill>
              </a:rPr>
              <a:t> 使用函数</a:t>
            </a:r>
            <a:r>
              <a:rPr lang="en-US" altLang="zh-CN" sz="2600">
                <a:solidFill>
                  <a:srgbClr val="00FF00"/>
                </a:solidFill>
              </a:rPr>
              <a:t>u</a:t>
            </a:r>
            <a:r>
              <a:rPr lang="zh-CN" altLang="en-US" sz="2600">
                <a:solidFill>
                  <a:srgbClr val="00FF00"/>
                </a:solidFill>
              </a:rPr>
              <a:t>将</a:t>
            </a:r>
            <a:r>
              <a:rPr lang="en-US" altLang="zh-CN" sz="2600">
                <a:solidFill>
                  <a:srgbClr val="00FF00"/>
                </a:solidFill>
              </a:rPr>
              <a:t>x</a:t>
            </a:r>
            <a:r>
              <a:rPr lang="zh-CN" altLang="en-US" sz="2600">
                <a:solidFill>
                  <a:srgbClr val="00FF00"/>
                </a:solidFill>
              </a:rPr>
              <a:t>加密为某一随机实例</a:t>
            </a:r>
            <a:r>
              <a:rPr lang="en-US" altLang="zh-CN" sz="2600">
                <a:solidFill>
                  <a:srgbClr val="00FF00"/>
                </a:solidFill>
              </a:rPr>
              <a:t>y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600">
                <a:solidFill>
                  <a:srgbClr val="00FF00"/>
                </a:solidFill>
              </a:rPr>
              <a:t>	   </a:t>
            </a:r>
            <a:r>
              <a:rPr lang="zh-CN" altLang="zh-CN" sz="2600">
                <a:solidFill>
                  <a:srgbClr val="00FF00"/>
                </a:solidFill>
              </a:rPr>
              <a:t>②</a:t>
            </a:r>
            <a:r>
              <a:rPr lang="en-US" altLang="zh-CN" sz="2600">
                <a:solidFill>
                  <a:srgbClr val="00FF00"/>
                </a:solidFill>
              </a:rPr>
              <a:t> </a:t>
            </a:r>
            <a:r>
              <a:rPr lang="zh-CN" altLang="en-US" sz="2600">
                <a:solidFill>
                  <a:srgbClr val="00FF00"/>
                </a:solidFill>
              </a:rPr>
              <a:t>将</a:t>
            </a:r>
            <a:r>
              <a:rPr lang="en-US" altLang="zh-CN" sz="2600">
                <a:solidFill>
                  <a:srgbClr val="00FF00"/>
                </a:solidFill>
              </a:rPr>
              <a:t>y</a:t>
            </a:r>
            <a:r>
              <a:rPr lang="zh-CN" altLang="en-US" sz="2600">
                <a:solidFill>
                  <a:srgbClr val="00FF00"/>
                </a:solidFill>
              </a:rPr>
              <a:t>提交给</a:t>
            </a:r>
            <a:r>
              <a:rPr lang="en-US" altLang="zh-CN" sz="2600">
                <a:solidFill>
                  <a:srgbClr val="00FF00"/>
                </a:solidFill>
              </a:rPr>
              <a:t>f</a:t>
            </a:r>
            <a:r>
              <a:rPr lang="zh-CN" altLang="en-US" sz="2600">
                <a:solidFill>
                  <a:srgbClr val="00FF00"/>
                </a:solidFill>
              </a:rPr>
              <a:t>计算出</a:t>
            </a:r>
            <a:r>
              <a:rPr lang="en-US" altLang="zh-CN" sz="2600">
                <a:solidFill>
                  <a:srgbClr val="00FF00"/>
                </a:solidFill>
              </a:rPr>
              <a:t>f(y)</a:t>
            </a:r>
            <a:r>
              <a:rPr lang="zh-CN" altLang="en-US" sz="2600">
                <a:solidFill>
                  <a:srgbClr val="00FF00"/>
                </a:solidFill>
              </a:rPr>
              <a:t>的值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600">
                <a:solidFill>
                  <a:srgbClr val="00FF00"/>
                </a:solidFill>
              </a:rPr>
              <a:t>	   </a:t>
            </a:r>
            <a:r>
              <a:rPr lang="zh-CN" altLang="zh-CN" sz="2600">
                <a:solidFill>
                  <a:srgbClr val="00FF00"/>
                </a:solidFill>
              </a:rPr>
              <a:t>③</a:t>
            </a:r>
            <a:r>
              <a:rPr lang="zh-CN" altLang="en-US" sz="2600">
                <a:solidFill>
                  <a:srgbClr val="00FF00"/>
                </a:solidFill>
              </a:rPr>
              <a:t> 使用函数</a:t>
            </a:r>
            <a:r>
              <a:rPr lang="en-US" altLang="zh-CN" sz="2600">
                <a:solidFill>
                  <a:srgbClr val="00FF00"/>
                </a:solidFill>
              </a:rPr>
              <a:t>v</a:t>
            </a:r>
            <a:r>
              <a:rPr lang="zh-CN" altLang="en-US" sz="2600">
                <a:solidFill>
                  <a:srgbClr val="00FF00"/>
                </a:solidFill>
              </a:rPr>
              <a:t>转换为</a:t>
            </a:r>
            <a:r>
              <a:rPr lang="en-US" altLang="zh-CN" sz="2600">
                <a:solidFill>
                  <a:srgbClr val="00FF00"/>
                </a:solidFill>
              </a:rPr>
              <a:t>f(x)</a:t>
            </a:r>
          </a:p>
          <a:p>
            <a:pPr marL="914400" lvl="1" indent="-4572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600"/>
              <a:t>	       </a:t>
            </a:r>
            <a:r>
              <a:rPr lang="zh-CN" altLang="en-US" sz="2600"/>
              <a:t>上述过程，他人除了知道你的实例大小外，不知道</a:t>
            </a:r>
            <a:r>
              <a:rPr lang="en-US" altLang="zh-CN" sz="2600"/>
              <a:t>x</a:t>
            </a:r>
            <a:r>
              <a:rPr lang="zh-CN" altLang="en-US" sz="2600"/>
              <a:t>的任何信息，因为</a:t>
            </a:r>
            <a:r>
              <a:rPr lang="en-US" altLang="zh-CN" sz="2600"/>
              <a:t>u(x,r)</a:t>
            </a:r>
            <a:r>
              <a:rPr lang="zh-CN" altLang="en-US" sz="2600"/>
              <a:t>的概率分布</a:t>
            </a:r>
            <a:r>
              <a:rPr lang="en-US" altLang="zh-CN" sz="2600"/>
              <a:t>(</a:t>
            </a:r>
            <a:r>
              <a:rPr lang="zh-CN" altLang="en-US" sz="2600"/>
              <a:t>只要</a:t>
            </a:r>
            <a:r>
              <a:rPr lang="en-US" altLang="zh-CN" sz="2600"/>
              <a:t>r</a:t>
            </a:r>
            <a:r>
              <a:rPr lang="zh-CN" altLang="en-US" sz="2600"/>
              <a:t>是随机均匀选择的</a:t>
            </a:r>
            <a:r>
              <a:rPr lang="en-US" altLang="zh-CN" sz="2600"/>
              <a:t>)</a:t>
            </a:r>
            <a:r>
              <a:rPr lang="zh-CN" altLang="en-US" sz="2600"/>
              <a:t>是独立于</a:t>
            </a:r>
            <a:r>
              <a:rPr lang="en-US" altLang="zh-CN" sz="2600"/>
              <a:t>x</a:t>
            </a:r>
            <a:r>
              <a:rPr lang="zh-CN" altLang="en-US" sz="2600"/>
              <a:t>的。</a:t>
            </a:r>
          </a:p>
        </p:txBody>
      </p:sp>
      <p:sp>
        <p:nvSpPr>
          <p:cNvPr id="94213" name="Rectangle 3">
            <a:extLst>
              <a:ext uri="{FF2B5EF4-FFF2-40B4-BE49-F238E27FC236}">
                <a16:creationId xmlns:a16="http://schemas.microsoft.com/office/drawing/2014/main" id="{4FD8D022-9014-473C-9AC2-03A34D707A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.2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随机的预处理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日期占位符 4">
            <a:extLst>
              <a:ext uri="{FF2B5EF4-FFF2-40B4-BE49-F238E27FC236}">
                <a16:creationId xmlns:a16="http://schemas.microsoft.com/office/drawing/2014/main" id="{3FC5FA7C-84DE-46E8-90E9-4DD4C3B0960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5235" name="灯片编号占位符 6">
            <a:extLst>
              <a:ext uri="{FF2B5EF4-FFF2-40B4-BE49-F238E27FC236}">
                <a16:creationId xmlns:a16="http://schemas.microsoft.com/office/drawing/2014/main" id="{10F8EE58-A839-4026-A17A-B55C81FC0B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A4AF40-310D-4A18-B973-DD3AB8EF5B9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5236" name="Rectangle 2">
            <a:extLst>
              <a:ext uri="{FF2B5EF4-FFF2-40B4-BE49-F238E27FC236}">
                <a16:creationId xmlns:a16="http://schemas.microsoft.com/office/drawing/2014/main" id="{AD75C6DF-FC7B-485D-A717-1CA45ABDE3F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59848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800"/>
              <a:t>	      </a:t>
            </a:r>
            <a:r>
              <a:rPr lang="zh-CN" altLang="en-US" sz="2800">
                <a:solidFill>
                  <a:schemeClr val="bg1"/>
                </a:solidFill>
              </a:rPr>
              <a:t>设两个数组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[1..n]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 err="1">
                <a:solidFill>
                  <a:schemeClr val="bg1"/>
                </a:solidFill>
              </a:rPr>
              <a:t>ptr</a:t>
            </a:r>
            <a:r>
              <a:rPr lang="en-US" altLang="zh-CN" sz="2800">
                <a:solidFill>
                  <a:schemeClr val="bg1"/>
                </a:solidFill>
              </a:rPr>
              <a:t>[1..n]</a:t>
            </a:r>
            <a:r>
              <a:rPr lang="zh-CN" altLang="en-US" sz="2800">
                <a:solidFill>
                  <a:schemeClr val="bg1"/>
                </a:solidFill>
              </a:rPr>
              <a:t>及</a:t>
            </a:r>
            <a:r>
              <a:rPr lang="en-US" altLang="zh-CN" sz="2800">
                <a:solidFill>
                  <a:schemeClr val="bg1"/>
                </a:solidFill>
              </a:rPr>
              <a:t>head</a:t>
            </a:r>
            <a:r>
              <a:rPr lang="zh-CN" altLang="en-US" sz="2800">
                <a:solidFill>
                  <a:schemeClr val="bg1"/>
                </a:solidFill>
              </a:rPr>
              <a:t>构成一个有序的静态链表：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[head] ≤ 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</a:t>
            </a:r>
            <a:r>
              <a:rPr lang="en-US" altLang="zh-CN" sz="2800" err="1">
                <a:solidFill>
                  <a:schemeClr val="bg1"/>
                </a:solidFill>
              </a:rPr>
              <a:t>ptr</a:t>
            </a:r>
            <a:r>
              <a:rPr lang="en-US" altLang="zh-CN" sz="2800">
                <a:solidFill>
                  <a:schemeClr val="bg1"/>
                </a:solidFill>
              </a:rPr>
              <a:t>[head]] ≤ 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</a:t>
            </a:r>
            <a:r>
              <a:rPr lang="en-US" altLang="zh-CN" sz="2800" err="1">
                <a:solidFill>
                  <a:schemeClr val="bg1"/>
                </a:solidFill>
              </a:rPr>
              <a:t>ptr</a:t>
            </a:r>
            <a:r>
              <a:rPr lang="en-US" altLang="zh-CN" sz="2800">
                <a:solidFill>
                  <a:schemeClr val="bg1"/>
                </a:solidFill>
              </a:rPr>
              <a:t>[</a:t>
            </a:r>
            <a:r>
              <a:rPr lang="en-US" altLang="zh-CN" sz="2800" err="1">
                <a:solidFill>
                  <a:schemeClr val="bg1"/>
                </a:solidFill>
              </a:rPr>
              <a:t>ptr</a:t>
            </a:r>
            <a:r>
              <a:rPr lang="en-US" altLang="zh-CN" sz="2800">
                <a:solidFill>
                  <a:schemeClr val="bg1"/>
                </a:solidFill>
              </a:rPr>
              <a:t>[head]]] ≤ … ≤ 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[ptr</a:t>
            </a:r>
            <a:r>
              <a:rPr lang="en-US" altLang="zh-CN" sz="2800" baseline="30000">
                <a:solidFill>
                  <a:schemeClr val="bg1"/>
                </a:solidFill>
              </a:rPr>
              <a:t>n-1</a:t>
            </a:r>
            <a:r>
              <a:rPr lang="en-US" altLang="zh-CN" sz="2800">
                <a:solidFill>
                  <a:schemeClr val="bg1"/>
                </a:solidFill>
              </a:rPr>
              <a:t>[head]]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n-US" altLang="zh-CN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n-US" altLang="zh-CN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例：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n-US" altLang="zh-CN" sz="2800">
              <a:solidFill>
                <a:schemeClr val="bg1"/>
              </a:solidFill>
            </a:endParaRPr>
          </a:p>
        </p:txBody>
      </p:sp>
      <p:sp>
        <p:nvSpPr>
          <p:cNvPr id="95237" name="Rectangle 3">
            <a:extLst>
              <a:ext uri="{FF2B5EF4-FFF2-40B4-BE49-F238E27FC236}">
                <a16:creationId xmlns:a16="http://schemas.microsoft.com/office/drawing/2014/main" id="{E97C4AB3-EF01-41B5-8016-D662F860B3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95238" name="Object 4">
            <a:extLst>
              <a:ext uri="{FF2B5EF4-FFF2-40B4-BE49-F238E27FC236}">
                <a16:creationId xmlns:a16="http://schemas.microsoft.com/office/drawing/2014/main" id="{200A66C7-305F-45DD-ADFC-17BC2AD0E79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5013" y="2720975"/>
          <a:ext cx="7496175" cy="887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8305" name="Equation" r:id="rId3" imgW="4076700" imgH="482600" progId="Equation.DSMT4">
                  <p:embed/>
                </p:oleObj>
              </mc:Choice>
              <mc:Fallback>
                <p:oleObj name="Equation" r:id="rId3" imgW="4076700" imgH="482600" progId="Equation.DSMT4">
                  <p:embed/>
                  <p:pic>
                    <p:nvPicPr>
                      <p:cNvPr id="95238" name="Object 4">
                        <a:extLst>
                          <a:ext uri="{FF2B5EF4-FFF2-40B4-BE49-F238E27FC236}">
                            <a16:creationId xmlns:a16="http://schemas.microsoft.com/office/drawing/2014/main" id="{200A66C7-305F-45DD-ADFC-17BC2AD0E79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5013" y="2720975"/>
                        <a:ext cx="7496175" cy="887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239" name="Text Box 5">
            <a:extLst>
              <a:ext uri="{FF2B5EF4-FFF2-40B4-BE49-F238E27FC236}">
                <a16:creationId xmlns:a16="http://schemas.microsoft.com/office/drawing/2014/main" id="{769CA5C7-E002-4085-85CC-C69AF14CDB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2400" y="4149725"/>
            <a:ext cx="6165850" cy="2424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 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i      1     2     3     4     5     6      7</a:t>
            </a:r>
          </a:p>
          <a:p>
            <a:pPr eaLnBrk="1" hangingPunct="1">
              <a:spcBef>
                <a:spcPct val="20000"/>
              </a:spcBef>
              <a:buClrTx/>
              <a:buFontTx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val[i]      2     3    13    1     5     21    8</a:t>
            </a:r>
          </a:p>
          <a:p>
            <a:pPr eaLnBrk="1" hangingPunct="1">
              <a:spcBef>
                <a:spcPct val="20000"/>
              </a:spcBef>
              <a:buClrTx/>
              <a:buFontTx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ptr[i]      2     5     6     1     7     0      3</a:t>
            </a:r>
          </a:p>
          <a:p>
            <a:pPr eaLnBrk="1" hangingPunct="1">
              <a:spcBef>
                <a:spcPct val="20000"/>
              </a:spcBef>
              <a:buClrTx/>
              <a:buFontTx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rank       2     3     6     1     4     7      5</a:t>
            </a:r>
          </a:p>
          <a:p>
            <a:pPr eaLnBrk="1" hangingPunct="1">
              <a:spcBef>
                <a:spcPct val="45000"/>
              </a:spcBef>
              <a:buClrTx/>
              <a:buFontTx/>
              <a:buNone/>
            </a:pP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head=4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有序表：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5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8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13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21     </a:t>
            </a:r>
          </a:p>
        </p:txBody>
      </p:sp>
      <p:sp>
        <p:nvSpPr>
          <p:cNvPr id="95240" name="Line 6">
            <a:extLst>
              <a:ext uri="{FF2B5EF4-FFF2-40B4-BE49-F238E27FC236}">
                <a16:creationId xmlns:a16="http://schemas.microsoft.com/office/drawing/2014/main" id="{FB72A6C5-EC38-449D-ACCD-1A978393A9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66850" y="4689475"/>
            <a:ext cx="5084763" cy="0"/>
          </a:xfrm>
          <a:prstGeom prst="line">
            <a:avLst/>
          </a:prstGeom>
          <a:noFill/>
          <a:ln w="34925">
            <a:solidFill>
              <a:schemeClr val="bg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anchor="ctr"/>
          <a:lstStyle/>
          <a:p>
            <a:endParaRPr lang="zh-CN" altLang="en-US"/>
          </a:p>
        </p:txBody>
      </p:sp>
    </p:spTree>
  </p:cSld>
  <p:clrMapOvr>
    <a:masterClrMapping/>
  </p:clrMapOvr>
  <p:transition>
    <p:random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日期占位符 4">
            <a:extLst>
              <a:ext uri="{FF2B5EF4-FFF2-40B4-BE49-F238E27FC236}">
                <a16:creationId xmlns:a16="http://schemas.microsoft.com/office/drawing/2014/main" id="{B899079E-7458-48F0-B636-DA00AAA2CAB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6259" name="灯片编号占位符 6">
            <a:extLst>
              <a:ext uri="{FF2B5EF4-FFF2-40B4-BE49-F238E27FC236}">
                <a16:creationId xmlns:a16="http://schemas.microsoft.com/office/drawing/2014/main" id="{FF3006C6-D134-4A02-8234-14CB4B291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007A45-EE5D-40BE-AEC9-463DC482FC4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6260" name="Rectangle 2">
            <a:extLst>
              <a:ext uri="{FF2B5EF4-FFF2-40B4-BE49-F238E27FC236}">
                <a16:creationId xmlns:a16="http://schemas.microsoft.com/office/drawing/2014/main" id="{F048379C-D9C9-46B2-8017-36E0AE74E360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728663"/>
            <a:ext cx="9001125" cy="6129337"/>
          </a:xfrm>
        </p:spPr>
        <p:txBody>
          <a:bodyPr/>
          <a:lstStyle/>
          <a:p>
            <a:pPr marL="533400" indent="-533400" algn="just" eaLnBrk="1" hangingPunct="1">
              <a:lnSpc>
                <a:spcPct val="105000"/>
              </a:lnSpc>
              <a:spcBef>
                <a:spcPct val="20000"/>
              </a:spcBef>
            </a:pPr>
            <a:r>
              <a:rPr lang="zh-CN" altLang="en-US" sz="2800"/>
              <a:t>折半查找： </a:t>
            </a:r>
            <a:r>
              <a:rPr lang="zh-CN" altLang="en-US" sz="2800">
                <a:solidFill>
                  <a:schemeClr val="bg1"/>
                </a:solidFill>
              </a:rPr>
              <a:t>若</a:t>
            </a:r>
            <a:r>
              <a:rPr lang="en-US" altLang="zh-CN" sz="2800">
                <a:solidFill>
                  <a:schemeClr val="bg1"/>
                </a:solidFill>
              </a:rPr>
              <a:t>val[1..n]</a:t>
            </a:r>
            <a:r>
              <a:rPr lang="zh-CN" altLang="en-US" sz="2800">
                <a:solidFill>
                  <a:schemeClr val="bg1"/>
                </a:solidFill>
              </a:rPr>
              <a:t>本身有序，可用折半查找找某个给定的</a:t>
            </a:r>
            <a:r>
              <a:rPr lang="en-US" altLang="zh-CN" sz="2800">
                <a:solidFill>
                  <a:schemeClr val="bg1"/>
                </a:solidFill>
              </a:rPr>
              <a:t>key</a:t>
            </a:r>
            <a:r>
              <a:rPr lang="zh-CN" altLang="en-US" sz="2800">
                <a:solidFill>
                  <a:schemeClr val="bg1"/>
                </a:solidFill>
              </a:rPr>
              <a:t>，时间为</a:t>
            </a:r>
            <a:r>
              <a:rPr lang="en-US" altLang="zh-CN" sz="2800">
                <a:solidFill>
                  <a:schemeClr val="bg1"/>
                </a:solidFill>
              </a:rPr>
              <a:t>O(lgn)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20000"/>
              </a:spcBef>
            </a:pPr>
            <a:r>
              <a:rPr lang="zh-CN" altLang="en-US" sz="2800"/>
              <a:t>顺序查找：</a:t>
            </a:r>
            <a:r>
              <a:rPr lang="zh-CN" altLang="en-US" sz="2800">
                <a:solidFill>
                  <a:schemeClr val="bg1"/>
                </a:solidFill>
              </a:rPr>
              <a:t>但此表为链式结构，故最坏时间是</a:t>
            </a:r>
            <a:r>
              <a:rPr lang="el-GR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Ω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(n)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。尽管如此，我们能够找到一个确定性算法，平均时间为      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	   相应的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Sherwood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算法的期望时间是      ，它虽然并不比确定性算法快，但他消除了最坏实例。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	    假定表中元素互不相同，且所求的关键字在表中存在，则给定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x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，我们是求下标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i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，使</a:t>
            </a:r>
            <a:r>
              <a:rPr lang="en-US" altLang="zh-CN" sz="2800">
                <a:solidFill>
                  <a:schemeClr val="bg1"/>
                </a:solidFill>
              </a:rPr>
              <a:t>val[i]=x, </a:t>
            </a:r>
            <a:r>
              <a:rPr lang="zh-CN" altLang="en-US" sz="2800">
                <a:solidFill>
                  <a:schemeClr val="bg1"/>
                </a:solidFill>
              </a:rPr>
              <a:t>这里</a:t>
            </a:r>
            <a:r>
              <a:rPr lang="en-US" altLang="zh-CN" sz="2800">
                <a:solidFill>
                  <a:schemeClr val="bg1"/>
                </a:solidFill>
              </a:rPr>
              <a:t>1≤i≤ n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spcAft>
                <a:spcPct val="20000"/>
              </a:spcAft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任何实例可以由两个参数刻画：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    </a:t>
            </a:r>
            <a:r>
              <a:rPr lang="el-GR" altLang="zh-CN" sz="2800">
                <a:solidFill>
                  <a:schemeClr val="bg1"/>
                </a:solidFill>
              </a:rPr>
              <a:t>①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前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个整数的排列</a:t>
            </a:r>
            <a:r>
              <a:rPr lang="el-GR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δ</a:t>
            </a:r>
          </a:p>
          <a:p>
            <a:pPr marL="533400" indent="-533400" algn="just" eaLnBrk="1" hangingPunct="1">
              <a:lnSpc>
                <a:spcPct val="105000"/>
              </a:lnSpc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    </a:t>
            </a:r>
            <a:r>
              <a:rPr lang="el-GR" altLang="zh-CN" sz="2800">
                <a:solidFill>
                  <a:schemeClr val="bg1"/>
                </a:solidFill>
              </a:rPr>
              <a:t>②</a:t>
            </a:r>
            <a:r>
              <a:rPr lang="el-GR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x</a:t>
            </a:r>
            <a:r>
              <a:rPr lang="zh-CN" altLang="el-GR" sz="2800">
                <a:solidFill>
                  <a:schemeClr val="bg1"/>
                </a:solidFill>
                <a:latin typeface="黑体" panose="02010609060101010101" pitchFamily="49" charset="-122"/>
              </a:rPr>
              <a:t>的</a:t>
            </a:r>
            <a:r>
              <a:rPr lang="el-GR" altLang="zh-CN" sz="2800">
                <a:solidFill>
                  <a:schemeClr val="bg1"/>
                </a:solidFill>
              </a:rPr>
              <a:t>rank</a:t>
            </a:r>
            <a:endParaRPr lang="en-US" altLang="zh-CN" sz="28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96261" name="Rectangle 3">
            <a:extLst>
              <a:ext uri="{FF2B5EF4-FFF2-40B4-BE49-F238E27FC236}">
                <a16:creationId xmlns:a16="http://schemas.microsoft.com/office/drawing/2014/main" id="{F1F165A2-3769-493D-9FDB-B8EB61BFA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96262" name="Object 4">
            <a:extLst>
              <a:ext uri="{FF2B5EF4-FFF2-40B4-BE49-F238E27FC236}">
                <a16:creationId xmlns:a16="http://schemas.microsoft.com/office/drawing/2014/main" id="{C0790367-30F8-46D1-AE0F-E4AF060DD9E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6000" y="2636838"/>
          <a:ext cx="990600" cy="5222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29" name="Equation" r:id="rId3" imgW="457200" imgH="241300" progId="Equation.DSMT4">
                  <p:embed/>
                </p:oleObj>
              </mc:Choice>
              <mc:Fallback>
                <p:oleObj name="Equation" r:id="rId3" imgW="457200" imgH="241300" progId="Equation.DSMT4">
                  <p:embed/>
                  <p:pic>
                    <p:nvPicPr>
                      <p:cNvPr id="96262" name="Object 4">
                        <a:extLst>
                          <a:ext uri="{FF2B5EF4-FFF2-40B4-BE49-F238E27FC236}">
                            <a16:creationId xmlns:a16="http://schemas.microsoft.com/office/drawing/2014/main" id="{C0790367-30F8-46D1-AE0F-E4AF060DD9E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2636838"/>
                        <a:ext cx="990600" cy="5222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63" name="Object 5">
            <a:extLst>
              <a:ext uri="{FF2B5EF4-FFF2-40B4-BE49-F238E27FC236}">
                <a16:creationId xmlns:a16="http://schemas.microsoft.com/office/drawing/2014/main" id="{8734F5EF-5968-4748-8997-92C1958A9F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686550" y="3114675"/>
          <a:ext cx="989013" cy="5222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9330" name="Equation" r:id="rId5" imgW="457200" imgH="241300" progId="Equation.DSMT4">
                  <p:embed/>
                </p:oleObj>
              </mc:Choice>
              <mc:Fallback>
                <p:oleObj name="Equation" r:id="rId5" imgW="457200" imgH="241300" progId="Equation.DSMT4">
                  <p:embed/>
                  <p:pic>
                    <p:nvPicPr>
                      <p:cNvPr id="96263" name="Object 5">
                        <a:extLst>
                          <a:ext uri="{FF2B5EF4-FFF2-40B4-BE49-F238E27FC236}">
                            <a16:creationId xmlns:a16="http://schemas.microsoft.com/office/drawing/2014/main" id="{8734F5EF-5968-4748-8997-92C1958A9F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686550" y="3114675"/>
                        <a:ext cx="989013" cy="5222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日期占位符 4">
            <a:extLst>
              <a:ext uri="{FF2B5EF4-FFF2-40B4-BE49-F238E27FC236}">
                <a16:creationId xmlns:a16="http://schemas.microsoft.com/office/drawing/2014/main" id="{3D442347-CE14-4F4C-8314-0B761B50177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7283" name="灯片编号占位符 6">
            <a:extLst>
              <a:ext uri="{FF2B5EF4-FFF2-40B4-BE49-F238E27FC236}">
                <a16:creationId xmlns:a16="http://schemas.microsoft.com/office/drawing/2014/main" id="{F2AEC0D8-FCDC-44E8-AE7F-B2FD7CD506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C2E3AAD-81D0-4AC8-A7F1-450B5ACB0FC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7284" name="Rectangle 2">
            <a:extLst>
              <a:ext uri="{FF2B5EF4-FFF2-40B4-BE49-F238E27FC236}">
                <a16:creationId xmlns:a16="http://schemas.microsoft.com/office/drawing/2014/main" id="{6B12EE18-1753-4E4D-9791-6E9F963E7C0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873125"/>
            <a:ext cx="8982075" cy="5984875"/>
          </a:xfrm>
        </p:spPr>
        <p:txBody>
          <a:bodyPr/>
          <a:lstStyle/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spcAft>
                <a:spcPct val="25000"/>
              </a:spcAft>
              <a:buFontTx/>
              <a:buNone/>
            </a:pPr>
            <a:r>
              <a:rPr lang="en-US" altLang="zh-CN" sz="2800"/>
              <a:t>	</a:t>
            </a:r>
            <a:r>
              <a:rPr lang="zh-CN" altLang="en-US" sz="2800">
                <a:solidFill>
                  <a:schemeClr val="bg1"/>
                </a:solidFill>
              </a:rPr>
              <a:t>设</a:t>
            </a:r>
            <a:r>
              <a:rPr lang="en-US" altLang="zh-CN" sz="2800">
                <a:solidFill>
                  <a:schemeClr val="bg1"/>
                </a:solidFill>
              </a:rPr>
              <a:t>S</a:t>
            </a:r>
            <a:r>
              <a:rPr lang="en-US" altLang="zh-CN" sz="2800" baseline="-250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是所有</a:t>
            </a:r>
            <a:r>
              <a:rPr lang="en-US" altLang="zh-CN" sz="2800">
                <a:solidFill>
                  <a:schemeClr val="bg1"/>
                </a:solidFill>
              </a:rPr>
              <a:t>n!</a:t>
            </a:r>
            <a:r>
              <a:rPr lang="zh-CN" altLang="en-US" sz="2800">
                <a:solidFill>
                  <a:schemeClr val="bg1"/>
                </a:solidFill>
              </a:rPr>
              <a:t>个排列的集合，设</a:t>
            </a:r>
            <a:r>
              <a:rPr lang="en-US" altLang="zh-CN" sz="2800">
                <a:solidFill>
                  <a:schemeClr val="bg1"/>
                </a:solidFill>
              </a:rPr>
              <a:t>A</a:t>
            </a:r>
            <a:r>
              <a:rPr lang="zh-CN" altLang="en-US" sz="2800">
                <a:solidFill>
                  <a:schemeClr val="bg1"/>
                </a:solidFill>
              </a:rPr>
              <a:t>是一个确定性算法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⑴</a:t>
            </a:r>
            <a:r>
              <a:rPr lang="zh-CN" altLang="en-US" sz="2800">
                <a:solidFill>
                  <a:schemeClr val="bg1"/>
                </a:solidFill>
              </a:rPr>
              <a:t> 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(n, k, </a:t>
            </a:r>
            <a:r>
              <a:rPr lang="el-GR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δ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)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表示算法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的执行时间，此时间与被查找元素的秩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k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，以及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val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的排列</a:t>
            </a:r>
            <a:r>
              <a:rPr lang="el-GR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δ</a:t>
            </a:r>
            <a:r>
              <a:rPr lang="zh-CN" altLang="el-GR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相关。若</a:t>
            </a:r>
            <a:r>
              <a:rPr lang="el-GR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A</a:t>
            </a:r>
            <a:r>
              <a:rPr lang="zh-CN" altLang="el-GR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是一个概率算法，则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t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(n, k, </a:t>
            </a:r>
            <a:r>
              <a:rPr lang="el-GR" altLang="zh-CN" sz="280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δ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)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表示算法的期望值。无论算法是确定的还是概率的，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w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(n)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和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m</a:t>
            </a:r>
            <a:r>
              <a:rPr lang="en-US" altLang="zh-CN" sz="2800" baseline="-25000">
                <a:solidFill>
                  <a:schemeClr val="bg1"/>
                </a:solidFill>
                <a:ea typeface="宋体" panose="02010600030101010101" pitchFamily="2" charset="-122"/>
              </a:rPr>
              <a:t>A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(n)</a:t>
            </a: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分别表示最坏时间和平均时间，因此有：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⑵</a:t>
            </a:r>
            <a:r>
              <a:rPr lang="zh-CN" altLang="en-US" sz="2800">
                <a:solidFill>
                  <a:schemeClr val="bg1"/>
                </a:solidFill>
              </a:rPr>
              <a:t> 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3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⑶</a:t>
            </a:r>
            <a:endParaRPr lang="el-GR" altLang="zh-CN" sz="2800">
              <a:solidFill>
                <a:schemeClr val="bg1"/>
              </a:solidFill>
              <a:ea typeface="宋体" panose="02010600030101010101" pitchFamily="2" charset="-122"/>
            </a:endParaRP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n-US" altLang="zh-CN" sz="28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sp>
        <p:nvSpPr>
          <p:cNvPr id="97285" name="Rectangle 3">
            <a:extLst>
              <a:ext uri="{FF2B5EF4-FFF2-40B4-BE49-F238E27FC236}">
                <a16:creationId xmlns:a16="http://schemas.microsoft.com/office/drawing/2014/main" id="{9D9B15E9-0580-4233-99AA-1E1AF44106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233363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97286" name="Object 4">
            <a:extLst>
              <a:ext uri="{FF2B5EF4-FFF2-40B4-BE49-F238E27FC236}">
                <a16:creationId xmlns:a16="http://schemas.microsoft.com/office/drawing/2014/main" id="{FDE09631-7DA9-4065-B4D3-20C432E6CB9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6000" y="4014788"/>
          <a:ext cx="7947025" cy="2568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0353" name="Equation" r:id="rId3" imgW="3505200" imgH="1092200" progId="Equation.DSMT4">
                  <p:embed/>
                </p:oleObj>
              </mc:Choice>
              <mc:Fallback>
                <p:oleObj name="Equation" r:id="rId3" imgW="3505200" imgH="1092200" progId="Equation.DSMT4">
                  <p:embed/>
                  <p:pic>
                    <p:nvPicPr>
                      <p:cNvPr id="97286" name="Object 4">
                        <a:extLst>
                          <a:ext uri="{FF2B5EF4-FFF2-40B4-BE49-F238E27FC236}">
                            <a16:creationId xmlns:a16="http://schemas.microsoft.com/office/drawing/2014/main" id="{FDE09631-7DA9-4065-B4D3-20C432E6CB9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4014788"/>
                        <a:ext cx="7947025" cy="2568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日期占位符 4">
            <a:extLst>
              <a:ext uri="{FF2B5EF4-FFF2-40B4-BE49-F238E27FC236}">
                <a16:creationId xmlns:a16="http://schemas.microsoft.com/office/drawing/2014/main" id="{B5282986-3764-46A9-B716-17E1FCD0C75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8307" name="灯片编号占位符 6">
            <a:extLst>
              <a:ext uri="{FF2B5EF4-FFF2-40B4-BE49-F238E27FC236}">
                <a16:creationId xmlns:a16="http://schemas.microsoft.com/office/drawing/2014/main" id="{EA8FB2EA-DF92-424D-96C0-052108321C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F513B82-4E3A-49BA-999D-7419866779B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59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8308" name="Rectangle 2">
            <a:extLst>
              <a:ext uri="{FF2B5EF4-FFF2-40B4-BE49-F238E27FC236}">
                <a16:creationId xmlns:a16="http://schemas.microsoft.com/office/drawing/2014/main" id="{9762D8DC-1815-4ED7-9B6E-CDBBDDA0963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982075" cy="59848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AutoNum type="arabicPeriod"/>
            </a:pPr>
            <a:r>
              <a:rPr lang="zh-CN" altLang="en-US" sz="2800">
                <a:solidFill>
                  <a:schemeClr val="accent1"/>
                </a:solidFill>
              </a:rPr>
              <a:t>时间为</a:t>
            </a:r>
            <a:r>
              <a:rPr lang="en-US" altLang="zh-CN" sz="2800">
                <a:solidFill>
                  <a:schemeClr val="accent1"/>
                </a:solidFill>
              </a:rPr>
              <a:t>O(n)</a:t>
            </a:r>
            <a:r>
              <a:rPr lang="zh-CN" altLang="en-US" sz="2800">
                <a:solidFill>
                  <a:schemeClr val="accent1"/>
                </a:solidFill>
              </a:rPr>
              <a:t>的确定算法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spcAft>
                <a:spcPct val="30000"/>
              </a:spcAft>
            </a:pPr>
            <a:r>
              <a:rPr lang="zh-CN" altLang="en-US" sz="2800">
                <a:solidFill>
                  <a:srgbClr val="00FF00"/>
                </a:solidFill>
              </a:rPr>
              <a:t>算法</a:t>
            </a:r>
          </a:p>
          <a:p>
            <a:pPr marL="914400" lvl="1" indent="-457200" eaLnBrk="1" hangingPunct="1">
              <a:lnSpc>
                <a:spcPct val="110000"/>
              </a:lnSpc>
              <a:spcBef>
                <a:spcPct val="5000"/>
              </a:spcBef>
              <a:spcAft>
                <a:spcPct val="30000"/>
              </a:spcAft>
              <a:buFont typeface="Wingdings" panose="05000000000000000000" pitchFamily="2" charset="2"/>
              <a:buNone/>
            </a:pPr>
            <a:r>
              <a:rPr lang="zh-CN" altLang="en-US"/>
              <a:t>设</a:t>
            </a:r>
            <a:r>
              <a:rPr lang="en-US" altLang="zh-CN" err="1"/>
              <a:t>x≥val</a:t>
            </a:r>
            <a:r>
              <a:rPr lang="en-US" altLang="zh-CN"/>
              <a:t>[</a:t>
            </a:r>
            <a:r>
              <a:rPr lang="en-US" altLang="zh-CN" err="1"/>
              <a:t>i</a:t>
            </a:r>
            <a:r>
              <a:rPr lang="en-US" altLang="zh-CN"/>
              <a:t>]</a:t>
            </a:r>
            <a:r>
              <a:rPr lang="zh-CN" altLang="en-US"/>
              <a:t>且</a:t>
            </a:r>
            <a:r>
              <a:rPr lang="en-US" altLang="zh-CN"/>
              <a:t>x</a:t>
            </a:r>
            <a:r>
              <a:rPr lang="zh-CN" altLang="en-US"/>
              <a:t>在表中，则从位置</a:t>
            </a:r>
            <a:r>
              <a:rPr lang="en-US" altLang="zh-CN" err="1"/>
              <a:t>i</a:t>
            </a:r>
            <a:r>
              <a:rPr lang="zh-CN" altLang="en-US"/>
              <a:t>开始查找</a:t>
            </a:r>
            <a:r>
              <a:rPr lang="en-US" altLang="zh-CN"/>
              <a:t>x</a:t>
            </a:r>
            <a:r>
              <a:rPr lang="zh-CN" altLang="en-US"/>
              <a:t>的算法为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Search(x, </a:t>
            </a:r>
            <a:r>
              <a:rPr lang="en-US" altLang="zh-CN" sz="2800" err="1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) {    //</a:t>
            </a:r>
            <a:r>
              <a:rPr lang="zh-CN" altLang="en-US" sz="2800">
                <a:solidFill>
                  <a:schemeClr val="bg1"/>
                </a:solidFill>
              </a:rPr>
              <a:t>仍可改进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	</a:t>
            </a:r>
            <a:r>
              <a:rPr lang="en-US" altLang="zh-CN" sz="2800">
                <a:solidFill>
                  <a:schemeClr val="bg1"/>
                </a:solidFill>
              </a:rPr>
              <a:t>while x &gt; 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</a:t>
            </a:r>
            <a:r>
              <a:rPr lang="en-US" altLang="zh-CN" sz="2800" err="1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] do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	    </a:t>
            </a:r>
            <a:r>
              <a:rPr lang="en-US" altLang="zh-CN" sz="2800" err="1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 ← </a:t>
            </a:r>
            <a:r>
              <a:rPr lang="en-US" altLang="zh-CN" sz="2800" err="1">
                <a:solidFill>
                  <a:schemeClr val="bg1"/>
                </a:solidFill>
              </a:rPr>
              <a:t>ptr</a:t>
            </a:r>
            <a:r>
              <a:rPr lang="en-US" altLang="zh-CN" sz="2800">
                <a:solidFill>
                  <a:schemeClr val="bg1"/>
                </a:solidFill>
              </a:rPr>
              <a:t>[</a:t>
            </a:r>
            <a:r>
              <a:rPr lang="en-US" altLang="zh-CN" sz="2800" err="1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];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	return </a:t>
            </a:r>
            <a:r>
              <a:rPr lang="en-US" altLang="zh-CN" sz="2800" err="1">
                <a:solidFill>
                  <a:schemeClr val="bg1"/>
                </a:solidFill>
              </a:rPr>
              <a:t>i</a:t>
            </a:r>
            <a:r>
              <a:rPr lang="en-US" altLang="zh-CN" sz="2800">
                <a:solidFill>
                  <a:schemeClr val="bg1"/>
                </a:solidFill>
              </a:rPr>
              <a:t>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}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在表</a:t>
            </a:r>
            <a:r>
              <a:rPr lang="en-US" altLang="zh-CN" sz="2800" err="1">
                <a:solidFill>
                  <a:schemeClr val="bg1"/>
                </a:solidFill>
              </a:rPr>
              <a:t>val</a:t>
            </a:r>
            <a:r>
              <a:rPr lang="en-US" altLang="zh-CN" sz="2800">
                <a:solidFill>
                  <a:schemeClr val="bg1"/>
                </a:solidFill>
              </a:rPr>
              <a:t>[1..n]</a:t>
            </a:r>
            <a:r>
              <a:rPr lang="zh-CN" altLang="en-US" sz="2800">
                <a:solidFill>
                  <a:schemeClr val="bg1"/>
                </a:solidFill>
              </a:rPr>
              <a:t>中查找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的算法为：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A(x) {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	return Search(x, head);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5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	}</a:t>
            </a:r>
          </a:p>
        </p:txBody>
      </p:sp>
      <p:sp>
        <p:nvSpPr>
          <p:cNvPr id="98309" name="Rectangle 3">
            <a:extLst>
              <a:ext uri="{FF2B5EF4-FFF2-40B4-BE49-F238E27FC236}">
                <a16:creationId xmlns:a16="http://schemas.microsoft.com/office/drawing/2014/main" id="{B0EC0B8F-44CF-4C6F-9FDA-BCACA94AA8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日期占位符 4">
            <a:extLst>
              <a:ext uri="{FF2B5EF4-FFF2-40B4-BE49-F238E27FC236}">
                <a16:creationId xmlns:a16="http://schemas.microsoft.com/office/drawing/2014/main" id="{35938BD8-4A74-4A91-B315-5E9AAC151A8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99331" name="灯片编号占位符 6">
            <a:extLst>
              <a:ext uri="{FF2B5EF4-FFF2-40B4-BE49-F238E27FC236}">
                <a16:creationId xmlns:a16="http://schemas.microsoft.com/office/drawing/2014/main" id="{B77CC966-D379-4910-ACFB-27D925969E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BC5CA1-02DF-4BCF-858A-D9A5A8EAC68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99332" name="Rectangle 2">
            <a:extLst>
              <a:ext uri="{FF2B5EF4-FFF2-40B4-BE49-F238E27FC236}">
                <a16:creationId xmlns:a16="http://schemas.microsoft.com/office/drawing/2014/main" id="{49F7D764-A3E4-4C26-92B7-F223BFCB956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59848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800">
                <a:solidFill>
                  <a:srgbClr val="00FF00"/>
                </a:solidFill>
              </a:rPr>
              <a:t>性能分析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/>
              <a:t>	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rank(x)=k, </a:t>
            </a:r>
            <a:r>
              <a:rPr lang="zh-CN" altLang="en-US" sz="2400">
                <a:solidFill>
                  <a:schemeClr val="bg1"/>
                </a:solidFill>
              </a:rPr>
              <a:t>则：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             </a:t>
            </a:r>
            <a:r>
              <a:rPr lang="en-US" altLang="zh-CN" sz="2400">
                <a:solidFill>
                  <a:schemeClr val="bg1"/>
                </a:solidFill>
              </a:rPr>
              <a:t>—— </a:t>
            </a:r>
            <a:r>
              <a:rPr lang="zh-CN" altLang="en-US" sz="2400">
                <a:solidFill>
                  <a:schemeClr val="bg1"/>
                </a:solidFill>
              </a:rPr>
              <a:t>算法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在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个元素的表中查找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所需的访问数组元素的次数，</a:t>
            </a:r>
            <a:r>
              <a:rPr lang="zh-CN" altLang="en-US" sz="2400">
                <a:solidFill>
                  <a:srgbClr val="00FF00"/>
                </a:solidFill>
              </a:rPr>
              <a:t>显然与</a:t>
            </a:r>
            <a:r>
              <a:rPr lang="el-GR" altLang="zh-CN" sz="2400">
                <a:solidFill>
                  <a:srgbClr val="00FF00"/>
                </a:solidFill>
                <a:latin typeface="黑体" panose="02010609060101010101" pitchFamily="49" charset="-122"/>
              </a:rPr>
              <a:t>δ</a:t>
            </a:r>
            <a:r>
              <a:rPr lang="zh-CN" altLang="el-GR" sz="2400">
                <a:solidFill>
                  <a:srgbClr val="00FF00"/>
                </a:solidFill>
                <a:latin typeface="黑体" panose="02010609060101010101" pitchFamily="49" charset="-122"/>
              </a:rPr>
              <a:t>无关</a:t>
            </a:r>
            <a:endParaRPr lang="zh-CN" altLang="en-US" sz="2400">
              <a:solidFill>
                <a:srgbClr val="00FF00"/>
              </a:solidFill>
              <a:latin typeface="黑体" panose="02010609060101010101" pitchFamily="49" charset="-122"/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	     </a:t>
            </a:r>
            <a:r>
              <a:rPr lang="en-US" altLang="zh-CN" sz="2400">
                <a:solidFill>
                  <a:schemeClr val="bg1"/>
                </a:solidFill>
              </a:rPr>
              <a:t>——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算法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最坏时的访问次数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	     </a:t>
            </a:r>
            <a:r>
              <a:rPr lang="en-US" altLang="zh-CN" sz="2400">
                <a:solidFill>
                  <a:schemeClr val="bg1"/>
                </a:solidFill>
              </a:rPr>
              <a:t>——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算法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A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平均的访问次数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①</a:t>
            </a:r>
            <a:r>
              <a:rPr lang="zh-CN" altLang="en-US" sz="2800">
                <a:solidFill>
                  <a:schemeClr val="bg1"/>
                </a:solidFill>
              </a:rPr>
              <a:t>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②</a:t>
            </a:r>
            <a:endParaRPr lang="zh-CN" altLang="en-US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③</a:t>
            </a:r>
            <a:endParaRPr lang="zh-CN" altLang="en-US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endParaRPr lang="el-GR" altLang="zh-CN" sz="2800">
              <a:solidFill>
                <a:schemeClr val="bg1"/>
              </a:solidFill>
            </a:endParaRPr>
          </a:p>
        </p:txBody>
      </p:sp>
      <p:sp>
        <p:nvSpPr>
          <p:cNvPr id="99333" name="Rectangle 3">
            <a:extLst>
              <a:ext uri="{FF2B5EF4-FFF2-40B4-BE49-F238E27FC236}">
                <a16:creationId xmlns:a16="http://schemas.microsoft.com/office/drawing/2014/main" id="{D9AEDBCC-52ED-4703-8EB9-7A73104F1F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99334" name="Object 4">
                <a:extLst>
                  <a:ext uri="{FF2B5EF4-FFF2-40B4-BE49-F238E27FC236}">
                    <a16:creationId xmlns:a16="http://schemas.microsoft.com/office/drawing/2014/main" id="{C7863201-E07E-4D9A-BAF4-A62F34FEBCB0}"/>
                  </a:ext>
                </a:extLst>
              </p:cNvPr>
              <p:cNvSpPr txBox="1"/>
              <p:nvPr/>
            </p:nvSpPr>
            <p:spPr bwMode="auto">
              <a:xfrm>
                <a:off x="792163" y="1628775"/>
                <a:ext cx="1081087" cy="554038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99334" name="Object 4">
                <a:extLst>
                  <a:ext uri="{FF2B5EF4-FFF2-40B4-BE49-F238E27FC236}">
                    <a16:creationId xmlns:a16="http://schemas.microsoft.com/office/drawing/2014/main" id="{C7863201-E07E-4D9A-BAF4-A62F34FEBCB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92163" y="1628775"/>
                <a:ext cx="1081087" cy="554038"/>
              </a:xfrm>
              <a:prstGeom prst="rect">
                <a:avLst/>
              </a:prstGeom>
              <a:blipFill>
                <a:blip r:embed="rId2"/>
                <a:stretch>
                  <a:fillRect t="-7692" r="-395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335" name="Object 5">
                <a:extLst>
                  <a:ext uri="{FF2B5EF4-FFF2-40B4-BE49-F238E27FC236}">
                    <a16:creationId xmlns:a16="http://schemas.microsoft.com/office/drawing/2014/main" id="{DCA985C4-DA6A-401B-A507-1B0229AA907F}"/>
                  </a:ext>
                </a:extLst>
              </p:cNvPr>
              <p:cNvSpPr txBox="1"/>
              <p:nvPr/>
            </p:nvSpPr>
            <p:spPr bwMode="auto">
              <a:xfrm>
                <a:off x="746125" y="2619375"/>
                <a:ext cx="746125" cy="438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zh-CN" altLang="en-US" i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99335" name="Object 5">
                <a:extLst>
                  <a:ext uri="{FF2B5EF4-FFF2-40B4-BE49-F238E27FC236}">
                    <a16:creationId xmlns:a16="http://schemas.microsoft.com/office/drawing/2014/main" id="{DCA985C4-DA6A-401B-A507-1B0229AA907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125" y="2619375"/>
                <a:ext cx="746125" cy="438150"/>
              </a:xfrm>
              <a:prstGeom prst="rect">
                <a:avLst/>
              </a:prstGeom>
              <a:blipFill>
                <a:blip r:embed="rId3"/>
                <a:stretch>
                  <a:fillRect t="-4167" r="-18699" b="-5556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336" name="Object 6">
                <a:extLst>
                  <a:ext uri="{FF2B5EF4-FFF2-40B4-BE49-F238E27FC236}">
                    <a16:creationId xmlns:a16="http://schemas.microsoft.com/office/drawing/2014/main" id="{C8EF61A8-9ED2-4F98-966C-526157F2BEDD}"/>
                  </a:ext>
                </a:extLst>
              </p:cNvPr>
              <p:cNvSpPr txBox="1"/>
              <p:nvPr/>
            </p:nvSpPr>
            <p:spPr bwMode="auto">
              <a:xfrm>
                <a:off x="746125" y="3114675"/>
                <a:ext cx="746125" cy="4381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zh-CN" altLang="en-US" i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m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99336" name="Object 6">
                <a:extLst>
                  <a:ext uri="{FF2B5EF4-FFF2-40B4-BE49-F238E27FC236}">
                    <a16:creationId xmlns:a16="http://schemas.microsoft.com/office/drawing/2014/main" id="{C8EF61A8-9ED2-4F98-966C-526157F2BE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125" y="3114675"/>
                <a:ext cx="746125" cy="438150"/>
              </a:xfrm>
              <a:prstGeom prst="rect">
                <a:avLst/>
              </a:prstGeom>
              <a:blipFill>
                <a:blip r:embed="rId4"/>
                <a:stretch>
                  <a:fillRect t="-4167" r="-11382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9337" name="Object 7">
                <a:extLst>
                  <a:ext uri="{FF2B5EF4-FFF2-40B4-BE49-F238E27FC236}">
                    <a16:creationId xmlns:a16="http://schemas.microsoft.com/office/drawing/2014/main" id="{8686E3D2-DD3A-465D-A15A-EDCBBC6D149B}"/>
                  </a:ext>
                </a:extLst>
              </p:cNvPr>
              <p:cNvSpPr txBox="1"/>
              <p:nvPr/>
            </p:nvSpPr>
            <p:spPr bwMode="auto">
              <a:xfrm>
                <a:off x="1196975" y="3563938"/>
                <a:ext cx="6750050" cy="30146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,∀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∈[1,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],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若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时为最坏情况，此时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设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=1,2,...,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的概率相等，则</m:t>
                      </m:r>
                    </m:oMath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𝐴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sSub>
                            <m:sSub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acc>
                                <m:accPr>
                                  <m:chr m:val="̂"/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acc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</m:acc>
                            </m:e>
                            <m: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sub>
                          </m:s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+1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综上所述，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99337" name="Object 7">
                <a:extLst>
                  <a:ext uri="{FF2B5EF4-FFF2-40B4-BE49-F238E27FC236}">
                    <a16:creationId xmlns:a16="http://schemas.microsoft.com/office/drawing/2014/main" id="{8686E3D2-DD3A-465D-A15A-EDCBBC6D1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6975" y="3563938"/>
                <a:ext cx="6750050" cy="30146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日期占位符 4">
            <a:extLst>
              <a:ext uri="{FF2B5EF4-FFF2-40B4-BE49-F238E27FC236}">
                <a16:creationId xmlns:a16="http://schemas.microsoft.com/office/drawing/2014/main" id="{D670E774-A613-482B-ACD8-7F557A548EB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0355" name="灯片编号占位符 6">
            <a:extLst>
              <a:ext uri="{FF2B5EF4-FFF2-40B4-BE49-F238E27FC236}">
                <a16:creationId xmlns:a16="http://schemas.microsoft.com/office/drawing/2014/main" id="{325F566D-D3FB-410C-A073-1B410A08B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8B14F09-8747-4E90-8D74-A18ED439F4E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0356" name="Rectangle 2">
            <a:extLst>
              <a:ext uri="{FF2B5EF4-FFF2-40B4-BE49-F238E27FC236}">
                <a16:creationId xmlns:a16="http://schemas.microsoft.com/office/drawing/2014/main" id="{DFF7268B-452E-4366-93D6-E88E52327BBB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59848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 startAt="2"/>
            </a:pPr>
            <a:r>
              <a:rPr lang="zh-CN" altLang="en-US" sz="2400">
                <a:solidFill>
                  <a:schemeClr val="folHlink"/>
                </a:solidFill>
              </a:rPr>
              <a:t>时间为</a:t>
            </a:r>
            <a:r>
              <a:rPr lang="en-US" altLang="zh-CN" sz="2400">
                <a:solidFill>
                  <a:schemeClr val="folHlink"/>
                </a:solidFill>
              </a:rPr>
              <a:t>O(n)</a:t>
            </a:r>
            <a:r>
              <a:rPr lang="zh-CN" altLang="en-US" sz="2400">
                <a:solidFill>
                  <a:schemeClr val="folHlink"/>
                </a:solidFill>
              </a:rPr>
              <a:t>的概率算法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00FF00"/>
                </a:solidFill>
              </a:rPr>
              <a:t>算法</a:t>
            </a:r>
            <a:r>
              <a:rPr lang="zh-CN" altLang="en-US" sz="2400"/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</a:t>
            </a:r>
            <a:r>
              <a:rPr lang="en-US" altLang="zh-CN" sz="2400">
                <a:solidFill>
                  <a:schemeClr val="bg1"/>
                </a:solidFill>
              </a:rPr>
              <a:t>D(x) {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i ← uniform(1..n);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y ← val[i];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case {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x &lt; y: return Search(x, head); </a:t>
            </a:r>
            <a:r>
              <a:rPr lang="en-US" altLang="zh-CN" sz="2400">
                <a:solidFill>
                  <a:schemeClr val="folHlink"/>
                </a:solidFill>
              </a:rPr>
              <a:t>// case1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x &gt; y: return Search(x, ptr[i]); </a:t>
            </a:r>
            <a:r>
              <a:rPr lang="en-US" altLang="zh-CN" sz="2400">
                <a:solidFill>
                  <a:schemeClr val="folHlink"/>
                </a:solidFill>
              </a:rPr>
              <a:t>// case2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otherwise: return i; </a:t>
            </a:r>
            <a:r>
              <a:rPr lang="en-US" altLang="zh-CN" sz="2400">
                <a:solidFill>
                  <a:schemeClr val="folHlink"/>
                </a:solidFill>
              </a:rPr>
              <a:t>// case3</a:t>
            </a:r>
            <a:r>
              <a:rPr lang="zh-CN" altLang="en-US" sz="2400">
                <a:solidFill>
                  <a:schemeClr val="folHlink"/>
                </a:solidFill>
              </a:rPr>
              <a:t>， </a:t>
            </a:r>
            <a:r>
              <a:rPr lang="en-US" altLang="zh-CN" sz="2400">
                <a:solidFill>
                  <a:schemeClr val="folHlink"/>
                </a:solidFill>
              </a:rPr>
              <a:t>x = y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}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endParaRPr lang="el-GR" altLang="zh-CN" sz="2400">
              <a:solidFill>
                <a:schemeClr val="bg1"/>
              </a:solidFill>
            </a:endParaRPr>
          </a:p>
        </p:txBody>
      </p:sp>
      <p:sp>
        <p:nvSpPr>
          <p:cNvPr id="100357" name="Rectangle 3">
            <a:extLst>
              <a:ext uri="{FF2B5EF4-FFF2-40B4-BE49-F238E27FC236}">
                <a16:creationId xmlns:a16="http://schemas.microsoft.com/office/drawing/2014/main" id="{15F9B7C2-CA8B-404E-8A40-F61162FAFB5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日期占位符 4">
            <a:extLst>
              <a:ext uri="{FF2B5EF4-FFF2-40B4-BE49-F238E27FC236}">
                <a16:creationId xmlns:a16="http://schemas.microsoft.com/office/drawing/2014/main" id="{1A7CFEA1-239A-4E31-83B5-D5EAD50E875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1379" name="灯片编号占位符 6">
            <a:extLst>
              <a:ext uri="{FF2B5EF4-FFF2-40B4-BE49-F238E27FC236}">
                <a16:creationId xmlns:a16="http://schemas.microsoft.com/office/drawing/2014/main" id="{430424A4-6FCF-4027-A2B1-0EF5BE07A3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EB90610-A902-4FF1-96AC-654313A6F2B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1380" name="Rectangle 2">
            <a:extLst>
              <a:ext uri="{FF2B5EF4-FFF2-40B4-BE49-F238E27FC236}">
                <a16:creationId xmlns:a16="http://schemas.microsoft.com/office/drawing/2014/main" id="{CDE2C32F-1014-42AB-8F8F-11D61B0EBAA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0" y="684213"/>
            <a:ext cx="8982075" cy="59848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00FF00"/>
                </a:solidFill>
              </a:rPr>
              <a:t>性能分析</a:t>
            </a:r>
            <a:r>
              <a:rPr lang="en-US" altLang="zh-CN" sz="2400">
                <a:solidFill>
                  <a:schemeClr val="bg1"/>
                </a:solidFill>
              </a:rPr>
              <a:t>(D</a:t>
            </a:r>
            <a:r>
              <a:rPr lang="zh-CN" altLang="en-US" sz="2400">
                <a:solidFill>
                  <a:schemeClr val="bg1"/>
                </a:solidFill>
              </a:rPr>
              <a:t>访问数组次数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endParaRPr lang="en-US" altLang="zh-CN" sz="2000">
              <a:solidFill>
                <a:srgbClr val="00FF00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   ①</a:t>
            </a:r>
            <a:r>
              <a:rPr lang="en-US" altLang="zh-CN" sz="20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一般情况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设</a:t>
            </a:r>
            <a:r>
              <a:rPr lang="en-US" altLang="zh-CN" sz="2400">
                <a:solidFill>
                  <a:schemeClr val="bg1"/>
                </a:solidFill>
              </a:rPr>
              <a:t>rank(x)=k, rank(</a:t>
            </a:r>
            <a:r>
              <a:rPr lang="en-US" altLang="zh-CN" sz="2400" err="1">
                <a:solidFill>
                  <a:schemeClr val="bg1"/>
                </a:solidFill>
              </a:rPr>
              <a:t>val</a:t>
            </a:r>
            <a:r>
              <a:rPr lang="en-US" altLang="zh-CN" sz="2400">
                <a:solidFill>
                  <a:schemeClr val="bg1"/>
                </a:solidFill>
              </a:rPr>
              <a:t>[</a:t>
            </a:r>
            <a:r>
              <a:rPr lang="en-US" altLang="zh-CN" sz="2400" err="1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])=j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若 </a:t>
            </a:r>
            <a:r>
              <a:rPr lang="en-US" altLang="zh-CN" sz="2400">
                <a:solidFill>
                  <a:schemeClr val="bg1"/>
                </a:solidFill>
              </a:rPr>
              <a:t>k &lt; j, </a:t>
            </a:r>
            <a:r>
              <a:rPr lang="zh-CN" altLang="en-US" sz="2400">
                <a:solidFill>
                  <a:schemeClr val="bg1"/>
                </a:solidFill>
              </a:rPr>
              <a:t>则                   ，属于</a:t>
            </a:r>
            <a:r>
              <a:rPr lang="en-US" altLang="zh-CN" sz="2400">
                <a:solidFill>
                  <a:schemeClr val="bg1"/>
                </a:solidFill>
              </a:rPr>
              <a:t>case1</a:t>
            </a:r>
            <a:r>
              <a:rPr lang="zh-CN" altLang="en-US" sz="2400">
                <a:solidFill>
                  <a:schemeClr val="bg1"/>
                </a:solidFill>
              </a:rPr>
              <a:t>，从头搜索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若 </a:t>
            </a:r>
            <a:r>
              <a:rPr lang="en-US" altLang="zh-CN" sz="2400">
                <a:solidFill>
                  <a:schemeClr val="bg1"/>
                </a:solidFill>
              </a:rPr>
              <a:t>k &gt; j, </a:t>
            </a:r>
            <a:r>
              <a:rPr lang="zh-CN" altLang="en-US" sz="2400">
                <a:solidFill>
                  <a:schemeClr val="bg1"/>
                </a:solidFill>
              </a:rPr>
              <a:t>则                    ，属于</a:t>
            </a:r>
            <a:r>
              <a:rPr lang="en-US" altLang="zh-CN" sz="2400">
                <a:solidFill>
                  <a:schemeClr val="bg1"/>
                </a:solidFill>
              </a:rPr>
              <a:t>case2</a:t>
            </a:r>
            <a:r>
              <a:rPr lang="zh-CN" altLang="en-US" sz="2400">
                <a:solidFill>
                  <a:schemeClr val="bg1"/>
                </a:solidFill>
              </a:rPr>
              <a:t>，从</a:t>
            </a:r>
            <a:r>
              <a:rPr lang="en-US" altLang="zh-CN" sz="2400" err="1">
                <a:solidFill>
                  <a:schemeClr val="bg1"/>
                </a:solidFill>
              </a:rPr>
              <a:t>j</a:t>
            </a:r>
            <a:r>
              <a:rPr lang="en-US" altLang="zh-CN" sz="2400" baseline="30000" err="1">
                <a:solidFill>
                  <a:schemeClr val="bg1"/>
                </a:solidFill>
              </a:rPr>
              <a:t>th</a:t>
            </a:r>
            <a:r>
              <a:rPr lang="zh-CN" altLang="en-US" sz="2400">
                <a:solidFill>
                  <a:schemeClr val="bg1"/>
                </a:solidFill>
              </a:rPr>
              <a:t>最小元之后搜索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若 </a:t>
            </a:r>
            <a:r>
              <a:rPr lang="en-US" altLang="zh-CN" sz="2400">
                <a:solidFill>
                  <a:schemeClr val="bg1"/>
                </a:solidFill>
              </a:rPr>
              <a:t>k = j, </a:t>
            </a:r>
            <a:r>
              <a:rPr lang="zh-CN" altLang="en-US" sz="2400">
                <a:solidFill>
                  <a:schemeClr val="bg1"/>
                </a:solidFill>
              </a:rPr>
              <a:t>则                  ，属于</a:t>
            </a:r>
            <a:r>
              <a:rPr lang="en-US" altLang="zh-CN" sz="2400">
                <a:solidFill>
                  <a:schemeClr val="bg1"/>
                </a:solidFill>
              </a:rPr>
              <a:t>case3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n-US" altLang="zh-CN" sz="24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   ② </a:t>
            </a:r>
            <a:r>
              <a:rPr lang="zh-CN" altLang="en-US" sz="2400">
                <a:solidFill>
                  <a:schemeClr val="bg1"/>
                </a:solidFill>
              </a:rPr>
              <a:t>最坏情况</a:t>
            </a:r>
            <a:endParaRPr lang="zh-CN" altLang="en-US" sz="20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0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0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0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000">
                <a:solidFill>
                  <a:schemeClr val="bg1"/>
                </a:solidFill>
              </a:rPr>
              <a:t>		</a:t>
            </a:r>
            <a:endParaRPr lang="el-GR" altLang="zh-CN" sz="2000">
              <a:solidFill>
                <a:schemeClr val="bg1"/>
              </a:solidFill>
            </a:endParaRPr>
          </a:p>
        </p:txBody>
      </p:sp>
      <p:sp>
        <p:nvSpPr>
          <p:cNvPr id="101381" name="Rectangle 3">
            <a:extLst>
              <a:ext uri="{FF2B5EF4-FFF2-40B4-BE49-F238E27FC236}">
                <a16:creationId xmlns:a16="http://schemas.microsoft.com/office/drawing/2014/main" id="{A4300ED0-FEA7-4433-B049-3EC6FDE99F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1382" name="Object 4">
                <a:extLst>
                  <a:ext uri="{FF2B5EF4-FFF2-40B4-BE49-F238E27FC236}">
                    <a16:creationId xmlns:a16="http://schemas.microsoft.com/office/drawing/2014/main" id="{591196C6-E050-42CA-95F1-A8ABD5C0A9E5}"/>
                  </a:ext>
                </a:extLst>
              </p:cNvPr>
              <p:cNvSpPr txBox="1"/>
              <p:nvPr/>
            </p:nvSpPr>
            <p:spPr bwMode="auto">
              <a:xfrm>
                <a:off x="2141538" y="2033588"/>
                <a:ext cx="1576387" cy="5334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1382" name="Object 4">
                <a:extLst>
                  <a:ext uri="{FF2B5EF4-FFF2-40B4-BE49-F238E27FC236}">
                    <a16:creationId xmlns:a16="http://schemas.microsoft.com/office/drawing/2014/main" id="{591196C6-E050-42CA-95F1-A8ABD5C0A9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1538" y="2033588"/>
                <a:ext cx="1576387" cy="533400"/>
              </a:xfrm>
              <a:prstGeom prst="rect">
                <a:avLst/>
              </a:prstGeom>
              <a:blipFill>
                <a:blip r:embed="rId2"/>
                <a:stretch>
                  <a:fillRect t="-919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383" name="Object 5">
                <a:extLst>
                  <a:ext uri="{FF2B5EF4-FFF2-40B4-BE49-F238E27FC236}">
                    <a16:creationId xmlns:a16="http://schemas.microsoft.com/office/drawing/2014/main" id="{25C0929D-644D-449C-9F74-064D3CAC1258}"/>
                  </a:ext>
                </a:extLst>
              </p:cNvPr>
              <p:cNvSpPr txBox="1"/>
              <p:nvPr/>
            </p:nvSpPr>
            <p:spPr bwMode="auto">
              <a:xfrm>
                <a:off x="2097088" y="2573338"/>
                <a:ext cx="1665287" cy="4635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4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1383" name="Object 5">
                <a:extLst>
                  <a:ext uri="{FF2B5EF4-FFF2-40B4-BE49-F238E27FC236}">
                    <a16:creationId xmlns:a16="http://schemas.microsoft.com/office/drawing/2014/main" id="{25C0929D-644D-449C-9F74-064D3CAC12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097088" y="2573338"/>
                <a:ext cx="1665287" cy="463550"/>
              </a:xfrm>
              <a:prstGeom prst="rect">
                <a:avLst/>
              </a:prstGeom>
              <a:blipFill>
                <a:blip r:embed="rId3"/>
                <a:stretch>
                  <a:fillRect t="-526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384" name="Object 6">
                <a:extLst>
                  <a:ext uri="{FF2B5EF4-FFF2-40B4-BE49-F238E27FC236}">
                    <a16:creationId xmlns:a16="http://schemas.microsoft.com/office/drawing/2014/main" id="{43C78D52-BACD-4253-B62A-D5AB7DB0BB58}"/>
                  </a:ext>
                </a:extLst>
              </p:cNvPr>
              <p:cNvSpPr txBox="1"/>
              <p:nvPr/>
            </p:nvSpPr>
            <p:spPr bwMode="auto">
              <a:xfrm>
                <a:off x="2141538" y="3068638"/>
                <a:ext cx="1485900" cy="51276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1384" name="Object 6">
                <a:extLst>
                  <a:ext uri="{FF2B5EF4-FFF2-40B4-BE49-F238E27FC236}">
                    <a16:creationId xmlns:a16="http://schemas.microsoft.com/office/drawing/2014/main" id="{43C78D52-BACD-4253-B62A-D5AB7DB0BB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141538" y="3068638"/>
                <a:ext cx="1485900" cy="512762"/>
              </a:xfrm>
              <a:prstGeom prst="rect">
                <a:avLst/>
              </a:prstGeom>
              <a:blipFill>
                <a:blip r:embed="rId4"/>
                <a:stretch>
                  <a:fillRect t="-8235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1385" name="Object 7">
                <a:extLst>
                  <a:ext uri="{FF2B5EF4-FFF2-40B4-BE49-F238E27FC236}">
                    <a16:creationId xmlns:a16="http://schemas.microsoft.com/office/drawing/2014/main" id="{83FA91FD-80F7-4A6A-829E-7BDD24C84035}"/>
                  </a:ext>
                </a:extLst>
              </p:cNvPr>
              <p:cNvSpPr txBox="1"/>
              <p:nvPr/>
            </p:nvSpPr>
            <p:spPr bwMode="auto">
              <a:xfrm>
                <a:off x="611188" y="4508500"/>
                <a:ext cx="7966075" cy="13049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7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zh-CN" altLang="en-US" i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i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)?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当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j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时，</m:t>
                      </m:r>
                      <m:r>
                        <m:rPr>
                          <m:nor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Search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执行次数为</m:t>
                      </m:r>
                      <m:r>
                        <m:rPr>
                          <m:nor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m:rPr>
                          <m:nor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−1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，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m:rPr>
                                  <m:sty m:val="p"/>
                                </m:rPr>
                                <a:rPr lang="zh-CN" altLang="en-US" i="0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w</m:t>
                              </m:r>
                            </m:e>
                          </m:acc>
                        </m:e>
                        <m:sub>
                          <m:r>
                            <m:rPr>
                              <m:sty m:val="p"/>
                            </m:rPr>
                            <a:rPr lang="zh-CN" altLang="en-US" i="0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D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m:rPr>
                          <m:sty m:val="p"/>
                        </m:rP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zh-CN" altLang="en-US" i="0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1385" name="Object 7">
                <a:extLst>
                  <a:ext uri="{FF2B5EF4-FFF2-40B4-BE49-F238E27FC236}">
                    <a16:creationId xmlns:a16="http://schemas.microsoft.com/office/drawing/2014/main" id="{83FA91FD-80F7-4A6A-829E-7BDD24C8403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611188" y="4508500"/>
                <a:ext cx="7966075" cy="130492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日期占位符 4">
            <a:extLst>
              <a:ext uri="{FF2B5EF4-FFF2-40B4-BE49-F238E27FC236}">
                <a16:creationId xmlns:a16="http://schemas.microsoft.com/office/drawing/2014/main" id="{B58DBDF5-63ED-4A1C-8B52-ACA0EBFEF6E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2403" name="灯片编号占位符 6">
            <a:extLst>
              <a:ext uri="{FF2B5EF4-FFF2-40B4-BE49-F238E27FC236}">
                <a16:creationId xmlns:a16="http://schemas.microsoft.com/office/drawing/2014/main" id="{3DBB1E30-2521-4136-8AE3-9FB88D379D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1FF4F6-A2F5-459F-9DBA-06887E9125C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2404" name="Rectangle 2">
            <a:extLst>
              <a:ext uri="{FF2B5EF4-FFF2-40B4-BE49-F238E27FC236}">
                <a16:creationId xmlns:a16="http://schemas.microsoft.com/office/drawing/2014/main" id="{FB6874EB-C3A8-4B15-8B7E-6EEB5BF87F4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59848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800">
                <a:solidFill>
                  <a:schemeClr val="bg1"/>
                </a:solidFill>
              </a:rPr>
              <a:t>  ③</a:t>
            </a:r>
            <a:r>
              <a:rPr lang="zh-CN" altLang="en-US" sz="2800">
                <a:solidFill>
                  <a:schemeClr val="bg1"/>
                </a:solidFill>
              </a:rPr>
              <a:t>平均情况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	</a:t>
            </a:r>
            <a:endParaRPr lang="el-GR" altLang="zh-CN" sz="2800">
              <a:solidFill>
                <a:schemeClr val="bg1"/>
              </a:solidFill>
            </a:endParaRPr>
          </a:p>
        </p:txBody>
      </p:sp>
      <p:sp>
        <p:nvSpPr>
          <p:cNvPr id="102405" name="Rectangle 3">
            <a:extLst>
              <a:ext uri="{FF2B5EF4-FFF2-40B4-BE49-F238E27FC236}">
                <a16:creationId xmlns:a16="http://schemas.microsoft.com/office/drawing/2014/main" id="{A07E2EFF-D7EE-44E8-811D-B19A1626C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2406" name="Object 4">
                <a:extLst>
                  <a:ext uri="{FF2B5EF4-FFF2-40B4-BE49-F238E27FC236}">
                    <a16:creationId xmlns:a16="http://schemas.microsoft.com/office/drawing/2014/main" id="{190DDE7E-6BA5-4C1A-8ED2-67A1FF53C7B5}"/>
                  </a:ext>
                </a:extLst>
              </p:cNvPr>
              <p:cNvSpPr txBox="1"/>
              <p:nvPr/>
            </p:nvSpPr>
            <p:spPr bwMode="auto">
              <a:xfrm>
                <a:off x="431800" y="1268413"/>
                <a:ext cx="8461375" cy="44561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∀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∈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)?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=1,2,...,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及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=1,2,...,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的概率均为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</m:oMath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𝐷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×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nary>
                            <m:naryPr>
                              <m:chr m:val="∑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̂"/>
                                      <m:ctrlP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</m:e>
                      </m:nary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nary>
                            <m:naryPr>
                              <m:chr m:val="∑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</m:nary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nary>
                            <m:naryPr>
                              <m:chr m:val="∑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sub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p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e>
                          </m:nary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nary>
                        <m:naryPr>
                          <m:chr m:val="∑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𝑗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(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−1)</m:t>
                              </m:r>
                            </m:num>
                            <m:den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+1)(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)</m:t>
                              </m:r>
                            </m:num>
                            <m:den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)=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den>
                          </m:f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≈</m:t>
                          </m:r>
                          <m:f>
                            <m:f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num>
                            <m:den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den>
                          </m:f>
                        </m:e>
                      </m:nary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显然平均时间性能优于确定算法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2406" name="Object 4">
                <a:extLst>
                  <a:ext uri="{FF2B5EF4-FFF2-40B4-BE49-F238E27FC236}">
                    <a16:creationId xmlns:a16="http://schemas.microsoft.com/office/drawing/2014/main" id="{190DDE7E-6BA5-4C1A-8ED2-67A1FF53C7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431800" y="1268413"/>
                <a:ext cx="8461375" cy="4456112"/>
              </a:xfrm>
              <a:prstGeom prst="rect">
                <a:avLst/>
              </a:prstGeom>
              <a:blipFill>
                <a:blip r:embed="rId2"/>
                <a:stretch>
                  <a:fillRect l="-648" t="-410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日期占位符 4">
            <a:extLst>
              <a:ext uri="{FF2B5EF4-FFF2-40B4-BE49-F238E27FC236}">
                <a16:creationId xmlns:a16="http://schemas.microsoft.com/office/drawing/2014/main" id="{04FBCAA8-27F4-43C9-A725-04B065665C2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3427" name="灯片编号占位符 6">
            <a:extLst>
              <a:ext uri="{FF2B5EF4-FFF2-40B4-BE49-F238E27FC236}">
                <a16:creationId xmlns:a16="http://schemas.microsoft.com/office/drawing/2014/main" id="{84F8180A-64CA-494F-8838-7D1504124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65B9856-82C3-446B-AFF4-628DCAE55E5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3428" name="Rectangle 2">
            <a:extLst>
              <a:ext uri="{FF2B5EF4-FFF2-40B4-BE49-F238E27FC236}">
                <a16:creationId xmlns:a16="http://schemas.microsoft.com/office/drawing/2014/main" id="{07D7BA19-89FD-4D17-815C-D8821AF029A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1214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 startAt="3"/>
            </a:pPr>
            <a:r>
              <a:rPr lang="zh-CN" altLang="en-US" sz="2200">
                <a:solidFill>
                  <a:schemeClr val="bg1"/>
                </a:solidFill>
              </a:rPr>
              <a:t>平均时间为           的确定算法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200">
                <a:solidFill>
                  <a:srgbClr val="00FF00"/>
                </a:solidFill>
              </a:rPr>
              <a:t>算法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bg1"/>
                </a:solidFill>
              </a:rPr>
              <a:t>B(x) { </a:t>
            </a:r>
            <a:r>
              <a:rPr lang="en-US" altLang="zh-CN" sz="2200">
                <a:solidFill>
                  <a:srgbClr val="00FF00"/>
                </a:solidFill>
              </a:rPr>
              <a:t>//</a:t>
            </a:r>
            <a:r>
              <a:rPr lang="zh-CN" altLang="en-US" sz="2200">
                <a:solidFill>
                  <a:srgbClr val="00FF00"/>
                </a:solidFill>
              </a:rPr>
              <a:t>设</a:t>
            </a:r>
            <a:r>
              <a:rPr lang="en-US" altLang="zh-CN" sz="2200">
                <a:solidFill>
                  <a:srgbClr val="00FF00"/>
                </a:solidFill>
              </a:rPr>
              <a:t>x</a:t>
            </a:r>
            <a:r>
              <a:rPr lang="zh-CN" altLang="en-US" sz="2200">
                <a:solidFill>
                  <a:srgbClr val="00FF00"/>
                </a:solidFill>
              </a:rPr>
              <a:t>在</a:t>
            </a:r>
            <a:r>
              <a:rPr lang="en-US" altLang="zh-CN" sz="2200" err="1">
                <a:solidFill>
                  <a:srgbClr val="00FF00"/>
                </a:solidFill>
              </a:rPr>
              <a:t>val</a:t>
            </a:r>
            <a:r>
              <a:rPr lang="en-US" altLang="zh-CN" sz="2200">
                <a:solidFill>
                  <a:srgbClr val="00FF00"/>
                </a:solidFill>
              </a:rPr>
              <a:t>[1..n]</a:t>
            </a:r>
            <a:r>
              <a:rPr lang="zh-CN" altLang="en-US" sz="2200">
                <a:solidFill>
                  <a:srgbClr val="00FF00"/>
                </a:solidFill>
              </a:rPr>
              <a:t>中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	</a:t>
            </a:r>
            <a:r>
              <a:rPr lang="en-US" altLang="zh-CN" sz="2200" err="1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 ← head;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	max ← </a:t>
            </a:r>
            <a:r>
              <a:rPr lang="en-US" altLang="zh-CN" sz="2200" err="1">
                <a:solidFill>
                  <a:schemeClr val="bg1"/>
                </a:solidFill>
              </a:rPr>
              <a:t>val</a:t>
            </a:r>
            <a:r>
              <a:rPr lang="en-US" altLang="zh-CN" sz="2200">
                <a:solidFill>
                  <a:schemeClr val="bg1"/>
                </a:solidFill>
              </a:rPr>
              <a:t>[</a:t>
            </a:r>
            <a:r>
              <a:rPr lang="en-US" altLang="zh-CN" sz="2200" err="1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]; </a:t>
            </a:r>
            <a:r>
              <a:rPr lang="en-US" altLang="zh-CN" sz="2200">
                <a:solidFill>
                  <a:srgbClr val="00FF00"/>
                </a:solidFill>
              </a:rPr>
              <a:t>// max</a:t>
            </a:r>
            <a:r>
              <a:rPr lang="zh-CN" altLang="en-US" sz="2200">
                <a:solidFill>
                  <a:srgbClr val="00FF00"/>
                </a:solidFill>
              </a:rPr>
              <a:t>初值是表</a:t>
            </a:r>
            <a:r>
              <a:rPr lang="en-US" altLang="zh-CN" sz="2200" err="1">
                <a:solidFill>
                  <a:srgbClr val="00FF00"/>
                </a:solidFill>
              </a:rPr>
              <a:t>val</a:t>
            </a:r>
            <a:r>
              <a:rPr lang="zh-CN" altLang="en-US" sz="2200">
                <a:solidFill>
                  <a:srgbClr val="00FF00"/>
                </a:solidFill>
              </a:rPr>
              <a:t>中最小值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	</a:t>
            </a:r>
            <a:r>
              <a:rPr lang="en-US" altLang="zh-CN" sz="2200">
                <a:solidFill>
                  <a:schemeClr val="bg1"/>
                </a:solidFill>
              </a:rPr>
              <a:t>for j ← 1 to         do { </a:t>
            </a:r>
            <a:r>
              <a:rPr lang="en-US" altLang="zh-CN" sz="2200">
                <a:solidFill>
                  <a:srgbClr val="00FF00"/>
                </a:solidFill>
              </a:rPr>
              <a:t>// </a:t>
            </a:r>
            <a:r>
              <a:rPr lang="zh-CN" altLang="en-US" sz="2200">
                <a:solidFill>
                  <a:srgbClr val="00FF00"/>
                </a:solidFill>
              </a:rPr>
              <a:t>在</a:t>
            </a:r>
            <a:r>
              <a:rPr lang="en-US" altLang="zh-CN" sz="2200" err="1">
                <a:solidFill>
                  <a:srgbClr val="00FF00"/>
                </a:solidFill>
              </a:rPr>
              <a:t>val</a:t>
            </a:r>
            <a:r>
              <a:rPr lang="zh-CN" altLang="en-US" sz="2200">
                <a:solidFill>
                  <a:srgbClr val="00FF00"/>
                </a:solidFill>
              </a:rPr>
              <a:t>的前       个数中找不大于</a:t>
            </a:r>
            <a:r>
              <a:rPr lang="en-US" altLang="zh-CN" sz="2200">
                <a:solidFill>
                  <a:srgbClr val="00FF00"/>
                </a:solidFill>
              </a:rPr>
              <a:t>x</a:t>
            </a:r>
            <a:r>
              <a:rPr lang="en-US" altLang="zh-CN" sz="2200">
                <a:solidFill>
                  <a:schemeClr val="bg1"/>
                </a:solidFill>
              </a:rPr>
              <a:t>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         y ← </a:t>
            </a:r>
            <a:r>
              <a:rPr lang="en-US" altLang="zh-CN" sz="2200" err="1">
                <a:solidFill>
                  <a:schemeClr val="bg1"/>
                </a:solidFill>
              </a:rPr>
              <a:t>val</a:t>
            </a:r>
            <a:r>
              <a:rPr lang="en-US" altLang="zh-CN" sz="2200">
                <a:solidFill>
                  <a:schemeClr val="bg1"/>
                </a:solidFill>
              </a:rPr>
              <a:t>[ j ];            </a:t>
            </a:r>
            <a:r>
              <a:rPr lang="en-US" altLang="zh-CN" sz="2200">
                <a:solidFill>
                  <a:srgbClr val="00FF00"/>
                </a:solidFill>
              </a:rPr>
              <a:t>// </a:t>
            </a:r>
            <a:r>
              <a:rPr lang="zh-CN" altLang="en-US" sz="2200">
                <a:solidFill>
                  <a:srgbClr val="00FF00"/>
                </a:solidFill>
              </a:rPr>
              <a:t>的最大整数</a:t>
            </a:r>
            <a:r>
              <a:rPr lang="en-US" altLang="zh-CN" sz="2200">
                <a:solidFill>
                  <a:srgbClr val="00FF00"/>
                </a:solidFill>
              </a:rPr>
              <a:t>y</a:t>
            </a:r>
            <a:r>
              <a:rPr lang="zh-CN" altLang="en-US" sz="2200">
                <a:solidFill>
                  <a:srgbClr val="00FF00"/>
                </a:solidFill>
              </a:rPr>
              <a:t>相应的下标</a:t>
            </a:r>
            <a:r>
              <a:rPr lang="en-US" altLang="zh-CN" sz="2200" err="1">
                <a:solidFill>
                  <a:srgbClr val="00FF00"/>
                </a:solidFill>
              </a:rPr>
              <a:t>i</a:t>
            </a:r>
            <a:endParaRPr lang="en-US" altLang="zh-CN" sz="2200">
              <a:solidFill>
                <a:srgbClr val="00FF00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	     if max &lt; y ≤x then {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		</a:t>
            </a:r>
            <a:r>
              <a:rPr lang="en-US" altLang="zh-CN" sz="2200" err="1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 ← j;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		max ← y;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	     } //endif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	} // </a:t>
            </a:r>
            <a:r>
              <a:rPr lang="en-US" altLang="zh-CN" sz="2200" err="1">
                <a:solidFill>
                  <a:schemeClr val="bg1"/>
                </a:solidFill>
              </a:rPr>
              <a:t>endfor</a:t>
            </a:r>
            <a:endParaRPr lang="en-US" altLang="zh-CN" sz="22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200">
                <a:solidFill>
                  <a:schemeClr val="bg1"/>
                </a:solidFill>
              </a:rPr>
              <a:t>		return Search(x, </a:t>
            </a:r>
            <a:r>
              <a:rPr lang="en-US" altLang="zh-CN" sz="2200" err="1">
                <a:solidFill>
                  <a:schemeClr val="bg1"/>
                </a:solidFill>
              </a:rPr>
              <a:t>i</a:t>
            </a:r>
            <a:r>
              <a:rPr lang="en-US" altLang="zh-CN" sz="2200">
                <a:solidFill>
                  <a:schemeClr val="bg1"/>
                </a:solidFill>
              </a:rPr>
              <a:t>); </a:t>
            </a:r>
            <a:r>
              <a:rPr lang="en-US" altLang="zh-CN" sz="2200">
                <a:solidFill>
                  <a:srgbClr val="00FF00"/>
                </a:solidFill>
              </a:rPr>
              <a:t>// </a:t>
            </a:r>
            <a:r>
              <a:rPr lang="zh-CN" altLang="en-US" sz="2200">
                <a:solidFill>
                  <a:srgbClr val="00FF00"/>
                </a:solidFill>
              </a:rPr>
              <a:t>从</a:t>
            </a:r>
            <a:r>
              <a:rPr lang="en-US" altLang="zh-CN" sz="2200">
                <a:solidFill>
                  <a:srgbClr val="00FF00"/>
                </a:solidFill>
              </a:rPr>
              <a:t>y</a:t>
            </a:r>
            <a:r>
              <a:rPr lang="zh-CN" altLang="en-US" sz="2200">
                <a:solidFill>
                  <a:srgbClr val="00FF00"/>
                </a:solidFill>
              </a:rPr>
              <a:t>开始继续搜索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bg1"/>
                </a:solidFill>
              </a:rPr>
              <a:t>}	</a:t>
            </a:r>
            <a:endParaRPr lang="el-GR" altLang="zh-CN" sz="2200">
              <a:solidFill>
                <a:schemeClr val="bg1"/>
              </a:solidFill>
            </a:endParaRPr>
          </a:p>
        </p:txBody>
      </p:sp>
      <p:sp>
        <p:nvSpPr>
          <p:cNvPr id="103429" name="Rectangle 3">
            <a:extLst>
              <a:ext uri="{FF2B5EF4-FFF2-40B4-BE49-F238E27FC236}">
                <a16:creationId xmlns:a16="http://schemas.microsoft.com/office/drawing/2014/main" id="{0F6B5BBA-F1F0-4ABC-B1C5-6D873CF436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3430" name="Object 4">
                <a:extLst>
                  <a:ext uri="{FF2B5EF4-FFF2-40B4-BE49-F238E27FC236}">
                    <a16:creationId xmlns:a16="http://schemas.microsoft.com/office/drawing/2014/main" id="{3AD7134F-33C6-4B09-92DB-EDDCB4E26623}"/>
                  </a:ext>
                </a:extLst>
              </p:cNvPr>
              <p:cNvSpPr txBox="1"/>
              <p:nvPr/>
            </p:nvSpPr>
            <p:spPr bwMode="auto">
              <a:xfrm>
                <a:off x="2232025" y="661988"/>
                <a:ext cx="765175" cy="3794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55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rad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3430" name="Object 4">
                <a:extLst>
                  <a:ext uri="{FF2B5EF4-FFF2-40B4-BE49-F238E27FC236}">
                    <a16:creationId xmlns:a16="http://schemas.microsoft.com/office/drawing/2014/main" id="{3AD7134F-33C6-4B09-92DB-EDDCB4E266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232025" y="661988"/>
                <a:ext cx="765175" cy="379412"/>
              </a:xfrm>
              <a:prstGeom prst="rect">
                <a:avLst/>
              </a:prstGeom>
              <a:blipFill>
                <a:blip r:embed="rId3"/>
                <a:stretch>
                  <a:fillRect r="-9524" b="-12903"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3431" name="Object 5">
                <a:extLst>
                  <a:ext uri="{FF2B5EF4-FFF2-40B4-BE49-F238E27FC236}">
                    <a16:creationId xmlns:a16="http://schemas.microsoft.com/office/drawing/2014/main" id="{40C8C89C-F022-4C41-B419-E4F656BC6E6F}"/>
                  </a:ext>
                </a:extLst>
              </p:cNvPr>
              <p:cNvSpPr txBox="1"/>
              <p:nvPr/>
            </p:nvSpPr>
            <p:spPr bwMode="auto">
              <a:xfrm>
                <a:off x="2592388" y="2798763"/>
                <a:ext cx="630237" cy="50323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⌊"/>
                          <m:endChr m:val="⌋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ad>
                            <m:radPr>
                              <m:degHide m:val="on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e>
                          </m:rad>
                        </m:e>
                      </m:d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3431" name="Object 5">
                <a:extLst>
                  <a:ext uri="{FF2B5EF4-FFF2-40B4-BE49-F238E27FC236}">
                    <a16:creationId xmlns:a16="http://schemas.microsoft.com/office/drawing/2014/main" id="{40C8C89C-F022-4C41-B419-E4F656BC6E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2592388" y="2798763"/>
                <a:ext cx="630237" cy="50323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3432" name="Object 6">
            <a:extLst>
              <a:ext uri="{FF2B5EF4-FFF2-40B4-BE49-F238E27FC236}">
                <a16:creationId xmlns:a16="http://schemas.microsoft.com/office/drawing/2014/main" id="{CA8907D2-B28C-4F4E-8BDD-915AC53992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27663" y="2798763"/>
          <a:ext cx="53975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521" name="Equation" r:id="rId5" imgW="380835" imgH="304668" progId="Equation.DSMT4">
                  <p:embed/>
                </p:oleObj>
              </mc:Choice>
              <mc:Fallback>
                <p:oleObj name="Equation" r:id="rId5" imgW="380835" imgH="304668" progId="Equation.DSMT4">
                  <p:embed/>
                  <p:pic>
                    <p:nvPicPr>
                      <p:cNvPr id="103432" name="Object 6">
                        <a:extLst>
                          <a:ext uri="{FF2B5EF4-FFF2-40B4-BE49-F238E27FC236}">
                            <a16:creationId xmlns:a16="http://schemas.microsoft.com/office/drawing/2014/main" id="{CA8907D2-B28C-4F4E-8BDD-915AC53992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27663" y="2798763"/>
                        <a:ext cx="539750" cy="431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日期占位符 4">
            <a:extLst>
              <a:ext uri="{FF2B5EF4-FFF2-40B4-BE49-F238E27FC236}">
                <a16:creationId xmlns:a16="http://schemas.microsoft.com/office/drawing/2014/main" id="{B01DB39A-DD91-429C-B7ED-38609CE6EC8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4451" name="灯片编号占位符 6">
            <a:extLst>
              <a:ext uri="{FF2B5EF4-FFF2-40B4-BE49-F238E27FC236}">
                <a16:creationId xmlns:a16="http://schemas.microsoft.com/office/drawing/2014/main" id="{DDB7DBF6-566F-4953-ABBA-0E1F6459D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0E4E0D3-83AF-4BCF-ACCF-041787D3C70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4452" name="Rectangle 2">
            <a:extLst>
              <a:ext uri="{FF2B5EF4-FFF2-40B4-BE49-F238E27FC236}">
                <a16:creationId xmlns:a16="http://schemas.microsoft.com/office/drawing/2014/main" id="{97909C5D-CCFE-4516-A364-FC81C5A8EA9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121400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n-US" sz="2400">
                <a:solidFill>
                  <a:srgbClr val="00FF00"/>
                </a:solidFill>
              </a:rPr>
              <a:t>性能分析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/>
              <a:t>	     </a:t>
            </a:r>
            <a:r>
              <a:rPr lang="en-US" altLang="zh-CN" sz="2400">
                <a:solidFill>
                  <a:schemeClr val="bg1"/>
                </a:solidFill>
              </a:rPr>
              <a:t>for</a:t>
            </a:r>
            <a:r>
              <a:rPr lang="zh-CN" altLang="en-US" sz="2400">
                <a:solidFill>
                  <a:schemeClr val="bg1"/>
                </a:solidFill>
              </a:rPr>
              <a:t>循环的目的：找不超过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的最大整数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，使搜索从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开始，若将</a:t>
            </a:r>
            <a:r>
              <a:rPr lang="en-US" altLang="zh-CN" sz="2400" err="1">
                <a:solidFill>
                  <a:schemeClr val="bg1"/>
                </a:solidFill>
              </a:rPr>
              <a:t>val</a:t>
            </a:r>
            <a:r>
              <a:rPr lang="en-US" altLang="zh-CN" sz="2400">
                <a:solidFill>
                  <a:schemeClr val="bg1"/>
                </a:solidFill>
              </a:rPr>
              <a:t>[1..n]</a:t>
            </a:r>
            <a:r>
              <a:rPr lang="zh-CN" altLang="en-US" sz="2400">
                <a:solidFill>
                  <a:schemeClr val="bg1"/>
                </a:solidFill>
              </a:rPr>
              <a:t>中的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个整数看作是均匀随机分布的，则在</a:t>
            </a:r>
            <a:r>
              <a:rPr lang="en-US" altLang="zh-CN" sz="2400" err="1">
                <a:solidFill>
                  <a:schemeClr val="bg1"/>
                </a:solidFill>
              </a:rPr>
              <a:t>val</a:t>
            </a:r>
            <a:r>
              <a:rPr lang="en-US" altLang="zh-CN" sz="2400">
                <a:solidFill>
                  <a:schemeClr val="bg1"/>
                </a:solidFill>
              </a:rPr>
              <a:t>[1..</a:t>
            </a:r>
            <a:r>
              <a:rPr lang="en-US" altLang="zh-CN" sz="24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en-US" altLang="zh-CN" sz="2400">
                <a:solidFill>
                  <a:schemeClr val="bg1"/>
                </a:solidFill>
              </a:rPr>
              <a:t>]</a:t>
            </a:r>
            <a:r>
              <a:rPr lang="zh-CN" altLang="en-US" sz="2400">
                <a:solidFill>
                  <a:schemeClr val="bg1"/>
                </a:solidFill>
              </a:rPr>
              <a:t>中求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值就相当于在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个整数中，随机地取</a:t>
            </a:r>
            <a:r>
              <a:rPr lang="en-US" altLang="zh-CN" sz="24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400">
                <a:solidFill>
                  <a:schemeClr val="bg1"/>
                </a:solidFill>
              </a:rPr>
              <a:t>个整数，求这</a:t>
            </a:r>
            <a:r>
              <a:rPr lang="en-US" altLang="zh-CN" sz="24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400">
                <a:solidFill>
                  <a:schemeClr val="bg1"/>
                </a:solidFill>
              </a:rPr>
              <a:t>个整数中不大于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的最大整数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/>
              <a:t>           </a:t>
            </a:r>
            <a:r>
              <a:rPr lang="zh-CN" altLang="en-US" sz="2400">
                <a:solidFill>
                  <a:schemeClr val="bg1"/>
                </a:solidFill>
              </a:rPr>
              <a:t>可用一个与</a:t>
            </a:r>
            <a:r>
              <a:rPr lang="en-US" altLang="zh-CN" sz="24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相关的随机变量来分析，更简单的分析如下：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设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个整数的排列满足：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en-US" altLang="zh-CN" sz="2400" baseline="-25000">
                <a:solidFill>
                  <a:schemeClr val="bg1"/>
                </a:solidFill>
              </a:rPr>
              <a:t>1</a:t>
            </a:r>
            <a:r>
              <a:rPr lang="en-US" altLang="zh-CN" sz="2400">
                <a:solidFill>
                  <a:schemeClr val="bg1"/>
                </a:solidFill>
              </a:rPr>
              <a:t> &lt; a</a:t>
            </a:r>
            <a:r>
              <a:rPr lang="en-US" altLang="zh-CN" sz="2400" baseline="-25000">
                <a:solidFill>
                  <a:schemeClr val="bg1"/>
                </a:solidFill>
              </a:rPr>
              <a:t>2</a:t>
            </a:r>
            <a:r>
              <a:rPr lang="en-US" altLang="zh-CN" sz="2400">
                <a:solidFill>
                  <a:schemeClr val="bg1"/>
                </a:solidFill>
              </a:rPr>
              <a:t> &lt;…&lt;a</a:t>
            </a:r>
            <a:r>
              <a:rPr lang="en-US" altLang="zh-CN" sz="2400" baseline="-25000">
                <a:solidFill>
                  <a:schemeClr val="bg1"/>
                </a:solidFill>
              </a:rPr>
              <a:t>n</a:t>
            </a:r>
            <a:endParaRPr lang="en-US" altLang="zh-CN" sz="24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将其等分为</a:t>
            </a:r>
            <a:r>
              <a:rPr lang="en-US" altLang="zh-CN" sz="24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400">
                <a:solidFill>
                  <a:schemeClr val="bg1"/>
                </a:solidFill>
              </a:rPr>
              <a:t>个区间：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/>
              <a:t>	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l-GR" altLang="zh-CN" sz="2400">
              <a:solidFill>
                <a:schemeClr val="bg1"/>
              </a:solidFill>
            </a:endParaRPr>
          </a:p>
        </p:txBody>
      </p:sp>
      <p:sp>
        <p:nvSpPr>
          <p:cNvPr id="104453" name="Rectangle 3">
            <a:extLst>
              <a:ext uri="{FF2B5EF4-FFF2-40B4-BE49-F238E27FC236}">
                <a16:creationId xmlns:a16="http://schemas.microsoft.com/office/drawing/2014/main" id="{DAF4C6F1-2252-40D6-B743-95EADB05F4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4454" name="Object 4">
                <a:extLst>
                  <a:ext uri="{FF2B5EF4-FFF2-40B4-BE49-F238E27FC236}">
                    <a16:creationId xmlns:a16="http://schemas.microsoft.com/office/drawing/2014/main" id="{5B3154CA-EF99-4455-B49A-91B5AB064837}"/>
                  </a:ext>
                </a:extLst>
              </p:cNvPr>
              <p:cNvSpPr txBox="1"/>
              <p:nvPr/>
            </p:nvSpPr>
            <p:spPr bwMode="auto">
              <a:xfrm>
                <a:off x="1241425" y="4778375"/>
                <a:ext cx="6931025" cy="166370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[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,...,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den>
                                  </m:f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][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,...,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den>
                                  </m:f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]...[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f>
                                    <m:fPr>
                                      <m:ctrlP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(</m:t>
                                      </m:r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−1)</m:t>
                                      </m:r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num>
                                    <m:den>
                                      <m:r>
                                        <a:rPr lang="zh-CN" altLang="en-US" i="1">
                                          <a:solidFill>
                                            <a:srgbClr val="FFFFFF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𝑙</m:t>
                                      </m:r>
                                    </m:den>
                                  </m:f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+1</m:t>
                                  </m:r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,...,</m:t>
                              </m:r>
                              <m:sSub>
                                <m:sSubPr>
                                  <m:ctrlP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e>
                                <m:sub>
                                  <m:r>
                                    <a:rPr lang="zh-CN" altLang="en-US" i="1">
                                      <a:solidFill>
                                        <a:srgbClr val="FFFFFF"/>
                                      </a:solidFill>
                                      <a:latin typeface="Cambria Math" panose="020405030504060302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]</m:t>
                              </m:r>
                            </m:e>
                          </m:groupChr>
                        </m:e>
                        <m:li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个区间</m:t>
                          </m:r>
                        </m:lim>
                      </m:limLow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4454" name="Object 4">
                <a:extLst>
                  <a:ext uri="{FF2B5EF4-FFF2-40B4-BE49-F238E27FC236}">
                    <a16:creationId xmlns:a16="http://schemas.microsoft.com/office/drawing/2014/main" id="{5B3154CA-EF99-4455-B49A-91B5AB0648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241425" y="4778375"/>
                <a:ext cx="6931025" cy="166370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日期占位符 4">
            <a:extLst>
              <a:ext uri="{FF2B5EF4-FFF2-40B4-BE49-F238E27FC236}">
                <a16:creationId xmlns:a16="http://schemas.microsoft.com/office/drawing/2014/main" id="{95F39DB5-32E5-4F54-B192-6F7CC18754E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5475" name="灯片编号占位符 6">
            <a:extLst>
              <a:ext uri="{FF2B5EF4-FFF2-40B4-BE49-F238E27FC236}">
                <a16:creationId xmlns:a16="http://schemas.microsoft.com/office/drawing/2014/main" id="{525A1841-7D32-4B22-8D27-FCBAF846F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E18ECB-DEAB-4BB4-AA4A-236A350ACC6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5476" name="Rectangle 2">
            <a:extLst>
              <a:ext uri="{FF2B5EF4-FFF2-40B4-BE49-F238E27FC236}">
                <a16:creationId xmlns:a16="http://schemas.microsoft.com/office/drawing/2014/main" id="{451FD1D8-36E3-4FC9-A410-3F2D89D7895C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264275"/>
          </a:xfrm>
        </p:spPr>
        <p:txBody>
          <a:bodyPr/>
          <a:lstStyle/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spcAft>
                <a:spcPct val="30000"/>
              </a:spcAft>
              <a:buFontTx/>
              <a:buNone/>
            </a:pPr>
            <a:r>
              <a:rPr lang="en-US" altLang="zh-CN" sz="2800"/>
              <a:t>	    </a:t>
            </a:r>
            <a:r>
              <a:rPr lang="zh-CN" altLang="en-US" sz="2800">
                <a:solidFill>
                  <a:schemeClr val="bg1"/>
                </a:solidFill>
              </a:rPr>
              <a:t>若均匀随机地从上述表中取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L</a:t>
            </a:r>
            <a:r>
              <a:rPr lang="zh-CN" altLang="en-US" sz="2800">
                <a:solidFill>
                  <a:schemeClr val="bg1"/>
                </a:solidFill>
              </a:rPr>
              <a:t>个数，则平均每个区间中被选到</a:t>
            </a:r>
            <a:r>
              <a:rPr lang="en-US" altLang="zh-CN" sz="2800">
                <a:solidFill>
                  <a:schemeClr val="bg1"/>
                </a:solidFill>
              </a:rPr>
              <a:t>1</a:t>
            </a:r>
            <a:r>
              <a:rPr lang="zh-CN" altLang="en-US" sz="2800">
                <a:solidFill>
                  <a:schemeClr val="bg1"/>
                </a:solidFill>
              </a:rPr>
              <a:t>个元素（</a:t>
            </a:r>
            <a:r>
              <a:rPr lang="zh-CN" altLang="en-US" sz="2800">
                <a:solidFill>
                  <a:schemeClr val="folHlink"/>
                </a:solidFill>
              </a:rPr>
              <a:t>注意：因为</a:t>
            </a:r>
            <a:r>
              <a:rPr lang="en-US" altLang="zh-CN" sz="2800">
                <a:solidFill>
                  <a:schemeClr val="folHlink"/>
                </a:solidFill>
              </a:rPr>
              <a:t>val</a:t>
            </a:r>
            <a:r>
              <a:rPr lang="zh-CN" altLang="en-US" sz="2800">
                <a:solidFill>
                  <a:schemeClr val="folHlink"/>
                </a:solidFill>
              </a:rPr>
              <a:t>的随机均匀性，这里所取的</a:t>
            </a:r>
            <a:r>
              <a:rPr lang="en-US" altLang="zh-CN" sz="28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800">
                <a:solidFill>
                  <a:schemeClr val="folHlink"/>
                </a:solidFill>
              </a:rPr>
              <a:t>个数相当于</a:t>
            </a:r>
            <a:r>
              <a:rPr lang="en-US" altLang="zh-CN" sz="2800">
                <a:solidFill>
                  <a:schemeClr val="folHlink"/>
                </a:solidFill>
              </a:rPr>
              <a:t>val[1.. </a:t>
            </a:r>
            <a:r>
              <a:rPr lang="en-US" altLang="zh-CN" sz="28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en-US" altLang="zh-CN" sz="2800">
                <a:solidFill>
                  <a:schemeClr val="folHlink"/>
                </a:solidFill>
              </a:rPr>
              <a:t>]</a:t>
            </a:r>
            <a:r>
              <a:rPr lang="zh-CN" altLang="en-US" sz="2800">
                <a:solidFill>
                  <a:schemeClr val="folHlink"/>
                </a:solidFill>
              </a:rPr>
              <a:t>中的</a:t>
            </a:r>
            <a:r>
              <a:rPr lang="en-US" altLang="zh-CN" sz="28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800">
                <a:solidFill>
                  <a:schemeClr val="folHlink"/>
                </a:solidFill>
              </a:rPr>
              <a:t>个数</a:t>
            </a:r>
            <a:r>
              <a:rPr lang="zh-CN" altLang="en-US" sz="2800">
                <a:solidFill>
                  <a:schemeClr val="bg1"/>
                </a:solidFill>
              </a:rPr>
              <a:t>），因此无论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是处在哪一个区间，其平均的执行时间为：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	</a:t>
            </a:r>
            <a:r>
              <a:rPr lang="en-US" altLang="zh-CN" sz="2800">
                <a:solidFill>
                  <a:schemeClr val="bg1"/>
                </a:solidFill>
              </a:rPr>
              <a:t>i) </a:t>
            </a:r>
            <a:r>
              <a:rPr lang="zh-CN" altLang="en-US" sz="2800">
                <a:solidFill>
                  <a:schemeClr val="bg1"/>
                </a:solidFill>
              </a:rPr>
              <a:t>若在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的同一区间中取到的数小于等于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，则它是算法中的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，那么</a:t>
            </a:r>
            <a:r>
              <a:rPr lang="en-US" altLang="zh-CN" sz="2800">
                <a:solidFill>
                  <a:schemeClr val="bg1"/>
                </a:solidFill>
              </a:rPr>
              <a:t>Search</a:t>
            </a:r>
            <a:r>
              <a:rPr lang="zh-CN" altLang="en-US" sz="2800">
                <a:solidFill>
                  <a:schemeClr val="bg1"/>
                </a:solidFill>
              </a:rPr>
              <a:t>的比较次数不超过区间长度</a:t>
            </a:r>
            <a:r>
              <a:rPr lang="en-US" altLang="zh-CN" sz="2800">
                <a:solidFill>
                  <a:schemeClr val="bg1"/>
                </a:solidFill>
              </a:rPr>
              <a:t>n/l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  <a:ea typeface="宋体" panose="02010600030101010101" pitchFamily="2" charset="-122"/>
              </a:rPr>
              <a:t>		</a:t>
            </a:r>
            <a:r>
              <a:rPr lang="en-US" altLang="zh-CN" sz="2800">
                <a:solidFill>
                  <a:schemeClr val="bg1"/>
                </a:solidFill>
                <a:ea typeface="宋体" panose="02010600030101010101" pitchFamily="2" charset="-122"/>
              </a:rPr>
              <a:t>ii) </a:t>
            </a:r>
            <a:r>
              <a:rPr lang="zh-CN" altLang="en-US" sz="2800">
                <a:solidFill>
                  <a:schemeClr val="bg1"/>
                </a:solidFill>
              </a:rPr>
              <a:t>若在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的同一区间中取到的数大于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，则在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的前一区间中的取到的数必为算法中的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，它必定小于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，且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的距离平均为</a:t>
            </a:r>
            <a:r>
              <a:rPr lang="en-US" altLang="zh-CN" sz="2800">
                <a:solidFill>
                  <a:schemeClr val="bg1"/>
                </a:solidFill>
              </a:rPr>
              <a:t>n/l</a:t>
            </a:r>
            <a:r>
              <a:rPr lang="zh-CN" altLang="en-US" sz="2800">
                <a:solidFill>
                  <a:schemeClr val="bg1"/>
                </a:solidFill>
              </a:rPr>
              <a:t>，此时</a:t>
            </a:r>
            <a:r>
              <a:rPr lang="en-US" altLang="zh-CN" sz="2800">
                <a:solidFill>
                  <a:schemeClr val="bg1"/>
                </a:solidFill>
              </a:rPr>
              <a:t>Search</a:t>
            </a:r>
            <a:r>
              <a:rPr lang="zh-CN" altLang="en-US" sz="2800">
                <a:solidFill>
                  <a:schemeClr val="bg1"/>
                </a:solidFill>
              </a:rPr>
              <a:t>的比较次数平均为</a:t>
            </a:r>
            <a:r>
              <a:rPr lang="en-US" altLang="zh-CN" sz="2800">
                <a:solidFill>
                  <a:schemeClr val="bg1"/>
                </a:solidFill>
              </a:rPr>
              <a:t>n/l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  <a:endParaRPr lang="zh-CN" altLang="el-GR" sz="2800">
              <a:solidFill>
                <a:schemeClr val="bg1"/>
              </a:solidFill>
            </a:endParaRPr>
          </a:p>
        </p:txBody>
      </p:sp>
      <p:sp>
        <p:nvSpPr>
          <p:cNvPr id="105477" name="Rectangle 3">
            <a:extLst>
              <a:ext uri="{FF2B5EF4-FFF2-40B4-BE49-F238E27FC236}">
                <a16:creationId xmlns:a16="http://schemas.microsoft.com/office/drawing/2014/main" id="{5F8E7A7B-56D2-40B8-B855-D22F1C507E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日期占位符 4">
            <a:extLst>
              <a:ext uri="{FF2B5EF4-FFF2-40B4-BE49-F238E27FC236}">
                <a16:creationId xmlns:a16="http://schemas.microsoft.com/office/drawing/2014/main" id="{80CA9A27-1C99-4634-8447-9FC700334B6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6499" name="灯片编号占位符 6">
            <a:extLst>
              <a:ext uri="{FF2B5EF4-FFF2-40B4-BE49-F238E27FC236}">
                <a16:creationId xmlns:a16="http://schemas.microsoft.com/office/drawing/2014/main" id="{8F3BCDE0-FC53-4573-B3CF-ACE6357A04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44CED7E-59ED-482A-88D7-902248AB661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6500" name="Rectangle 2">
            <a:extLst>
              <a:ext uri="{FF2B5EF4-FFF2-40B4-BE49-F238E27FC236}">
                <a16:creationId xmlns:a16="http://schemas.microsoft.com/office/drawing/2014/main" id="{2467C889-F439-4F60-A97A-26A50009E45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2642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800"/>
              <a:t>	</a:t>
            </a:r>
            <a:r>
              <a:rPr lang="zh-CN" altLang="en-US" sz="2800">
                <a:solidFill>
                  <a:schemeClr val="bg1"/>
                </a:solidFill>
              </a:rPr>
              <a:t>注意，在</a:t>
            </a:r>
            <a:r>
              <a:rPr lang="en-US" altLang="zh-CN" sz="2800">
                <a:solidFill>
                  <a:schemeClr val="bg1"/>
                </a:solidFill>
              </a:rPr>
              <a:t>Search</a:t>
            </a:r>
            <a:r>
              <a:rPr lang="zh-CN" altLang="en-US" sz="2800">
                <a:solidFill>
                  <a:schemeClr val="bg1"/>
                </a:solidFill>
              </a:rPr>
              <a:t>前需执行</a:t>
            </a:r>
            <a:r>
              <a:rPr lang="en-US" altLang="zh-CN" sz="2800">
                <a:solidFill>
                  <a:schemeClr val="bg1"/>
                </a:solidFill>
                <a:latin typeface="Freestyle Script" panose="030804020302050B0404" pitchFamily="66" charset="0"/>
              </a:rPr>
              <a:t>l</a:t>
            </a:r>
            <a:r>
              <a:rPr lang="zh-CN" altLang="en-US" sz="2800">
                <a:solidFill>
                  <a:schemeClr val="bg1"/>
                </a:solidFill>
              </a:rPr>
              <a:t>次循环，故有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 因此，确定性算法中</a:t>
            </a:r>
            <a:r>
              <a:rPr lang="en-US" altLang="zh-CN" sz="2800">
                <a:solidFill>
                  <a:schemeClr val="bg1"/>
                </a:solidFill>
              </a:rPr>
              <a:t>for</a:t>
            </a:r>
            <a:r>
              <a:rPr lang="zh-CN" altLang="en-US" sz="2800">
                <a:solidFill>
                  <a:schemeClr val="bg1"/>
                </a:solidFill>
              </a:rPr>
              <a:t>的次数为     ，此时算法的平均时间       最小。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Ex. </a:t>
            </a:r>
            <a:r>
              <a:rPr lang="zh-CN" altLang="en-US" sz="2800">
                <a:solidFill>
                  <a:schemeClr val="bg1"/>
                </a:solidFill>
              </a:rPr>
              <a:t>写一</a:t>
            </a:r>
            <a:r>
              <a:rPr lang="en-US" altLang="zh-CN" sz="2800">
                <a:solidFill>
                  <a:schemeClr val="bg1"/>
                </a:solidFill>
              </a:rPr>
              <a:t>Sherwood</a:t>
            </a:r>
            <a:r>
              <a:rPr lang="zh-CN" altLang="en-US" sz="2800">
                <a:solidFill>
                  <a:schemeClr val="bg1"/>
                </a:solidFill>
              </a:rPr>
              <a:t>算法</a:t>
            </a:r>
            <a:r>
              <a:rPr lang="en-US" altLang="zh-CN" sz="2800">
                <a:solidFill>
                  <a:schemeClr val="bg1"/>
                </a:solidFill>
              </a:rPr>
              <a:t>C</a:t>
            </a:r>
            <a:r>
              <a:rPr lang="zh-CN" altLang="en-US" sz="2800">
                <a:solidFill>
                  <a:schemeClr val="bg1"/>
                </a:solidFill>
              </a:rPr>
              <a:t>，与算法</a:t>
            </a:r>
            <a:r>
              <a:rPr lang="en-US" altLang="zh-CN" sz="2800">
                <a:solidFill>
                  <a:schemeClr val="bg1"/>
                </a:solidFill>
              </a:rPr>
              <a:t>A, B, D</a:t>
            </a:r>
            <a:r>
              <a:rPr lang="zh-CN" altLang="en-US" sz="2800">
                <a:solidFill>
                  <a:schemeClr val="bg1"/>
                </a:solidFill>
              </a:rPr>
              <a:t>比较，给出实验结果。</a:t>
            </a:r>
            <a:endParaRPr lang="el-GR" altLang="zh-CN" sz="2800">
              <a:solidFill>
                <a:schemeClr val="bg1"/>
              </a:solidFill>
            </a:endParaRPr>
          </a:p>
        </p:txBody>
      </p:sp>
      <p:sp>
        <p:nvSpPr>
          <p:cNvPr id="106501" name="Rectangle 3">
            <a:extLst>
              <a:ext uri="{FF2B5EF4-FFF2-40B4-BE49-F238E27FC236}">
                <a16:creationId xmlns:a16="http://schemas.microsoft.com/office/drawing/2014/main" id="{CE642F18-BA52-40A2-A532-2A8585433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§3</a:t>
            </a:r>
            <a:r>
              <a:rPr lang="en-US" altLang="zh-CN" sz="3600">
                <a:latin typeface="Times New Roman" panose="02020603050405020304" pitchFamily="18" charset="0"/>
              </a:rPr>
              <a:t>.3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搜索有序表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6502" name="Object 4">
                <a:extLst>
                  <a:ext uri="{FF2B5EF4-FFF2-40B4-BE49-F238E27FC236}">
                    <a16:creationId xmlns:a16="http://schemas.microsoft.com/office/drawing/2014/main" id="{4EB9F168-73C9-43EC-8F53-4DB8FBA4E71F}"/>
                  </a:ext>
                </a:extLst>
              </p:cNvPr>
              <p:cNvSpPr txBox="1"/>
              <p:nvPr/>
            </p:nvSpPr>
            <p:spPr bwMode="auto">
              <a:xfrm>
                <a:off x="746125" y="1358900"/>
                <a:ext cx="7651750" cy="287972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因为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sSup>
                        <m:sSup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=1−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,​​​​​(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𝑙</m:t>
                          </m:r>
                        </m:den>
                      </m:f>
                      <m:sSup>
                        <m:sSup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p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≥0</m:t>
                      </m:r>
                    </m:oMath>
                    <m:oMath xmlns:m="http://schemas.openxmlformats.org/officeDocument/2006/math"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∴1−</m:t>
                      </m:r>
                      <m:f>
                        <m:f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num>
                        <m:den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</m:e>
                            <m:sup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=0,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即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𝑙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rad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时</m:t>
                      </m:r>
                      <m:sSub>
                        <m:sSubPr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̂"/>
                              <m:ctrlP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zh-CN" altLang="en-US" i="1">
                                  <a:solidFill>
                                    <a:srgbClr val="FFFFFF"/>
                                  </a:solidFill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</m:e>
                          </m:acc>
                        </m:e>
                        <m:sub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𝑛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最小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其值为</m:t>
                      </m:r>
                      <m:r>
                        <a:rPr lang="zh-CN" altLang="en-US" i="1">
                          <a:solidFill>
                            <a:srgbClr val="FFFFFF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ad>
                        <m:radPr>
                          <m:degHide m:val="on"/>
                          <m:ctrlP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zh-CN" altLang="en-US" i="1">
                              <a:solidFill>
                                <a:srgbClr val="FFFFFF"/>
                              </a:solidFill>
                              <a:latin typeface="Cambria Math" panose="02040503050406030204" pitchFamily="18" charset="0"/>
                            </a:rPr>
                            <m:t>𝑛</m:t>
                          </m:r>
                        </m:e>
                      </m:rad>
                    </m:oMath>
                  </m:oMathPara>
                </a14:m>
                <a:endParaRPr lang="zh-CN" altLang="en-US"/>
              </a:p>
            </p:txBody>
          </p:sp>
        </mc:Choice>
        <mc:Fallback>
          <p:sp>
            <p:nvSpPr>
              <p:cNvPr id="106502" name="Object 4">
                <a:extLst>
                  <a:ext uri="{FF2B5EF4-FFF2-40B4-BE49-F238E27FC236}">
                    <a16:creationId xmlns:a16="http://schemas.microsoft.com/office/drawing/2014/main" id="{4EB9F168-73C9-43EC-8F53-4DB8FBA4E7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746125" y="1358900"/>
                <a:ext cx="7651750" cy="287972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106503" name="Object 5">
            <a:extLst>
              <a:ext uri="{FF2B5EF4-FFF2-40B4-BE49-F238E27FC236}">
                <a16:creationId xmlns:a16="http://schemas.microsoft.com/office/drawing/2014/main" id="{6FCAE7AD-1F4D-48D3-BCBA-64B149902C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21375" y="4598988"/>
          <a:ext cx="541338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3" name="Equation" r:id="rId4" imgW="241300" imgH="228600" progId="Equation.DSMT4">
                  <p:embed/>
                </p:oleObj>
              </mc:Choice>
              <mc:Fallback>
                <p:oleObj name="Equation" r:id="rId4" imgW="241300" imgH="228600" progId="Equation.DSMT4">
                  <p:embed/>
                  <p:pic>
                    <p:nvPicPr>
                      <p:cNvPr id="106503" name="Object 5">
                        <a:extLst>
                          <a:ext uri="{FF2B5EF4-FFF2-40B4-BE49-F238E27FC236}">
                            <a16:creationId xmlns:a16="http://schemas.microsoft.com/office/drawing/2014/main" id="{6FCAE7AD-1F4D-48D3-BCBA-64B149902C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21375" y="4598988"/>
                        <a:ext cx="541338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6504" name="Object 6">
            <a:extLst>
              <a:ext uri="{FF2B5EF4-FFF2-40B4-BE49-F238E27FC236}">
                <a16:creationId xmlns:a16="http://schemas.microsoft.com/office/drawing/2014/main" id="{F225A1E4-ADCC-41DF-ACED-FAED0144E5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32025" y="5003800"/>
          <a:ext cx="6302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0594" name="Equation" r:id="rId6" imgW="317362" imgH="228501" progId="Equation.DSMT4">
                  <p:embed/>
                </p:oleObj>
              </mc:Choice>
              <mc:Fallback>
                <p:oleObj name="Equation" r:id="rId6" imgW="317362" imgH="228501" progId="Equation.DSMT4">
                  <p:embed/>
                  <p:pic>
                    <p:nvPicPr>
                      <p:cNvPr id="106504" name="Object 6">
                        <a:extLst>
                          <a:ext uri="{FF2B5EF4-FFF2-40B4-BE49-F238E27FC236}">
                            <a16:creationId xmlns:a16="http://schemas.microsoft.com/office/drawing/2014/main" id="{F225A1E4-ADCC-41DF-ACED-FAED0144E5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32025" y="5003800"/>
                        <a:ext cx="630238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日期占位符 4">
            <a:extLst>
              <a:ext uri="{FF2B5EF4-FFF2-40B4-BE49-F238E27FC236}">
                <a16:creationId xmlns:a16="http://schemas.microsoft.com/office/drawing/2014/main" id="{5D6E59EE-46FB-4080-8B41-65F66082E0D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7523" name="灯片编号占位符 6">
            <a:extLst>
              <a:ext uri="{FF2B5EF4-FFF2-40B4-BE49-F238E27FC236}">
                <a16:creationId xmlns:a16="http://schemas.microsoft.com/office/drawing/2014/main" id="{D4C76109-FD9F-43FA-95E1-678E7E6897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572558E-34D2-40D6-9A9C-C51D2757FCB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7524" name="Rectangle 2">
            <a:extLst>
              <a:ext uri="{FF2B5EF4-FFF2-40B4-BE49-F238E27FC236}">
                <a16:creationId xmlns:a16="http://schemas.microsoft.com/office/drawing/2014/main" id="{8597717F-A06B-463D-853A-1FD2852576E4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820150" cy="62642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n-US" altLang="zh-CN" sz="2400">
                <a:solidFill>
                  <a:schemeClr val="folHlink"/>
                </a:solidFill>
              </a:rPr>
              <a:t>Las Vegas</a:t>
            </a:r>
            <a:r>
              <a:rPr lang="zh-CN" altLang="en-US" sz="2400">
                <a:solidFill>
                  <a:schemeClr val="folHlink"/>
                </a:solidFill>
              </a:rPr>
              <a:t>和</a:t>
            </a:r>
            <a:r>
              <a:rPr lang="en-US" altLang="zh-CN" sz="2400">
                <a:solidFill>
                  <a:schemeClr val="folHlink"/>
                </a:solidFill>
              </a:rPr>
              <a:t>Sherwood</a:t>
            </a:r>
            <a:r>
              <a:rPr lang="zh-CN" altLang="en-US" sz="2400">
                <a:solidFill>
                  <a:schemeClr val="folHlink"/>
                </a:solidFill>
              </a:rPr>
              <a:t>算法比较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Sherwood</a:t>
            </a:r>
            <a:r>
              <a:rPr lang="zh-CN" altLang="en-US" sz="2400">
                <a:solidFill>
                  <a:schemeClr val="bg1"/>
                </a:solidFill>
              </a:rPr>
              <a:t>算法一般并不比相应的确定算法的平均性能优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Las Vegas</a:t>
            </a:r>
            <a:r>
              <a:rPr lang="zh-CN" altLang="en-US" sz="2400">
                <a:solidFill>
                  <a:schemeClr val="bg1"/>
                </a:solidFill>
              </a:rPr>
              <a:t>一般能获得更有效率的算法，有时甚至是对每个实例皆如此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Sherwood</a:t>
            </a:r>
            <a:r>
              <a:rPr lang="zh-CN" altLang="en-US" sz="2400">
                <a:solidFill>
                  <a:schemeClr val="bg1"/>
                </a:solidFill>
              </a:rPr>
              <a:t>算法可以计算出一个给定实例的执行时间上界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Las Vegas</a:t>
            </a:r>
            <a:r>
              <a:rPr lang="zh-CN" altLang="en-US" sz="2400">
                <a:solidFill>
                  <a:schemeClr val="bg1"/>
                </a:solidFill>
              </a:rPr>
              <a:t>算法的时间上界可能不存在，即使对每个较小实例的期望时间，以及对特别耗时的实例的概率较小可忽略不计时。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</a:pPr>
            <a:r>
              <a:rPr lang="el-GR" altLang="zh-CN" sz="2400">
                <a:solidFill>
                  <a:schemeClr val="folHlink"/>
                </a:solidFill>
              </a:rPr>
              <a:t>Las</a:t>
            </a:r>
            <a:r>
              <a:rPr lang="en-US" altLang="zh-CN" sz="2400">
                <a:solidFill>
                  <a:schemeClr val="folHlink"/>
                </a:solidFill>
              </a:rPr>
              <a:t> Vegas </a:t>
            </a:r>
            <a:r>
              <a:rPr lang="zh-CN" altLang="en-US" sz="2400">
                <a:solidFill>
                  <a:schemeClr val="folHlink"/>
                </a:solidFill>
              </a:rPr>
              <a:t>特点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可能不时地要冒着找不到解的风险，算法要么返回正确的解，要么随机决策导致一个僵局。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若算法陷入僵局，则使用同一实例运行同一算法，</a:t>
            </a:r>
            <a:r>
              <a:rPr lang="zh-CN" altLang="en-US" sz="2400" u="sng">
                <a:solidFill>
                  <a:schemeClr val="bg1"/>
                </a:solidFill>
              </a:rPr>
              <a:t>有独立的机会求出解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成功的概率随着执行时间的增加而增加。</a:t>
            </a:r>
          </a:p>
        </p:txBody>
      </p:sp>
      <p:sp>
        <p:nvSpPr>
          <p:cNvPr id="107525" name="Rectangle 3">
            <a:extLst>
              <a:ext uri="{FF2B5EF4-FFF2-40B4-BE49-F238E27FC236}">
                <a16:creationId xmlns:a16="http://schemas.microsoft.com/office/drawing/2014/main" id="{5B8F80AE-E9A5-42A7-8BE3-DC569383EC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Ch.4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Las Vegas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算法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sp>
        <p:nvSpPr>
          <p:cNvPr id="107526" name="Text Box 4">
            <a:extLst>
              <a:ext uri="{FF2B5EF4-FFF2-40B4-BE49-F238E27FC236}">
                <a16:creationId xmlns:a16="http://schemas.microsoft.com/office/drawing/2014/main" id="{817A3722-EF05-4834-8026-9E305D2615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250" y="1089025"/>
            <a:ext cx="314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4000">
                <a:latin typeface="Times New Roman" panose="02020603050405020304" pitchFamily="18" charset="0"/>
              </a:rPr>
              <a:t>{</a:t>
            </a:r>
          </a:p>
        </p:txBody>
      </p:sp>
      <p:sp>
        <p:nvSpPr>
          <p:cNvPr id="107527" name="Text Box 5">
            <a:extLst>
              <a:ext uri="{FF2B5EF4-FFF2-40B4-BE49-F238E27FC236}">
                <a16:creationId xmlns:a16="http://schemas.microsoft.com/office/drawing/2014/main" id="{63D8A8B1-2363-4879-BD1C-9F2267B628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1800" y="2573338"/>
            <a:ext cx="314325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Tx/>
              <a:buFontTx/>
              <a:buNone/>
            </a:pPr>
            <a:r>
              <a:rPr lang="en-US" altLang="zh-CN" sz="4000">
                <a:latin typeface="Times New Roman" panose="02020603050405020304" pitchFamily="18" charset="0"/>
              </a:rPr>
              <a:t>{</a:t>
            </a:r>
          </a:p>
        </p:txBody>
      </p:sp>
    </p:spTree>
  </p:cSld>
  <p:clrMapOvr>
    <a:masterClrMapping/>
  </p:clrMapOvr>
  <p:transition>
    <p:random/>
  </p:transition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日期占位符 4">
            <a:extLst>
              <a:ext uri="{FF2B5EF4-FFF2-40B4-BE49-F238E27FC236}">
                <a16:creationId xmlns:a16="http://schemas.microsoft.com/office/drawing/2014/main" id="{1D0FFF44-E594-4330-9EB9-081ACCF310A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8547" name="灯片编号占位符 6">
            <a:extLst>
              <a:ext uri="{FF2B5EF4-FFF2-40B4-BE49-F238E27FC236}">
                <a16:creationId xmlns:a16="http://schemas.microsoft.com/office/drawing/2014/main" id="{F5772ACB-03ED-4D1E-B8D7-E81713107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492FF07-5FD8-4AAC-AFC7-E717D7253B2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69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8548" name="Rectangle 2">
            <a:extLst>
              <a:ext uri="{FF2B5EF4-FFF2-40B4-BE49-F238E27FC236}">
                <a16:creationId xmlns:a16="http://schemas.microsoft.com/office/drawing/2014/main" id="{6566ABCF-96E2-47D6-9E71-085EF5E07625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93725"/>
            <a:ext cx="8640763" cy="626427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</a:pPr>
            <a:r>
              <a:rPr lang="zh-CN" altLang="el-GR" sz="2800">
                <a:solidFill>
                  <a:schemeClr val="folHlink"/>
                </a:solidFill>
              </a:rPr>
              <a:t>算法的一般形式</a:t>
            </a:r>
            <a:endParaRPr lang="zh-CN" altLang="en-US" sz="2800">
              <a:solidFill>
                <a:schemeClr val="folHlink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/>
              <a:t>	</a:t>
            </a:r>
            <a:r>
              <a:rPr lang="en-US" altLang="zh-CN" sz="2800">
                <a:solidFill>
                  <a:schemeClr val="bg1"/>
                </a:solidFill>
              </a:rPr>
              <a:t>LV(x, y, success) —— x</a:t>
            </a:r>
            <a:r>
              <a:rPr lang="zh-CN" altLang="en-US" sz="2800">
                <a:solidFill>
                  <a:schemeClr val="bg1"/>
                </a:solidFill>
              </a:rPr>
              <a:t>是输入的实例，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是返回的参数，</a:t>
            </a:r>
            <a:r>
              <a:rPr lang="en-US" altLang="zh-CN" sz="2800">
                <a:solidFill>
                  <a:schemeClr val="bg1"/>
                </a:solidFill>
              </a:rPr>
              <a:t>success</a:t>
            </a:r>
            <a:r>
              <a:rPr lang="zh-CN" altLang="en-US" sz="2800">
                <a:solidFill>
                  <a:schemeClr val="bg1"/>
                </a:solidFill>
              </a:rPr>
              <a:t>是布尔值，</a:t>
            </a:r>
            <a:r>
              <a:rPr lang="en-US" altLang="zh-CN" sz="2800">
                <a:solidFill>
                  <a:schemeClr val="bg1"/>
                </a:solidFill>
              </a:rPr>
              <a:t>true</a:t>
            </a:r>
            <a:r>
              <a:rPr lang="zh-CN" altLang="en-US" sz="2800">
                <a:solidFill>
                  <a:schemeClr val="bg1"/>
                </a:solidFill>
              </a:rPr>
              <a:t>表示成功，</a:t>
            </a:r>
            <a:r>
              <a:rPr lang="en-US" altLang="zh-CN" sz="2800">
                <a:solidFill>
                  <a:schemeClr val="bg1"/>
                </a:solidFill>
              </a:rPr>
              <a:t>false</a:t>
            </a:r>
            <a:r>
              <a:rPr lang="zh-CN" altLang="en-US" sz="2800">
                <a:solidFill>
                  <a:schemeClr val="bg1"/>
                </a:solidFill>
              </a:rPr>
              <a:t>表示失败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p(x) —— </a:t>
            </a:r>
            <a:r>
              <a:rPr lang="zh-CN" altLang="en-US" sz="2800">
                <a:solidFill>
                  <a:schemeClr val="bg1"/>
                </a:solidFill>
              </a:rPr>
              <a:t>对于实例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，算法成功的概率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</a:t>
            </a:r>
            <a:r>
              <a:rPr lang="el-GR" altLang="zh-CN" sz="2800">
                <a:solidFill>
                  <a:schemeClr val="bg1"/>
                </a:solidFill>
              </a:rPr>
              <a:t>s(x) —— </a:t>
            </a:r>
            <a:r>
              <a:rPr lang="zh-CN" altLang="el-GR" sz="2800">
                <a:solidFill>
                  <a:schemeClr val="bg1"/>
                </a:solidFill>
              </a:rPr>
              <a:t>算法成功时的期望时间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l-GR" sz="2800">
                <a:solidFill>
                  <a:schemeClr val="bg1"/>
                </a:solidFill>
              </a:rPr>
              <a:t>	</a:t>
            </a:r>
            <a:r>
              <a:rPr lang="el-GR" altLang="zh-CN" sz="2800">
                <a:solidFill>
                  <a:schemeClr val="bg1"/>
                </a:solidFill>
              </a:rPr>
              <a:t>e(x) —— </a:t>
            </a:r>
            <a:r>
              <a:rPr lang="zh-CN" altLang="el-GR" sz="2800">
                <a:solidFill>
                  <a:schemeClr val="bg1"/>
                </a:solidFill>
              </a:rPr>
              <a:t>算法失败时的期望时间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l-GR" sz="2800">
                <a:solidFill>
                  <a:schemeClr val="bg1"/>
                </a:solidFill>
              </a:rPr>
              <a:t>	一个正确的算法，要求对每个实例</a:t>
            </a:r>
            <a:r>
              <a:rPr lang="el-GR" altLang="zh-CN" sz="2800">
                <a:solidFill>
                  <a:schemeClr val="bg1"/>
                </a:solidFill>
              </a:rPr>
              <a:t>x</a:t>
            </a:r>
            <a:r>
              <a:rPr lang="zh-CN" altLang="el-GR" sz="2800">
                <a:solidFill>
                  <a:schemeClr val="bg1"/>
                </a:solidFill>
              </a:rPr>
              <a:t>， </a:t>
            </a:r>
            <a:r>
              <a:rPr lang="el-GR" altLang="zh-CN" sz="2800">
                <a:solidFill>
                  <a:schemeClr val="bg1"/>
                </a:solidFill>
              </a:rPr>
              <a:t>p(x)&gt;0</a:t>
            </a:r>
            <a:r>
              <a:rPr lang="zh-CN" altLang="el-GR" sz="2800">
                <a:solidFill>
                  <a:schemeClr val="bg1"/>
                </a:solidFill>
              </a:rPr>
              <a:t>，更好的情况是：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el-GR" altLang="zh-CN" sz="2800">
              <a:solidFill>
                <a:schemeClr val="bg1"/>
              </a:solidFill>
            </a:endParaRPr>
          </a:p>
        </p:txBody>
      </p:sp>
      <p:sp>
        <p:nvSpPr>
          <p:cNvPr id="108549" name="Rectangle 3">
            <a:extLst>
              <a:ext uri="{FF2B5EF4-FFF2-40B4-BE49-F238E27FC236}">
                <a16:creationId xmlns:a16="http://schemas.microsoft.com/office/drawing/2014/main" id="{52BB98D9-952E-4D37-B861-691417208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0825" y="98425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Ch.4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Las Vegas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算法</a:t>
            </a:r>
          </a:p>
        </p:txBody>
      </p:sp>
      <p:graphicFrame>
        <p:nvGraphicFramePr>
          <p:cNvPr id="108550" name="Object 4">
            <a:extLst>
              <a:ext uri="{FF2B5EF4-FFF2-40B4-BE49-F238E27FC236}">
                <a16:creationId xmlns:a16="http://schemas.microsoft.com/office/drawing/2014/main" id="{7A6B67FA-C5CD-42F2-9083-24C2E99C61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7213" y="5634038"/>
          <a:ext cx="5086350" cy="720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2641" name="Equation" r:id="rId3" imgW="1345616" imgH="215806" progId="Equation.DSMT4">
                  <p:embed/>
                </p:oleObj>
              </mc:Choice>
              <mc:Fallback>
                <p:oleObj name="Equation" r:id="rId3" imgW="1345616" imgH="215806" progId="Equation.DSMT4">
                  <p:embed/>
                  <p:pic>
                    <p:nvPicPr>
                      <p:cNvPr id="108550" name="Object 4">
                        <a:extLst>
                          <a:ext uri="{FF2B5EF4-FFF2-40B4-BE49-F238E27FC236}">
                            <a16:creationId xmlns:a16="http://schemas.microsoft.com/office/drawing/2014/main" id="{7A6B67FA-C5CD-42F2-9083-24C2E99C61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5634038"/>
                        <a:ext cx="5086350" cy="720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日期占位符 4">
            <a:extLst>
              <a:ext uri="{FF2B5EF4-FFF2-40B4-BE49-F238E27FC236}">
                <a16:creationId xmlns:a16="http://schemas.microsoft.com/office/drawing/2014/main" id="{C82E4E80-C235-44FE-8A6C-229E22F9016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09571" name="灯片编号占位符 6">
            <a:extLst>
              <a:ext uri="{FF2B5EF4-FFF2-40B4-BE49-F238E27FC236}">
                <a16:creationId xmlns:a16="http://schemas.microsoft.com/office/drawing/2014/main" id="{F58A20BA-E89A-4B2C-AFF1-C214273B59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1AD0C33-04A1-4A4D-B231-1F5752CE40E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09572" name="Rectangle 2">
            <a:extLst>
              <a:ext uri="{FF2B5EF4-FFF2-40B4-BE49-F238E27FC236}">
                <a16:creationId xmlns:a16="http://schemas.microsoft.com/office/drawing/2014/main" id="{A11BD493-A802-442C-B316-00A9C4299727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03238"/>
            <a:ext cx="8982075" cy="643572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Obstinate(x) {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repeat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	LV(x, y, success);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until success;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return y; </a:t>
            </a: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}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t(x)</a:t>
            </a:r>
            <a:r>
              <a:rPr lang="zh-CN" altLang="en-US" sz="2400">
                <a:solidFill>
                  <a:schemeClr val="bg1"/>
                </a:solidFill>
              </a:rPr>
              <a:t>是算法</a:t>
            </a:r>
            <a:r>
              <a:rPr lang="en-US" altLang="zh-CN" sz="2400">
                <a:solidFill>
                  <a:schemeClr val="bg1"/>
                </a:solidFill>
              </a:rPr>
              <a:t>obstinate</a:t>
            </a:r>
            <a:r>
              <a:rPr lang="zh-CN" altLang="en-US" sz="2400">
                <a:solidFill>
                  <a:schemeClr val="bg1"/>
                </a:solidFill>
              </a:rPr>
              <a:t>找到一个正确解的期望时间，则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若要最小化</a:t>
            </a:r>
            <a:r>
              <a:rPr lang="en-US" altLang="zh-CN" sz="2400">
                <a:solidFill>
                  <a:schemeClr val="bg1"/>
                </a:solidFill>
              </a:rPr>
              <a:t>t(x)</a:t>
            </a:r>
            <a:r>
              <a:rPr lang="zh-CN" altLang="en-US" sz="2400">
                <a:solidFill>
                  <a:schemeClr val="bg1"/>
                </a:solidFill>
              </a:rPr>
              <a:t>，则需在</a:t>
            </a:r>
            <a:r>
              <a:rPr lang="en-US" altLang="zh-CN" sz="2400">
                <a:solidFill>
                  <a:schemeClr val="bg1"/>
                </a:solidFill>
              </a:rPr>
              <a:t>p(x), s(x)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e(x)</a:t>
            </a:r>
            <a:r>
              <a:rPr lang="zh-CN" altLang="en-US" sz="2400">
                <a:solidFill>
                  <a:schemeClr val="bg1"/>
                </a:solidFill>
              </a:rPr>
              <a:t>之间进行某种折衷，例如，若要减少失败的时间，则可降低成功的概率</a:t>
            </a:r>
            <a:r>
              <a:rPr lang="en-US" altLang="zh-CN" sz="2400">
                <a:solidFill>
                  <a:schemeClr val="bg1"/>
                </a:solidFill>
              </a:rPr>
              <a:t>p(x)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  <a:endParaRPr lang="zh-CN" altLang="el-GR" sz="2400">
              <a:solidFill>
                <a:schemeClr val="bg1"/>
              </a:solidFill>
            </a:endParaRPr>
          </a:p>
        </p:txBody>
      </p:sp>
      <p:sp>
        <p:nvSpPr>
          <p:cNvPr id="109573" name="Rectangle 3">
            <a:extLst>
              <a:ext uri="{FF2B5EF4-FFF2-40B4-BE49-F238E27FC236}">
                <a16:creationId xmlns:a16="http://schemas.microsoft.com/office/drawing/2014/main" id="{209D8621-80E1-42AA-8F5A-8F271086D1F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" y="7938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Ch.4</a:t>
            </a:r>
            <a:r>
              <a:rPr lang="en-US" altLang="zh-CN" sz="3600">
                <a:latin typeface="Times New Roman" panose="02020603050405020304" pitchFamily="18" charset="0"/>
              </a:rPr>
              <a:t>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Las Vegas 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算法</a:t>
            </a:r>
          </a:p>
        </p:txBody>
      </p:sp>
      <p:graphicFrame>
        <p:nvGraphicFramePr>
          <p:cNvPr id="109574" name="Object 4">
            <a:extLst>
              <a:ext uri="{FF2B5EF4-FFF2-40B4-BE49-F238E27FC236}">
                <a16:creationId xmlns:a16="http://schemas.microsoft.com/office/drawing/2014/main" id="{F151CD4D-1B9E-4DE7-94ED-0B752F8F1C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11300" y="3924300"/>
          <a:ext cx="5446713" cy="180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3665" name="Equation" r:id="rId3" imgW="2400300" imgH="876300" progId="Equation.DSMT4">
                  <p:embed/>
                </p:oleObj>
              </mc:Choice>
              <mc:Fallback>
                <p:oleObj name="Equation" r:id="rId3" imgW="2400300" imgH="876300" progId="Equation.DSMT4">
                  <p:embed/>
                  <p:pic>
                    <p:nvPicPr>
                      <p:cNvPr id="109574" name="Object 4">
                        <a:extLst>
                          <a:ext uri="{FF2B5EF4-FFF2-40B4-BE49-F238E27FC236}">
                            <a16:creationId xmlns:a16="http://schemas.microsoft.com/office/drawing/2014/main" id="{F151CD4D-1B9E-4DE7-94ED-0B752F8F1C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1300" y="3924300"/>
                        <a:ext cx="5446713" cy="180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日期占位符 4">
            <a:extLst>
              <a:ext uri="{FF2B5EF4-FFF2-40B4-BE49-F238E27FC236}">
                <a16:creationId xmlns:a16="http://schemas.microsoft.com/office/drawing/2014/main" id="{870A8DF1-BE1B-429A-AA93-3CB21F309FD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0595" name="灯片编号占位符 6">
            <a:extLst>
              <a:ext uri="{FF2B5EF4-FFF2-40B4-BE49-F238E27FC236}">
                <a16:creationId xmlns:a16="http://schemas.microsoft.com/office/drawing/2014/main" id="{26BA7AFA-F666-416B-8FD0-2F402D115B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196F80F-2A4C-4708-8D13-8C9780CB5DB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0596" name="Rectangle 2">
            <a:extLst>
              <a:ext uri="{FF2B5EF4-FFF2-40B4-BE49-F238E27FC236}">
                <a16:creationId xmlns:a16="http://schemas.microsoft.com/office/drawing/2014/main" id="{56711F33-CEF9-4BFC-BE43-3EE9D835C1F9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161925" y="503238"/>
            <a:ext cx="8640763" cy="6435725"/>
          </a:xfrm>
        </p:spPr>
        <p:txBody>
          <a:bodyPr/>
          <a:lstStyle/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AutoNum type="arabicPeriod"/>
            </a:pPr>
            <a:r>
              <a:rPr lang="zh-CN" altLang="el-GR" sz="2800">
                <a:solidFill>
                  <a:schemeClr val="folHlink"/>
                </a:solidFill>
              </a:rPr>
              <a:t>传统的回溯法</a:t>
            </a:r>
            <a:endParaRPr lang="zh-CN" altLang="en-US" sz="2800">
              <a:solidFill>
                <a:schemeClr val="folHlink"/>
              </a:solidFill>
            </a:endParaRPr>
          </a:p>
          <a:p>
            <a:pPr marL="533400" indent="-533400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800"/>
              <a:t>	</a:t>
            </a:r>
          </a:p>
        </p:txBody>
      </p:sp>
      <p:sp>
        <p:nvSpPr>
          <p:cNvPr id="110597" name="Rectangle 3">
            <a:extLst>
              <a:ext uri="{FF2B5EF4-FFF2-40B4-BE49-F238E27FC236}">
                <a16:creationId xmlns:a16="http://schemas.microsoft.com/office/drawing/2014/main" id="{86B4848F-84BE-4AA7-BBEB-92362F517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" y="7938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§4</a:t>
            </a:r>
            <a:r>
              <a:rPr lang="en-US" altLang="zh-CN" sz="3600">
                <a:latin typeface="Times New Roman" panose="02020603050405020304" pitchFamily="18" charset="0"/>
              </a:rPr>
              <a:t>.1   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后问题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  <p:graphicFrame>
        <p:nvGraphicFramePr>
          <p:cNvPr id="110598" name="Object 4">
            <a:extLst>
              <a:ext uri="{FF2B5EF4-FFF2-40B4-BE49-F238E27FC236}">
                <a16:creationId xmlns:a16="http://schemas.microsoft.com/office/drawing/2014/main" id="{1315CD7A-1EFC-4185-BE86-C64B58B296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1313" y="1763713"/>
          <a:ext cx="8191500" cy="3825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4689" name="Visio" r:id="rId3" imgW="5898776" imgH="2634569" progId="Visio.Drawing.11">
                  <p:embed/>
                </p:oleObj>
              </mc:Choice>
              <mc:Fallback>
                <p:oleObj name="Visio" r:id="rId3" imgW="5898776" imgH="2634569" progId="Visio.Drawing.11">
                  <p:embed/>
                  <p:pic>
                    <p:nvPicPr>
                      <p:cNvPr id="110598" name="Object 4">
                        <a:extLst>
                          <a:ext uri="{FF2B5EF4-FFF2-40B4-BE49-F238E27FC236}">
                            <a16:creationId xmlns:a16="http://schemas.microsoft.com/office/drawing/2014/main" id="{1315CD7A-1EFC-4185-BE86-C64B58B296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1313" y="1763713"/>
                        <a:ext cx="8191500" cy="3825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日期占位符 4">
            <a:extLst>
              <a:ext uri="{FF2B5EF4-FFF2-40B4-BE49-F238E27FC236}">
                <a16:creationId xmlns:a16="http://schemas.microsoft.com/office/drawing/2014/main" id="{E20CB0B1-A3F9-4715-B4C4-F25A26CC869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1619" name="灯片编号占位符 6">
            <a:extLst>
              <a:ext uri="{FF2B5EF4-FFF2-40B4-BE49-F238E27FC236}">
                <a16:creationId xmlns:a16="http://schemas.microsoft.com/office/drawing/2014/main" id="{B52520F0-FC49-4DC1-8FCB-CEEE304AE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62ED1E2-59FC-49B9-BE34-EF4EF6284B3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1620" name="Rectangle 2">
            <a:extLst>
              <a:ext uri="{FF2B5EF4-FFF2-40B4-BE49-F238E27FC236}">
                <a16:creationId xmlns:a16="http://schemas.microsoft.com/office/drawing/2014/main" id="{AB82BC1E-4DBE-4239-A63F-42584C1FF7CA}"/>
              </a:ext>
            </a:extLst>
          </p:cNvPr>
          <p:cNvSpPr>
            <a:spLocks noGrp="1" noChangeArrowheads="1"/>
          </p:cNvSpPr>
          <p:nvPr>
            <p:ph type="body" sz="half" idx="1"/>
          </p:nvPr>
        </p:nvSpPr>
        <p:spPr>
          <a:xfrm>
            <a:off x="-288925" y="684213"/>
            <a:ext cx="9226550" cy="5849937"/>
          </a:xfrm>
        </p:spPr>
        <p:txBody>
          <a:bodyPr/>
          <a:lstStyle/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1800"/>
              <a:t>	</a:t>
            </a:r>
            <a:r>
              <a:rPr lang="zh-CN" altLang="en-US" sz="2400">
                <a:solidFill>
                  <a:schemeClr val="bg1"/>
                </a:solidFill>
              </a:rPr>
              <a:t>置当前行为第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行，当前列为第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列，即</a:t>
            </a:r>
            <a:r>
              <a:rPr lang="en-US" altLang="zh-CN" sz="2400">
                <a:solidFill>
                  <a:schemeClr val="bg1"/>
                </a:solidFill>
              </a:rPr>
              <a:t>i←j←1;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while i ≤ 8 do { </a:t>
            </a:r>
            <a:r>
              <a:rPr lang="en-US" altLang="zh-CN" sz="2400">
                <a:solidFill>
                  <a:srgbClr val="FF9900"/>
                </a:solidFill>
              </a:rPr>
              <a:t>// </a:t>
            </a:r>
            <a:r>
              <a:rPr lang="zh-CN" altLang="en-US" sz="2400">
                <a:solidFill>
                  <a:srgbClr val="FF9900"/>
                </a:solidFill>
              </a:rPr>
              <a:t>当前行号</a:t>
            </a:r>
            <a:r>
              <a:rPr lang="en-US" altLang="zh-CN" sz="2400">
                <a:solidFill>
                  <a:srgbClr val="FF9900"/>
                </a:solidFill>
              </a:rPr>
              <a:t>i≤ 8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</a:t>
            </a:r>
            <a:r>
              <a:rPr lang="zh-CN" altLang="en-US" sz="2400">
                <a:solidFill>
                  <a:schemeClr val="bg1"/>
                </a:solidFill>
              </a:rPr>
              <a:t>检查当前行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：从当前列</a:t>
            </a:r>
            <a:r>
              <a:rPr lang="en-US" altLang="zh-CN" sz="2400">
                <a:solidFill>
                  <a:schemeClr val="bg1"/>
                </a:solidFill>
              </a:rPr>
              <a:t>j</a:t>
            </a:r>
            <a:r>
              <a:rPr lang="zh-CN" altLang="en-US" sz="2400">
                <a:solidFill>
                  <a:schemeClr val="bg1"/>
                </a:solidFill>
              </a:rPr>
              <a:t>起向后逐列试探，寻找安全列号；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if </a:t>
            </a:r>
            <a:r>
              <a:rPr lang="zh-CN" altLang="en-US" sz="2400">
                <a:solidFill>
                  <a:schemeClr val="bg1"/>
                </a:solidFill>
              </a:rPr>
              <a:t>找到安全列号 </a:t>
            </a:r>
            <a:r>
              <a:rPr lang="en-US" altLang="zh-CN" sz="2400">
                <a:solidFill>
                  <a:schemeClr val="bg1"/>
                </a:solidFill>
              </a:rPr>
              <a:t>then {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</a:t>
            </a:r>
            <a:r>
              <a:rPr lang="zh-CN" altLang="en-US" sz="2400">
                <a:solidFill>
                  <a:schemeClr val="bg1"/>
                </a:solidFill>
              </a:rPr>
              <a:t>放置皇后，将列号记入栈，并将下一行置为当前行</a:t>
            </a:r>
            <a:r>
              <a:rPr lang="en-US" altLang="zh-CN" sz="2400">
                <a:solidFill>
                  <a:schemeClr val="bg1"/>
                </a:solidFill>
              </a:rPr>
              <a:t>(i++);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j←1; </a:t>
            </a:r>
            <a:r>
              <a:rPr lang="en-US" altLang="zh-CN" sz="2400">
                <a:solidFill>
                  <a:srgbClr val="FF9900"/>
                </a:solidFill>
              </a:rPr>
              <a:t>//</a:t>
            </a:r>
            <a:r>
              <a:rPr lang="zh-CN" altLang="en-US" sz="2400">
                <a:solidFill>
                  <a:srgbClr val="FF9900"/>
                </a:solidFill>
              </a:rPr>
              <a:t>当前列置为</a:t>
            </a:r>
            <a:r>
              <a:rPr lang="en-US" altLang="zh-CN" sz="2400">
                <a:solidFill>
                  <a:srgbClr val="FF9900"/>
                </a:solidFill>
              </a:rPr>
              <a:t>1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} else {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</a:t>
            </a:r>
            <a:r>
              <a:rPr lang="zh-CN" altLang="en-US" sz="2400">
                <a:solidFill>
                  <a:schemeClr val="bg1"/>
                </a:solidFill>
              </a:rPr>
              <a:t>退栈回溯到上一行，即</a:t>
            </a:r>
            <a:r>
              <a:rPr lang="en-US" altLang="zh-CN" sz="2400">
                <a:solidFill>
                  <a:schemeClr val="bg1"/>
                </a:solidFill>
              </a:rPr>
              <a:t>i--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移去该行已放置的皇后，以该皇后所在列的下一列作为当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 前列；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}</a:t>
            </a:r>
          </a:p>
          <a:p>
            <a:pPr marL="533400" indent="-533400" algn="just" eaLnBrk="1" hangingPunct="1">
              <a:lnSpc>
                <a:spcPct val="110000"/>
              </a:lnSpc>
              <a:spcBef>
                <a:spcPct val="20000"/>
              </a:spcBef>
              <a:buFontTx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</p:txBody>
      </p:sp>
      <p:sp>
        <p:nvSpPr>
          <p:cNvPr id="111621" name="Rectangle 3">
            <a:extLst>
              <a:ext uri="{FF2B5EF4-FFF2-40B4-BE49-F238E27FC236}">
                <a16:creationId xmlns:a16="http://schemas.microsoft.com/office/drawing/2014/main" id="{B1DE213C-01D2-47FE-9954-BF0123BAC8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375" y="7938"/>
            <a:ext cx="822960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r>
              <a:rPr lang="en-US" altLang="zh-CN" sz="3600">
                <a:latin typeface="Times New Roman" panose="02020603050405020304" pitchFamily="18" charset="0"/>
                <a:cs typeface="Times New Roman" panose="02020603050405020304" pitchFamily="18" charset="0"/>
              </a:rPr>
              <a:t>§4</a:t>
            </a:r>
            <a:r>
              <a:rPr lang="en-US" altLang="zh-CN" sz="3600">
                <a:latin typeface="Times New Roman" panose="02020603050405020304" pitchFamily="18" charset="0"/>
              </a:rPr>
              <a:t>.1 </a:t>
            </a:r>
            <a:r>
              <a:rPr lang="en-US" altLang="zh-CN" sz="3600">
                <a:latin typeface="Times New Roman" panose="02020603050405020304" pitchFamily="18" charset="0"/>
                <a:cs typeface="Arial" panose="020B0604020202020204" pitchFamily="34" charset="0"/>
              </a:rPr>
              <a:t>8</a:t>
            </a:r>
            <a:r>
              <a:rPr lang="zh-CN" altLang="en-US" sz="3600">
                <a:latin typeface="Times New Roman" panose="02020603050405020304" pitchFamily="18" charset="0"/>
                <a:cs typeface="Arial" panose="020B0604020202020204" pitchFamily="34" charset="0"/>
              </a:rPr>
              <a:t>后问题</a:t>
            </a:r>
            <a:endParaRPr lang="zh-CN" altLang="en-US" sz="3600">
              <a:latin typeface="Times New Roman" panose="02020603050405020304" pitchFamily="18" charset="0"/>
            </a:endParaRPr>
          </a:p>
        </p:txBody>
      </p:sp>
    </p:spTree>
  </p:cSld>
  <p:clrMapOvr>
    <a:masterClrMapping/>
  </p:clrMapOvr>
  <p:transition>
    <p:random/>
  </p:transition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日期占位符 1">
            <a:extLst>
              <a:ext uri="{FF2B5EF4-FFF2-40B4-BE49-F238E27FC236}">
                <a16:creationId xmlns:a16="http://schemas.microsoft.com/office/drawing/2014/main" id="{C7D6A3B5-136B-4E83-A0EE-08D49829A87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43" name="灯片编号占位符 3">
            <a:extLst>
              <a:ext uri="{FF2B5EF4-FFF2-40B4-BE49-F238E27FC236}">
                <a16:creationId xmlns:a16="http://schemas.microsoft.com/office/drawing/2014/main" id="{9ACEA22D-098C-485D-B95D-AC8801A890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170D52-4F45-44EB-ADDD-0C810A137E7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2644" name="日期占位符 3">
            <a:extLst>
              <a:ext uri="{FF2B5EF4-FFF2-40B4-BE49-F238E27FC236}">
                <a16:creationId xmlns:a16="http://schemas.microsoft.com/office/drawing/2014/main" id="{B0407FDA-222B-4D82-9504-9222F9B914A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2645" name="灯片编号占位符 5">
            <a:extLst>
              <a:ext uri="{FF2B5EF4-FFF2-40B4-BE49-F238E27FC236}">
                <a16:creationId xmlns:a16="http://schemas.microsoft.com/office/drawing/2014/main" id="{4879D911-A75F-4484-8886-0E4DE2DDB21E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28036FA-00BF-45E9-932C-217B46DD6FA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2646" name="Rectangle 2">
            <a:extLst>
              <a:ext uri="{FF2B5EF4-FFF2-40B4-BE49-F238E27FC236}">
                <a16:creationId xmlns:a16="http://schemas.microsoft.com/office/drawing/2014/main" id="{443EAC89-ED1E-4935-83A9-265D0BDB438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12647" name="Rectangle 3">
            <a:extLst>
              <a:ext uri="{FF2B5EF4-FFF2-40B4-BE49-F238E27FC236}">
                <a16:creationId xmlns:a16="http://schemas.microsoft.com/office/drawing/2014/main" id="{3589A61C-0B4E-43F4-8622-8A722E50490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461375" cy="5634038"/>
          </a:xfrm>
        </p:spPr>
        <p:txBody>
          <a:bodyPr/>
          <a:lstStyle/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folHlink"/>
                </a:solidFill>
                <a:latin typeface="Times New Roman" panose="02020603050405020304" pitchFamily="18" charset="0"/>
              </a:rPr>
              <a:t>2.Las Vegas</a:t>
            </a:r>
            <a:r>
              <a:rPr lang="zh-CN" altLang="en-US" sz="2800">
                <a:solidFill>
                  <a:schemeClr val="folHlink"/>
                </a:solidFill>
                <a:latin typeface="Times New Roman" panose="02020603050405020304" pitchFamily="18" charset="0"/>
              </a:rPr>
              <a:t>方法</a:t>
            </a:r>
          </a:p>
          <a:p>
            <a:pPr marL="990600" lvl="1" indent="-533400" eaLnBrk="1" hangingPunct="1">
              <a:buClr>
                <a:srgbClr val="FF9900"/>
              </a:buClr>
            </a:pPr>
            <a:r>
              <a:rPr lang="zh-CN" altLang="en-US" sz="2400">
                <a:latin typeface="Times New Roman" panose="02020603050405020304" pitchFamily="18" charset="0"/>
              </a:rPr>
              <a:t>向量</a:t>
            </a:r>
            <a:r>
              <a:rPr lang="en-US" altLang="zh-CN" sz="2400">
                <a:latin typeface="Times New Roman" panose="02020603050405020304" pitchFamily="18" charset="0"/>
              </a:rPr>
              <a:t>try[1..8]</a:t>
            </a:r>
            <a:r>
              <a:rPr lang="zh-CN" altLang="en-US" sz="2400">
                <a:latin typeface="Times New Roman" panose="02020603050405020304" pitchFamily="18" charset="0"/>
              </a:rPr>
              <a:t>中存放结果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</a:t>
            </a:r>
            <a:r>
              <a:rPr lang="en-US" altLang="zh-CN" sz="2400">
                <a:latin typeface="Times New Roman" panose="02020603050405020304" pitchFamily="18" charset="0"/>
              </a:rPr>
              <a:t>try[i]——</a:t>
            </a:r>
            <a:r>
              <a:rPr lang="zh-CN" altLang="en-US" sz="2400">
                <a:latin typeface="Times New Roman" panose="02020603050405020304" pitchFamily="18" charset="0"/>
              </a:rPr>
              <a:t>表示第</a:t>
            </a:r>
            <a:r>
              <a:rPr lang="en-US" altLang="zh-CN" sz="2400"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latin typeface="Times New Roman" panose="02020603050405020304" pitchFamily="18" charset="0"/>
              </a:rPr>
              <a:t>个皇后放在（</a:t>
            </a:r>
            <a:r>
              <a:rPr lang="en-US" altLang="zh-CN" sz="2400">
                <a:latin typeface="Times New Roman" panose="02020603050405020304" pitchFamily="18" charset="0"/>
              </a:rPr>
              <a:t>i</a:t>
            </a:r>
            <a:r>
              <a:rPr lang="zh-CN" altLang="en-US" sz="2400"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latin typeface="Times New Roman" panose="02020603050405020304" pitchFamily="18" charset="0"/>
              </a:rPr>
              <a:t>try[i])</a:t>
            </a:r>
            <a:r>
              <a:rPr lang="zh-CN" altLang="en-US" sz="2400">
                <a:latin typeface="Times New Roman" panose="02020603050405020304" pitchFamily="18" charset="0"/>
              </a:rPr>
              <a:t>位置上</a:t>
            </a:r>
          </a:p>
          <a:p>
            <a:pPr marL="990600" lvl="1" indent="-533400" eaLnBrk="1" hangingPunct="1">
              <a:buClr>
                <a:srgbClr val="FF9900"/>
              </a:buClr>
            </a:pPr>
            <a:r>
              <a:rPr lang="en-US" altLang="zh-CN" sz="2400">
                <a:latin typeface="Times New Roman" panose="02020603050405020304" pitchFamily="18" charset="0"/>
              </a:rPr>
              <a:t>try[1..k]</a:t>
            </a:r>
            <a:r>
              <a:rPr lang="zh-CN" altLang="en-US" sz="2400">
                <a:latin typeface="Times New Roman" panose="02020603050405020304" pitchFamily="18" charset="0"/>
              </a:rPr>
              <a:t>称为</a:t>
            </a:r>
            <a:r>
              <a:rPr lang="en-US" altLang="zh-CN" sz="2400">
                <a:latin typeface="Times New Roman" panose="02020603050405020304" pitchFamily="18" charset="0"/>
              </a:rPr>
              <a:t>k-promising</a:t>
            </a:r>
            <a:r>
              <a:rPr lang="zh-CN" altLang="en-US" sz="2400">
                <a:latin typeface="Times New Roman" panose="02020603050405020304" pitchFamily="18" charset="0"/>
              </a:rPr>
              <a:t>是指：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若</a:t>
            </a:r>
            <a:r>
              <a:rPr lang="en-US" altLang="zh-CN" sz="2400"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latin typeface="Times New Roman" panose="02020603050405020304" pitchFamily="18" charset="0"/>
              </a:rPr>
              <a:t>个皇后的位置</a:t>
            </a:r>
            <a:r>
              <a:rPr lang="en-US" altLang="zh-CN" sz="2400">
                <a:latin typeface="Times New Roman" panose="02020603050405020304" pitchFamily="18" charset="0"/>
              </a:rPr>
              <a:t>(0</a:t>
            </a:r>
            <a:r>
              <a:rPr lang="en-US" altLang="zh-CN" sz="2400"/>
              <a:t>≤k ≤8): (1,try[1]), (2,try[2]), …, (k,try[k])</a:t>
            </a:r>
            <a:r>
              <a:rPr lang="zh-CN" altLang="en-US" sz="2400"/>
              <a:t>互相不攻击，则称</a:t>
            </a:r>
            <a:r>
              <a:rPr lang="en-US" altLang="zh-CN" sz="2400"/>
              <a:t>try[1..k]</a:t>
            </a:r>
            <a:r>
              <a:rPr lang="zh-CN" altLang="en-US" sz="2400"/>
              <a:t>是</a:t>
            </a:r>
            <a:r>
              <a:rPr lang="en-US" altLang="zh-CN" sz="2400"/>
              <a:t>k-promising</a:t>
            </a:r>
            <a:r>
              <a:rPr lang="zh-CN" altLang="en-US" sz="2400"/>
              <a:t>的</a:t>
            </a:r>
            <a:r>
              <a:rPr lang="en-US" altLang="zh-CN" sz="2400"/>
              <a:t>.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	</a:t>
            </a:r>
            <a:r>
              <a:rPr lang="zh-CN" altLang="en-US" sz="2400">
                <a:latin typeface="Times New Roman" panose="02020603050405020304" pitchFamily="18" charset="0"/>
              </a:rPr>
              <a:t>形式化：对                   ，若        有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                                                                                  </a:t>
            </a:r>
            <a:r>
              <a:rPr lang="en-US" altLang="zh-CN" sz="2400">
                <a:latin typeface="Times New Roman" panose="02020603050405020304" pitchFamily="18" charset="0"/>
              </a:rPr>
              <a:t>(</a:t>
            </a:r>
            <a:r>
              <a:rPr lang="zh-CN" altLang="en-US" sz="2400">
                <a:latin typeface="Times New Roman" panose="02020603050405020304" pitchFamily="18" charset="0"/>
              </a:rPr>
              <a:t>式</a:t>
            </a:r>
            <a:r>
              <a:rPr lang="en-US" altLang="zh-CN" sz="2400">
                <a:latin typeface="Times New Roman" panose="02020603050405020304" pitchFamily="18" charset="0"/>
              </a:rPr>
              <a:t>1)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latin typeface="Times New Roman" panose="02020603050405020304" pitchFamily="18" charset="0"/>
              </a:rPr>
              <a:t>	</a:t>
            </a:r>
            <a:r>
              <a:rPr lang="zh-CN" altLang="en-US" sz="2400">
                <a:latin typeface="Times New Roman" panose="02020603050405020304" pitchFamily="18" charset="0"/>
              </a:rPr>
              <a:t>若式</a:t>
            </a:r>
            <a:r>
              <a:rPr lang="en-US" altLang="zh-CN" sz="2400"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</a:rPr>
              <a:t>成立，则：</a:t>
            </a:r>
          </a:p>
          <a:p>
            <a:pPr marL="1371600" lvl="2" indent="-457200" eaLnBrk="1" hangingPunct="1">
              <a:buClr>
                <a:srgbClr val="FF9900"/>
              </a:buClr>
              <a:buFont typeface="Wingdings" panose="05000000000000000000" pitchFamily="2" charset="2"/>
              <a:buAutoNum type="circleNumDbPlain"/>
            </a:pPr>
            <a:r>
              <a:rPr lang="zh-CN" altLang="en-US">
                <a:solidFill>
                  <a:srgbClr val="6CE927"/>
                </a:solidFill>
                <a:latin typeface="Times New Roman" panose="02020603050405020304" pitchFamily="18" charset="0"/>
              </a:rPr>
              <a:t>无行冲突：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无须考虑，因为第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个皇后放在第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行，故同一行不会有两皇后	</a:t>
            </a:r>
          </a:p>
        </p:txBody>
      </p:sp>
      <p:graphicFrame>
        <p:nvGraphicFramePr>
          <p:cNvPr id="112648" name="Object 6">
            <a:extLst>
              <a:ext uri="{FF2B5EF4-FFF2-40B4-BE49-F238E27FC236}">
                <a16:creationId xmlns:a16="http://schemas.microsoft.com/office/drawing/2014/main" id="{576EB5B4-9F0D-4BF0-AF37-B0514F1F3A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2263" y="3924300"/>
          <a:ext cx="1512887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37" name="Equation" r:id="rId4" imgW="748975" imgH="203112" progId="Equation.DSMT4">
                  <p:embed/>
                </p:oleObj>
              </mc:Choice>
              <mc:Fallback>
                <p:oleObj name="Equation" r:id="rId4" imgW="748975" imgH="203112" progId="Equation.DSMT4">
                  <p:embed/>
                  <p:pic>
                    <p:nvPicPr>
                      <p:cNvPr id="112648" name="Object 6">
                        <a:extLst>
                          <a:ext uri="{FF2B5EF4-FFF2-40B4-BE49-F238E27FC236}">
                            <a16:creationId xmlns:a16="http://schemas.microsoft.com/office/drawing/2014/main" id="{576EB5B4-9F0D-4BF0-AF37-B0514F1F3A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3924300"/>
                        <a:ext cx="1512887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49" name="Object 7">
            <a:extLst>
              <a:ext uri="{FF2B5EF4-FFF2-40B4-BE49-F238E27FC236}">
                <a16:creationId xmlns:a16="http://schemas.microsoft.com/office/drawing/2014/main" id="{150B90E4-6DAA-4DE8-AF16-5189071B8D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3924300"/>
          <a:ext cx="641350" cy="384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38" name="Equation" r:id="rId6" imgW="317225" imgH="190335" progId="Equation.DSMT4">
                  <p:embed/>
                </p:oleObj>
              </mc:Choice>
              <mc:Fallback>
                <p:oleObj name="Equation" r:id="rId6" imgW="317225" imgH="190335" progId="Equation.DSMT4">
                  <p:embed/>
                  <p:pic>
                    <p:nvPicPr>
                      <p:cNvPr id="112649" name="Object 7">
                        <a:extLst>
                          <a:ext uri="{FF2B5EF4-FFF2-40B4-BE49-F238E27FC236}">
                            <a16:creationId xmlns:a16="http://schemas.microsoft.com/office/drawing/2014/main" id="{150B90E4-6DAA-4DE8-AF16-5189071B8D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924300"/>
                        <a:ext cx="641350" cy="384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50" name="Object 8">
            <a:extLst>
              <a:ext uri="{FF2B5EF4-FFF2-40B4-BE49-F238E27FC236}">
                <a16:creationId xmlns:a16="http://schemas.microsoft.com/office/drawing/2014/main" id="{3DB3B461-0A41-44FA-B36D-6DB73A1D8CA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27325" y="4419600"/>
          <a:ext cx="32845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6739" name="Equation" r:id="rId8" imgW="1396394" imgH="203112" progId="Equation.DSMT4">
                  <p:embed/>
                </p:oleObj>
              </mc:Choice>
              <mc:Fallback>
                <p:oleObj name="Equation" r:id="rId8" imgW="1396394" imgH="203112" progId="Equation.DSMT4">
                  <p:embed/>
                  <p:pic>
                    <p:nvPicPr>
                      <p:cNvPr id="112650" name="Object 8">
                        <a:extLst>
                          <a:ext uri="{FF2B5EF4-FFF2-40B4-BE49-F238E27FC236}">
                            <a16:creationId xmlns:a16="http://schemas.microsoft.com/office/drawing/2014/main" id="{3DB3B461-0A41-44FA-B36D-6DB73A1D8CA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5" y="4419600"/>
                        <a:ext cx="3284538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日期占位符 1">
            <a:extLst>
              <a:ext uri="{FF2B5EF4-FFF2-40B4-BE49-F238E27FC236}">
                <a16:creationId xmlns:a16="http://schemas.microsoft.com/office/drawing/2014/main" id="{FAEB12EE-1384-4665-A980-8C06FF5A274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4691" name="灯片编号占位符 3">
            <a:extLst>
              <a:ext uri="{FF2B5EF4-FFF2-40B4-BE49-F238E27FC236}">
                <a16:creationId xmlns:a16="http://schemas.microsoft.com/office/drawing/2014/main" id="{1E204402-BBCA-4255-B9B8-A418405E5E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02A3A9E-B29E-4A38-98FD-D5C90A3A68E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4692" name="日期占位符 3">
            <a:extLst>
              <a:ext uri="{FF2B5EF4-FFF2-40B4-BE49-F238E27FC236}">
                <a16:creationId xmlns:a16="http://schemas.microsoft.com/office/drawing/2014/main" id="{EA625511-B1BC-4B19-8CD8-1CC18523B839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4693" name="灯片编号占位符 5">
            <a:extLst>
              <a:ext uri="{FF2B5EF4-FFF2-40B4-BE49-F238E27FC236}">
                <a16:creationId xmlns:a16="http://schemas.microsoft.com/office/drawing/2014/main" id="{FE24024D-7DFF-4504-B43F-FA5B795B0710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E2C231A-4760-472A-A5B6-F9AFB311B57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4694" name="Rectangle 2">
            <a:extLst>
              <a:ext uri="{FF2B5EF4-FFF2-40B4-BE49-F238E27FC236}">
                <a16:creationId xmlns:a16="http://schemas.microsoft.com/office/drawing/2014/main" id="{80DBDB39-E2DF-4633-A4F1-1539C2B7817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14695" name="Rectangle 3">
            <a:extLst>
              <a:ext uri="{FF2B5EF4-FFF2-40B4-BE49-F238E27FC236}">
                <a16:creationId xmlns:a16="http://schemas.microsoft.com/office/drawing/2014/main" id="{E80C0910-58C0-41A4-834C-F69E8DCA4F4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461375" cy="5634038"/>
          </a:xfrm>
        </p:spPr>
        <p:txBody>
          <a:bodyPr/>
          <a:lstStyle/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AutoNum type="circleNumDbPlain" startAt="2"/>
            </a:pPr>
            <a:r>
              <a:rPr lang="zh-CN" altLang="en-US">
                <a:solidFill>
                  <a:srgbClr val="6CE927"/>
                </a:solidFill>
                <a:latin typeface="Times New Roman" panose="02020603050405020304" pitchFamily="18" charset="0"/>
              </a:rPr>
              <a:t>无列冲突：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若对任意不同的两行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i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j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，因为其列数之差不为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0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，故任意两皇后不可能在同一列上。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AutoNum type="circleNumDbPlain" startAt="2"/>
            </a:pPr>
            <a:r>
              <a:rPr lang="en-US" altLang="zh-CN">
                <a:solidFill>
                  <a:srgbClr val="6CE927"/>
                </a:solidFill>
                <a:latin typeface="Times New Roman" panose="02020603050405020304" pitchFamily="18" charset="0"/>
              </a:rPr>
              <a:t>135°</a:t>
            </a:r>
            <a:r>
              <a:rPr lang="zh-CN" altLang="en-US">
                <a:solidFill>
                  <a:srgbClr val="6CE927"/>
                </a:solidFill>
                <a:latin typeface="Times New Roman" panose="02020603050405020304" pitchFamily="18" charset="0"/>
              </a:rPr>
              <a:t>对角线无冲突：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          和              冲突时有：	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	                                   即  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      故任两皇后不会在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135°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对角线上冲突。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AutoNum type="circleNumDbPlain" startAt="4"/>
            </a:pPr>
            <a:r>
              <a:rPr lang="en-US" altLang="zh-CN">
                <a:solidFill>
                  <a:srgbClr val="6CE927"/>
                </a:solidFill>
                <a:latin typeface="Times New Roman" panose="02020603050405020304" pitchFamily="18" charset="0"/>
              </a:rPr>
              <a:t>45°</a:t>
            </a:r>
            <a:r>
              <a:rPr lang="zh-CN" altLang="en-US">
                <a:solidFill>
                  <a:srgbClr val="6CE927"/>
                </a:solidFill>
                <a:latin typeface="Times New Roman" panose="02020603050405020304" pitchFamily="18" charset="0"/>
              </a:rPr>
              <a:t>对角线无冲突：  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和            冲突时有：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	即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try[i]-try[j]=i-j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故任两皇后不会在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45°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对角线上冲突。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综上所述，式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成立时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try[1..k]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是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k-promising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。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显然，若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k </a:t>
            </a:r>
            <a:r>
              <a:rPr lang="en-US" altLang="zh-CN">
                <a:solidFill>
                  <a:schemeClr val="bg1"/>
                </a:solidFill>
              </a:rPr>
              <a:t>≤1</a:t>
            </a:r>
            <a:r>
              <a:rPr lang="zh-CN" altLang="en-US">
                <a:solidFill>
                  <a:schemeClr val="bg1"/>
                </a:solidFill>
              </a:rPr>
              <a:t>，则向量</a:t>
            </a:r>
            <a:r>
              <a:rPr lang="en-US" altLang="zh-CN">
                <a:solidFill>
                  <a:schemeClr val="bg1"/>
                </a:solidFill>
              </a:rPr>
              <a:t>try[1..k]</a:t>
            </a:r>
            <a:r>
              <a:rPr lang="zh-CN" altLang="en-US">
                <a:solidFill>
                  <a:schemeClr val="bg1"/>
                </a:solidFill>
              </a:rPr>
              <a:t>是</a:t>
            </a:r>
            <a:r>
              <a:rPr lang="en-US" altLang="zh-CN">
                <a:solidFill>
                  <a:schemeClr val="bg1"/>
                </a:solidFill>
              </a:rPr>
              <a:t>k-promising</a:t>
            </a:r>
            <a:r>
              <a:rPr lang="zh-CN" altLang="en-US">
                <a:solidFill>
                  <a:schemeClr val="bg1"/>
                </a:solidFill>
              </a:rPr>
              <a:t>的，对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>
                <a:solidFill>
                  <a:schemeClr val="bg1"/>
                </a:solidFill>
              </a:rPr>
              <a:t>8</a:t>
            </a:r>
            <a:r>
              <a:rPr lang="zh-CN" altLang="en-US">
                <a:solidFill>
                  <a:schemeClr val="bg1"/>
                </a:solidFill>
              </a:rPr>
              <a:t>后问题，解是</a:t>
            </a:r>
            <a:r>
              <a:rPr lang="en-US" altLang="zh-CN">
                <a:solidFill>
                  <a:schemeClr val="bg1"/>
                </a:solidFill>
              </a:rPr>
              <a:t>8-promising</a:t>
            </a:r>
            <a:r>
              <a:rPr lang="zh-CN" altLang="en-US">
                <a:solidFill>
                  <a:schemeClr val="bg1"/>
                </a:solidFill>
              </a:rPr>
              <a:t>的。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>
                <a:solidFill>
                  <a:srgbClr val="00FF00"/>
                </a:solidFill>
              </a:rPr>
              <a:t>算法</a:t>
            </a:r>
          </a:p>
        </p:txBody>
      </p:sp>
      <p:graphicFrame>
        <p:nvGraphicFramePr>
          <p:cNvPr id="114696" name="Object 6">
            <a:extLst>
              <a:ext uri="{FF2B5EF4-FFF2-40B4-BE49-F238E27FC236}">
                <a16:creationId xmlns:a16="http://schemas.microsoft.com/office/drawing/2014/main" id="{1D5F6573-296F-4903-8DB0-1CC31C24919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27550" y="1538288"/>
          <a:ext cx="8556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5" name="Equation" r:id="rId4" imgW="368300" imgH="241300" progId="Equation.DSMT4">
                  <p:embed/>
                </p:oleObj>
              </mc:Choice>
              <mc:Fallback>
                <p:oleObj name="Equation" r:id="rId4" imgW="368300" imgH="241300" progId="Equation.DSMT4">
                  <p:embed/>
                  <p:pic>
                    <p:nvPicPr>
                      <p:cNvPr id="114696" name="Object 6">
                        <a:extLst>
                          <a:ext uri="{FF2B5EF4-FFF2-40B4-BE49-F238E27FC236}">
                            <a16:creationId xmlns:a16="http://schemas.microsoft.com/office/drawing/2014/main" id="{1D5F6573-296F-4903-8DB0-1CC31C24919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27550" y="1538288"/>
                        <a:ext cx="855663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7" name="Object 7">
            <a:extLst>
              <a:ext uri="{FF2B5EF4-FFF2-40B4-BE49-F238E27FC236}">
                <a16:creationId xmlns:a16="http://schemas.microsoft.com/office/drawing/2014/main" id="{49351807-34FA-4171-B2C6-BD227B5460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81175" y="1989138"/>
          <a:ext cx="248761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6" name="Equation" r:id="rId6" imgW="1231366" imgH="203112" progId="Equation.DSMT4">
                  <p:embed/>
                </p:oleObj>
              </mc:Choice>
              <mc:Fallback>
                <p:oleObj name="Equation" r:id="rId6" imgW="1231366" imgH="203112" progId="Equation.DSMT4">
                  <p:embed/>
                  <p:pic>
                    <p:nvPicPr>
                      <p:cNvPr id="114697" name="Object 7">
                        <a:extLst>
                          <a:ext uri="{FF2B5EF4-FFF2-40B4-BE49-F238E27FC236}">
                            <a16:creationId xmlns:a16="http://schemas.microsoft.com/office/drawing/2014/main" id="{49351807-34FA-4171-B2C6-BD227B5460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81175" y="1989138"/>
                        <a:ext cx="2487613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8" name="Object 8">
            <a:extLst>
              <a:ext uri="{FF2B5EF4-FFF2-40B4-BE49-F238E27FC236}">
                <a16:creationId xmlns:a16="http://schemas.microsoft.com/office/drawing/2014/main" id="{D6CB829F-2259-4A2D-8F95-4F9F852DEA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7538" y="1538288"/>
          <a:ext cx="915987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7" name="Equation" r:id="rId8" imgW="406224" imgH="241195" progId="Equation.DSMT4">
                  <p:embed/>
                </p:oleObj>
              </mc:Choice>
              <mc:Fallback>
                <p:oleObj name="Equation" r:id="rId8" imgW="406224" imgH="241195" progId="Equation.DSMT4">
                  <p:embed/>
                  <p:pic>
                    <p:nvPicPr>
                      <p:cNvPr id="114698" name="Object 8">
                        <a:extLst>
                          <a:ext uri="{FF2B5EF4-FFF2-40B4-BE49-F238E27FC236}">
                            <a16:creationId xmlns:a16="http://schemas.microsoft.com/office/drawing/2014/main" id="{D6CB829F-2259-4A2D-8F95-4F9F852DEA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538" y="1538288"/>
                        <a:ext cx="915987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699" name="Object 9">
            <a:extLst>
              <a:ext uri="{FF2B5EF4-FFF2-40B4-BE49-F238E27FC236}">
                <a16:creationId xmlns:a16="http://schemas.microsoft.com/office/drawing/2014/main" id="{E320845E-9B46-4DF2-83C9-785758598B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2033588"/>
          <a:ext cx="2487612" cy="409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8" name="Equation" r:id="rId10" imgW="1231366" imgH="203112" progId="Equation.DSMT4">
                  <p:embed/>
                </p:oleObj>
              </mc:Choice>
              <mc:Fallback>
                <p:oleObj name="Equation" r:id="rId10" imgW="1231366" imgH="203112" progId="Equation.DSMT4">
                  <p:embed/>
                  <p:pic>
                    <p:nvPicPr>
                      <p:cNvPr id="114699" name="Object 9">
                        <a:extLst>
                          <a:ext uri="{FF2B5EF4-FFF2-40B4-BE49-F238E27FC236}">
                            <a16:creationId xmlns:a16="http://schemas.microsoft.com/office/drawing/2014/main" id="{E320845E-9B46-4DF2-83C9-785758598B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2033588"/>
                        <a:ext cx="2487612" cy="409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0" name="Object 10">
            <a:extLst>
              <a:ext uri="{FF2B5EF4-FFF2-40B4-BE49-F238E27FC236}">
                <a16:creationId xmlns:a16="http://schemas.microsoft.com/office/drawing/2014/main" id="{1E9C7D39-F40B-4224-BC5D-A412065DA6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3068638"/>
          <a:ext cx="85566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89" name="Equation" r:id="rId12" imgW="368300" imgH="241300" progId="Equation.DSMT4">
                  <p:embed/>
                </p:oleObj>
              </mc:Choice>
              <mc:Fallback>
                <p:oleObj name="Equation" r:id="rId12" imgW="368300" imgH="241300" progId="Equation.DSMT4">
                  <p:embed/>
                  <p:pic>
                    <p:nvPicPr>
                      <p:cNvPr id="114700" name="Object 10">
                        <a:extLst>
                          <a:ext uri="{FF2B5EF4-FFF2-40B4-BE49-F238E27FC236}">
                            <a16:creationId xmlns:a16="http://schemas.microsoft.com/office/drawing/2014/main" id="{1E9C7D39-F40B-4224-BC5D-A412065DA6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3068638"/>
                        <a:ext cx="85566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1" name="Object 11">
            <a:extLst>
              <a:ext uri="{FF2B5EF4-FFF2-40B4-BE49-F238E27FC236}">
                <a16:creationId xmlns:a16="http://schemas.microsoft.com/office/drawing/2014/main" id="{1EFC2906-39EA-4EA4-8393-F2E7510BD7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086100" y="3114675"/>
          <a:ext cx="820738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0" name="Equation" r:id="rId14" imgW="406224" imgH="241195" progId="Equation.DSMT4">
                  <p:embed/>
                </p:oleObj>
              </mc:Choice>
              <mc:Fallback>
                <p:oleObj name="Equation" r:id="rId14" imgW="406224" imgH="241195" progId="Equation.DSMT4">
                  <p:embed/>
                  <p:pic>
                    <p:nvPicPr>
                      <p:cNvPr id="114701" name="Object 11">
                        <a:extLst>
                          <a:ext uri="{FF2B5EF4-FFF2-40B4-BE49-F238E27FC236}">
                            <a16:creationId xmlns:a16="http://schemas.microsoft.com/office/drawing/2014/main" id="{1EFC2906-39EA-4EA4-8393-F2E7510BD7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86100" y="3114675"/>
                        <a:ext cx="820738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4702" name="Object 12">
            <a:extLst>
              <a:ext uri="{FF2B5EF4-FFF2-40B4-BE49-F238E27FC236}">
                <a16:creationId xmlns:a16="http://schemas.microsoft.com/office/drawing/2014/main" id="{F42197FB-995B-456A-A53D-02FA86C7BF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1625" y="3203575"/>
          <a:ext cx="270033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8791" name="Equation" r:id="rId16" imgW="1231366" imgH="203112" progId="Equation.DSMT4">
                  <p:embed/>
                </p:oleObj>
              </mc:Choice>
              <mc:Fallback>
                <p:oleObj name="Equation" r:id="rId16" imgW="1231366" imgH="203112" progId="Equation.DSMT4">
                  <p:embed/>
                  <p:pic>
                    <p:nvPicPr>
                      <p:cNvPr id="114702" name="Object 12">
                        <a:extLst>
                          <a:ext uri="{FF2B5EF4-FFF2-40B4-BE49-F238E27FC236}">
                            <a16:creationId xmlns:a16="http://schemas.microsoft.com/office/drawing/2014/main" id="{F42197FB-995B-456A-A53D-02FA86C7BF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5" y="3203575"/>
                        <a:ext cx="2700338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日期占位符 1">
            <a:extLst>
              <a:ext uri="{FF2B5EF4-FFF2-40B4-BE49-F238E27FC236}">
                <a16:creationId xmlns:a16="http://schemas.microsoft.com/office/drawing/2014/main" id="{6770EA8B-8244-4150-8099-35683C6387E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6739" name="灯片编号占位符 3">
            <a:extLst>
              <a:ext uri="{FF2B5EF4-FFF2-40B4-BE49-F238E27FC236}">
                <a16:creationId xmlns:a16="http://schemas.microsoft.com/office/drawing/2014/main" id="{9A3E051A-4C85-4A22-9F51-8D8CFA7577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4021F0-802B-4B7D-AC44-20D506ED50C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6740" name="日期占位符 3">
            <a:extLst>
              <a:ext uri="{FF2B5EF4-FFF2-40B4-BE49-F238E27FC236}">
                <a16:creationId xmlns:a16="http://schemas.microsoft.com/office/drawing/2014/main" id="{D236F49F-780B-4917-9F2F-DD27E4D71FD8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6741" name="灯片编号占位符 5">
            <a:extLst>
              <a:ext uri="{FF2B5EF4-FFF2-40B4-BE49-F238E27FC236}">
                <a16:creationId xmlns:a16="http://schemas.microsoft.com/office/drawing/2014/main" id="{2A025CF6-7F43-4502-9C88-C3420F6EEEA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D649784-62B0-4EC4-A2BA-3DEC25CC36E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6742" name="Rectangle 3">
            <a:extLst>
              <a:ext uri="{FF2B5EF4-FFF2-40B4-BE49-F238E27FC236}">
                <a16:creationId xmlns:a16="http://schemas.microsoft.com/office/drawing/2014/main" id="{7D210E32-1FF9-4E38-B26A-BC406D7E79C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514350" y="233363"/>
            <a:ext cx="9477375" cy="66246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QueensLv (success){ 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贪心的</a:t>
            </a:r>
            <a:r>
              <a:rPr lang="en-US" altLang="zh-CN" sz="2200">
                <a:solidFill>
                  <a:schemeClr val="folHlink"/>
                </a:solidFill>
              </a:rPr>
              <a:t>LV</a:t>
            </a:r>
            <a:r>
              <a:rPr lang="zh-CN" altLang="en-US" sz="2200">
                <a:solidFill>
                  <a:schemeClr val="folHlink"/>
                </a:solidFill>
              </a:rPr>
              <a:t>算法，所有皇后都是随机放置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	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若</a:t>
            </a:r>
            <a:r>
              <a:rPr lang="en-US" altLang="zh-CN" sz="2200">
                <a:solidFill>
                  <a:schemeClr val="folHlink"/>
                </a:solidFill>
              </a:rPr>
              <a:t>Success=true</a:t>
            </a:r>
            <a:r>
              <a:rPr lang="zh-CN" altLang="en-US" sz="2200">
                <a:solidFill>
                  <a:schemeClr val="folHlink"/>
                </a:solidFill>
              </a:rPr>
              <a:t>，则</a:t>
            </a:r>
            <a:r>
              <a:rPr lang="en-US" altLang="zh-CN" sz="2200">
                <a:solidFill>
                  <a:schemeClr val="folHlink"/>
                </a:solidFill>
              </a:rPr>
              <a:t>try[1..8]</a:t>
            </a:r>
            <a:r>
              <a:rPr lang="zh-CN" altLang="en-US" sz="2200">
                <a:solidFill>
                  <a:schemeClr val="folHlink"/>
                </a:solidFill>
              </a:rPr>
              <a:t>包含</a:t>
            </a:r>
            <a:r>
              <a:rPr lang="en-US" altLang="zh-CN" sz="2200">
                <a:solidFill>
                  <a:schemeClr val="folHlink"/>
                </a:solidFill>
              </a:rPr>
              <a:t>8</a:t>
            </a:r>
            <a:r>
              <a:rPr lang="zh-CN" altLang="en-US" sz="2200">
                <a:solidFill>
                  <a:schemeClr val="folHlink"/>
                </a:solidFill>
              </a:rPr>
              <a:t>后问题的一个解。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</a:t>
            </a:r>
            <a:r>
              <a:rPr lang="en-US" altLang="zh-CN" sz="2200">
                <a:solidFill>
                  <a:schemeClr val="bg1"/>
                </a:solidFill>
              </a:rPr>
              <a:t>col,diag45,diag135←</a:t>
            </a:r>
            <a:r>
              <a:rPr lang="el-GR" altLang="zh-CN" sz="2200">
                <a:solidFill>
                  <a:schemeClr val="bg1"/>
                </a:solidFill>
                <a:cs typeface="Arial" panose="020B0604020202020204" pitchFamily="34" charset="0"/>
              </a:rPr>
              <a:t>Φ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列及两对角线集合初值为空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</a:t>
            </a:r>
            <a:r>
              <a:rPr lang="en-US" altLang="zh-CN" sz="2200">
                <a:solidFill>
                  <a:schemeClr val="bg1"/>
                </a:solidFill>
              </a:rPr>
              <a:t>k ←0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行号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</a:t>
            </a:r>
            <a:r>
              <a:rPr lang="en-US" altLang="zh-CN" sz="2200">
                <a:solidFill>
                  <a:schemeClr val="bg1"/>
                </a:solidFill>
              </a:rPr>
              <a:t>repeat    </a:t>
            </a:r>
            <a:r>
              <a:rPr lang="en-US" altLang="zh-CN" sz="2200">
                <a:solidFill>
                  <a:schemeClr val="folHlink"/>
                </a:solidFill>
              </a:rPr>
              <a:t>//try[1..k]</a:t>
            </a:r>
            <a:r>
              <a:rPr lang="zh-CN" altLang="en-US" sz="2200">
                <a:solidFill>
                  <a:schemeClr val="folHlink"/>
                </a:solidFill>
              </a:rPr>
              <a:t>是</a:t>
            </a:r>
            <a:r>
              <a:rPr lang="en-US" altLang="zh-CN" sz="2200">
                <a:solidFill>
                  <a:schemeClr val="folHlink"/>
                </a:solidFill>
              </a:rPr>
              <a:t>k-promising</a:t>
            </a:r>
            <a:r>
              <a:rPr lang="zh-CN" altLang="en-US" sz="2200">
                <a:solidFill>
                  <a:schemeClr val="folHlink"/>
                </a:solidFill>
              </a:rPr>
              <a:t>，考虑放第</a:t>
            </a:r>
            <a:r>
              <a:rPr lang="en-US" altLang="zh-CN" sz="2200">
                <a:solidFill>
                  <a:schemeClr val="folHlink"/>
                </a:solidFill>
              </a:rPr>
              <a:t>k+1</a:t>
            </a:r>
            <a:r>
              <a:rPr lang="zh-CN" altLang="en-US" sz="2200">
                <a:solidFill>
                  <a:schemeClr val="folHlink"/>
                </a:solidFill>
              </a:rPr>
              <a:t>个皇后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	 </a:t>
            </a:r>
            <a:r>
              <a:rPr lang="en-US" altLang="zh-CN" sz="2200">
                <a:solidFill>
                  <a:schemeClr val="bg1"/>
                </a:solidFill>
              </a:rPr>
              <a:t>nb ←</a:t>
            </a:r>
            <a:r>
              <a:rPr lang="en-US" altLang="zh-CN" sz="2200">
                <a:solidFill>
                  <a:schemeClr val="bg1"/>
                </a:solidFill>
                <a:cs typeface="Arial" panose="020B0604020202020204" pitchFamily="34" charset="0"/>
              </a:rPr>
              <a:t>0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计数器，</a:t>
            </a:r>
            <a:r>
              <a:rPr lang="en-US" altLang="zh-CN" sz="2200">
                <a:solidFill>
                  <a:schemeClr val="folHlink"/>
                </a:solidFill>
              </a:rPr>
              <a:t>nb</a:t>
            </a:r>
            <a:r>
              <a:rPr lang="zh-CN" altLang="en-US" sz="2200">
                <a:solidFill>
                  <a:schemeClr val="folHlink"/>
                </a:solidFill>
              </a:rPr>
              <a:t>值为（</a:t>
            </a:r>
            <a:r>
              <a:rPr lang="en-US" altLang="zh-CN" sz="2200">
                <a:solidFill>
                  <a:schemeClr val="folHlink"/>
                </a:solidFill>
              </a:rPr>
              <a:t>k+1)th</a:t>
            </a:r>
            <a:r>
              <a:rPr lang="zh-CN" altLang="en-US" sz="2200">
                <a:solidFill>
                  <a:schemeClr val="folHlink"/>
                </a:solidFill>
              </a:rPr>
              <a:t>皇后的</a:t>
            </a:r>
            <a:r>
              <a:rPr lang="en-US" altLang="zh-CN" sz="2200">
                <a:solidFill>
                  <a:schemeClr val="folHlink"/>
                </a:solidFill>
              </a:rPr>
              <a:t>open</a:t>
            </a:r>
            <a:r>
              <a:rPr lang="zh-CN" altLang="en-US" sz="2200">
                <a:solidFill>
                  <a:schemeClr val="folHlink"/>
                </a:solidFill>
              </a:rPr>
              <a:t>位置总数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	 </a:t>
            </a:r>
            <a:r>
              <a:rPr lang="en-US" altLang="zh-CN" sz="2200">
                <a:solidFill>
                  <a:schemeClr val="bg1"/>
                </a:solidFill>
              </a:rPr>
              <a:t>for i ←1 to 8 do { </a:t>
            </a:r>
            <a:r>
              <a:rPr lang="en-US" altLang="zh-CN" sz="2200">
                <a:solidFill>
                  <a:schemeClr val="folHlink"/>
                </a:solidFill>
              </a:rPr>
              <a:t>//i</a:t>
            </a:r>
            <a:r>
              <a:rPr lang="zh-CN" altLang="en-US" sz="2200">
                <a:solidFill>
                  <a:schemeClr val="folHlink"/>
                </a:solidFill>
              </a:rPr>
              <a:t>是列号</a:t>
            </a:r>
            <a:r>
              <a:rPr lang="en-US" altLang="zh-CN" sz="2200">
                <a:solidFill>
                  <a:schemeClr val="folHlink"/>
                </a:solidFill>
              </a:rPr>
              <a:t>, </a:t>
            </a:r>
            <a:r>
              <a:rPr lang="zh-CN" altLang="en-US" sz="2200">
                <a:solidFill>
                  <a:srgbClr val="FF9900"/>
                </a:solidFill>
              </a:rPr>
              <a:t>试探（</a:t>
            </a:r>
            <a:r>
              <a:rPr lang="en-US" altLang="zh-CN" sz="2200">
                <a:solidFill>
                  <a:srgbClr val="FF9900"/>
                </a:solidFill>
              </a:rPr>
              <a:t>k+1</a:t>
            </a:r>
            <a:r>
              <a:rPr lang="en-GB" altLang="zh-CN" sz="2200">
                <a:solidFill>
                  <a:srgbClr val="FF9900"/>
                </a:solidFill>
              </a:rPr>
              <a:t>,</a:t>
            </a:r>
            <a:r>
              <a:rPr lang="en-US" altLang="zh-CN" sz="2200">
                <a:solidFill>
                  <a:srgbClr val="FF9900"/>
                </a:solidFill>
              </a:rPr>
              <a:t>i</a:t>
            </a:r>
            <a:r>
              <a:rPr lang="zh-CN" altLang="en-US" sz="2200">
                <a:solidFill>
                  <a:srgbClr val="FF9900"/>
                </a:solidFill>
              </a:rPr>
              <a:t>）安全否</a:t>
            </a:r>
            <a:r>
              <a:rPr lang="zh-CN" altLang="en-US" sz="2200">
                <a:solidFill>
                  <a:schemeClr val="folHlink"/>
                </a:solidFill>
              </a:rPr>
              <a:t>？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	     </a:t>
            </a:r>
            <a:r>
              <a:rPr lang="en-US" altLang="zh-CN" sz="2200">
                <a:solidFill>
                  <a:schemeClr val="bg1"/>
                </a:solidFill>
              </a:rPr>
              <a:t>if (i   col) and (i-k-1    diag45) and (i+k+1    diag135) then{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	            </a:t>
            </a:r>
            <a:r>
              <a:rPr lang="en-US" altLang="zh-CN" sz="2200">
                <a:solidFill>
                  <a:srgbClr val="FF9900"/>
                </a:solidFill>
              </a:rPr>
              <a:t>//</a:t>
            </a:r>
            <a:r>
              <a:rPr lang="zh-CN" altLang="en-US" sz="2200">
                <a:solidFill>
                  <a:srgbClr val="FF9900"/>
                </a:solidFill>
              </a:rPr>
              <a:t>列</a:t>
            </a:r>
            <a:r>
              <a:rPr lang="en-US" altLang="zh-CN" sz="2200">
                <a:solidFill>
                  <a:srgbClr val="FF9900"/>
                </a:solidFill>
              </a:rPr>
              <a:t>i</a:t>
            </a:r>
            <a:r>
              <a:rPr lang="zh-CN" altLang="en-US" sz="2200">
                <a:solidFill>
                  <a:srgbClr val="FF9900"/>
                </a:solidFill>
              </a:rPr>
              <a:t>对（</a:t>
            </a:r>
            <a:r>
              <a:rPr lang="en-US" altLang="zh-CN" sz="2200">
                <a:solidFill>
                  <a:srgbClr val="FF9900"/>
                </a:solidFill>
              </a:rPr>
              <a:t>k+1</a:t>
            </a:r>
            <a:r>
              <a:rPr lang="zh-CN" altLang="en-US" sz="2200">
                <a:solidFill>
                  <a:srgbClr val="FF9900"/>
                </a:solidFill>
              </a:rPr>
              <a:t>）</a:t>
            </a:r>
            <a:r>
              <a:rPr lang="en-US" altLang="zh-CN" sz="2200">
                <a:solidFill>
                  <a:srgbClr val="FF9900"/>
                </a:solidFill>
              </a:rPr>
              <a:t>th</a:t>
            </a:r>
            <a:r>
              <a:rPr lang="zh-CN" altLang="en-US" sz="2200">
                <a:solidFill>
                  <a:srgbClr val="FF9900"/>
                </a:solidFill>
              </a:rPr>
              <a:t>皇后可用，但不一定马上将其放在第</a:t>
            </a:r>
            <a:r>
              <a:rPr lang="en-US" altLang="zh-CN" sz="2200">
                <a:solidFill>
                  <a:srgbClr val="FF9900"/>
                </a:solidFill>
              </a:rPr>
              <a:t>i</a:t>
            </a:r>
            <a:r>
              <a:rPr lang="zh-CN" altLang="en-US" sz="2200">
                <a:solidFill>
                  <a:srgbClr val="FF9900"/>
                </a:solidFill>
              </a:rPr>
              <a:t>列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	            </a:t>
            </a:r>
            <a:r>
              <a:rPr lang="en-US" altLang="zh-CN" sz="2200">
                <a:solidFill>
                  <a:schemeClr val="bg1"/>
                </a:solidFill>
              </a:rPr>
              <a:t>nb ←nb+1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	            </a:t>
            </a:r>
            <a:r>
              <a:rPr lang="en-US" altLang="zh-CN" sz="2200">
                <a:solidFill>
                  <a:schemeClr val="bg1"/>
                </a:solidFill>
              </a:rPr>
              <a:t>if uniform(1..nb)=1 then 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或许放在第</a:t>
            </a:r>
            <a:r>
              <a:rPr lang="en-US" altLang="zh-CN" sz="2200">
                <a:solidFill>
                  <a:schemeClr val="folHlink"/>
                </a:solidFill>
              </a:rPr>
              <a:t>i</a:t>
            </a:r>
            <a:r>
              <a:rPr lang="zh-CN" altLang="en-US" sz="2200">
                <a:solidFill>
                  <a:schemeClr val="folHlink"/>
                </a:solidFill>
              </a:rPr>
              <a:t>列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                            </a:t>
            </a:r>
            <a:r>
              <a:rPr lang="en-US" altLang="zh-CN" sz="2200">
                <a:solidFill>
                  <a:schemeClr val="bg1"/>
                </a:solidFill>
              </a:rPr>
              <a:t>j ←i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注意第一次</a:t>
            </a:r>
            <a:r>
              <a:rPr lang="en-US" altLang="zh-CN" sz="2200">
                <a:solidFill>
                  <a:schemeClr val="folHlink"/>
                </a:solidFill>
              </a:rPr>
              <a:t>uniform</a:t>
            </a:r>
            <a:r>
              <a:rPr lang="zh-CN" altLang="en-US" sz="2200">
                <a:solidFill>
                  <a:schemeClr val="folHlink"/>
                </a:solidFill>
              </a:rPr>
              <a:t>一定返回</a:t>
            </a:r>
            <a:r>
              <a:rPr lang="en-US" altLang="zh-CN" sz="2200">
                <a:solidFill>
                  <a:schemeClr val="folHlink"/>
                </a:solidFill>
              </a:rPr>
              <a:t>1</a:t>
            </a:r>
            <a:r>
              <a:rPr lang="zh-CN" altLang="en-US" sz="2200">
                <a:solidFill>
                  <a:schemeClr val="folHlink"/>
                </a:solidFill>
              </a:rPr>
              <a:t>，即</a:t>
            </a:r>
            <a:r>
              <a:rPr lang="en-US" altLang="zh-CN" sz="2200">
                <a:solidFill>
                  <a:schemeClr val="folHlink"/>
                </a:solidFill>
              </a:rPr>
              <a:t>j</a:t>
            </a:r>
            <a:r>
              <a:rPr lang="zh-CN" altLang="en-US" sz="2200">
                <a:solidFill>
                  <a:schemeClr val="folHlink"/>
                </a:solidFill>
              </a:rPr>
              <a:t>一定有值</a:t>
            </a:r>
            <a:r>
              <a:rPr lang="en-US" altLang="zh-CN" sz="2200">
                <a:solidFill>
                  <a:schemeClr val="folHlink"/>
                </a:solidFill>
              </a:rPr>
              <a:t>i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           }//endif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      }//endfor</a:t>
            </a:r>
            <a:r>
              <a:rPr lang="zh-CN" altLang="en-US" sz="2200">
                <a:solidFill>
                  <a:schemeClr val="bg1"/>
                </a:solidFill>
              </a:rPr>
              <a:t>，</a:t>
            </a:r>
            <a:r>
              <a:rPr lang="zh-CN" altLang="en-US" sz="2200">
                <a:solidFill>
                  <a:schemeClr val="folHlink"/>
                </a:solidFill>
              </a:rPr>
              <a:t>在</a:t>
            </a:r>
            <a:r>
              <a:rPr lang="en-US" altLang="zh-CN" sz="2200">
                <a:solidFill>
                  <a:schemeClr val="folHlink"/>
                </a:solidFill>
              </a:rPr>
              <a:t>nb</a:t>
            </a:r>
            <a:r>
              <a:rPr lang="zh-CN" altLang="en-US" sz="2200">
                <a:solidFill>
                  <a:schemeClr val="folHlink"/>
                </a:solidFill>
              </a:rPr>
              <a:t>个安全的位置上随机选择</a:t>
            </a:r>
            <a:r>
              <a:rPr lang="en-US" altLang="zh-CN" sz="2200">
                <a:solidFill>
                  <a:schemeClr val="folHlink"/>
                </a:solidFill>
              </a:rPr>
              <a:t>1</a:t>
            </a:r>
            <a:r>
              <a:rPr lang="zh-CN" altLang="en-US" sz="2200">
                <a:solidFill>
                  <a:schemeClr val="folHlink"/>
                </a:solidFill>
              </a:rPr>
              <a:t>个位置</a:t>
            </a:r>
            <a:r>
              <a:rPr lang="en-US" altLang="zh-CN" sz="2200">
                <a:solidFill>
                  <a:schemeClr val="folHlink"/>
                </a:solidFill>
              </a:rPr>
              <a:t>j</a:t>
            </a:r>
            <a:r>
              <a:rPr lang="zh-CN" altLang="en-US" sz="2200">
                <a:solidFill>
                  <a:schemeClr val="folHlink"/>
                </a:solidFill>
              </a:rPr>
              <a:t>放置之</a:t>
            </a:r>
          </a:p>
        </p:txBody>
      </p:sp>
      <p:graphicFrame>
        <p:nvGraphicFramePr>
          <p:cNvPr id="116743" name="Object 5">
            <a:extLst>
              <a:ext uri="{FF2B5EF4-FFF2-40B4-BE49-F238E27FC236}">
                <a16:creationId xmlns:a16="http://schemas.microsoft.com/office/drawing/2014/main" id="{CD97E98B-4406-4316-8F52-4EE69D61587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02350" y="3294063"/>
          <a:ext cx="257175" cy="3063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3" name="Equation" r:id="rId4" imgW="126835" imgH="152202" progId="Equation.DSMT4">
                  <p:embed/>
                </p:oleObj>
              </mc:Choice>
              <mc:Fallback>
                <p:oleObj name="Equation" r:id="rId4" imgW="126835" imgH="152202" progId="Equation.DSMT4">
                  <p:embed/>
                  <p:pic>
                    <p:nvPicPr>
                      <p:cNvPr id="116743" name="Object 5">
                        <a:extLst>
                          <a:ext uri="{FF2B5EF4-FFF2-40B4-BE49-F238E27FC236}">
                            <a16:creationId xmlns:a16="http://schemas.microsoft.com/office/drawing/2014/main" id="{CD97E98B-4406-4316-8F52-4EE69D61587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02350" y="3294063"/>
                        <a:ext cx="257175" cy="3063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4" name="Object 6">
            <a:extLst>
              <a:ext uri="{FF2B5EF4-FFF2-40B4-BE49-F238E27FC236}">
                <a16:creationId xmlns:a16="http://schemas.microsoft.com/office/drawing/2014/main" id="{AA5D7E5A-2C89-47A1-A424-6938C242BE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7463" y="3294063"/>
          <a:ext cx="261937" cy="31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4" name="Equation" r:id="rId6" imgW="126835" imgH="152202" progId="Equation.DSMT4">
                  <p:embed/>
                </p:oleObj>
              </mc:Choice>
              <mc:Fallback>
                <p:oleObj name="Equation" r:id="rId6" imgW="126835" imgH="152202" progId="Equation.DSMT4">
                  <p:embed/>
                  <p:pic>
                    <p:nvPicPr>
                      <p:cNvPr id="116744" name="Object 6">
                        <a:extLst>
                          <a:ext uri="{FF2B5EF4-FFF2-40B4-BE49-F238E27FC236}">
                            <a16:creationId xmlns:a16="http://schemas.microsoft.com/office/drawing/2014/main" id="{AA5D7E5A-2C89-47A1-A424-6938C242BE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7463" y="3294063"/>
                        <a:ext cx="261937" cy="314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6745" name="Object 7">
            <a:extLst>
              <a:ext uri="{FF2B5EF4-FFF2-40B4-BE49-F238E27FC236}">
                <a16:creationId xmlns:a16="http://schemas.microsoft.com/office/drawing/2014/main" id="{B762D3A7-E69A-4465-B602-9EC8D3F9827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7563" y="3338513"/>
          <a:ext cx="219075" cy="261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0835" name="Equation" r:id="rId8" imgW="126835" imgH="152202" progId="Equation.DSMT4">
                  <p:embed/>
                </p:oleObj>
              </mc:Choice>
              <mc:Fallback>
                <p:oleObj name="Equation" r:id="rId8" imgW="126835" imgH="152202" progId="Equation.DSMT4">
                  <p:embed/>
                  <p:pic>
                    <p:nvPicPr>
                      <p:cNvPr id="116745" name="Object 7">
                        <a:extLst>
                          <a:ext uri="{FF2B5EF4-FFF2-40B4-BE49-F238E27FC236}">
                            <a16:creationId xmlns:a16="http://schemas.microsoft.com/office/drawing/2014/main" id="{B762D3A7-E69A-4465-B602-9EC8D3F982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3338513"/>
                        <a:ext cx="219075" cy="261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日期占位符 1">
            <a:extLst>
              <a:ext uri="{FF2B5EF4-FFF2-40B4-BE49-F238E27FC236}">
                <a16:creationId xmlns:a16="http://schemas.microsoft.com/office/drawing/2014/main" id="{A11A4E77-2397-4FE3-BE22-E504003EA67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87" name="灯片编号占位符 3">
            <a:extLst>
              <a:ext uri="{FF2B5EF4-FFF2-40B4-BE49-F238E27FC236}">
                <a16:creationId xmlns:a16="http://schemas.microsoft.com/office/drawing/2014/main" id="{6F47AA5D-84C3-42F1-8A5A-AB25C63A3B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825248A-B947-429E-AFF6-C3A5DFB0578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8788" name="日期占位符 3">
            <a:extLst>
              <a:ext uri="{FF2B5EF4-FFF2-40B4-BE49-F238E27FC236}">
                <a16:creationId xmlns:a16="http://schemas.microsoft.com/office/drawing/2014/main" id="{2C81F720-AA78-40CA-A5A7-7415CCB3F4EB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18789" name="灯片编号占位符 5">
            <a:extLst>
              <a:ext uri="{FF2B5EF4-FFF2-40B4-BE49-F238E27FC236}">
                <a16:creationId xmlns:a16="http://schemas.microsoft.com/office/drawing/2014/main" id="{879867A5-B750-44BD-8074-3B6F504FD3E9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2B3414D-A6AC-43F1-AD61-B59109D06AC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18790" name="Rectangle 2">
            <a:extLst>
              <a:ext uri="{FF2B5EF4-FFF2-40B4-BE49-F238E27FC236}">
                <a16:creationId xmlns:a16="http://schemas.microsoft.com/office/drawing/2014/main" id="{44A1F380-C580-4D63-9918-A2D7ED262CF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18791" name="Rectangle 3">
            <a:extLst>
              <a:ext uri="{FF2B5EF4-FFF2-40B4-BE49-F238E27FC236}">
                <a16:creationId xmlns:a16="http://schemas.microsoft.com/office/drawing/2014/main" id="{5D620DFB-A5F7-4470-BAD5-D525C9A46D9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686800" cy="5994400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1600" b="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bg1"/>
                </a:solidFill>
              </a:rPr>
              <a:t>if(nb &gt; 0) then{ </a:t>
            </a:r>
            <a:r>
              <a:rPr lang="en-US" altLang="zh-CN" sz="2200">
                <a:solidFill>
                  <a:schemeClr val="folHlink"/>
                </a:solidFill>
              </a:rPr>
              <a:t>//nb=0</a:t>
            </a:r>
            <a:r>
              <a:rPr lang="zh-CN" altLang="en-US" sz="2200">
                <a:solidFill>
                  <a:schemeClr val="folHlink"/>
                </a:solidFill>
              </a:rPr>
              <a:t>时无安全位置，第</a:t>
            </a:r>
            <a:r>
              <a:rPr lang="en-US" altLang="zh-CN" sz="2200">
                <a:solidFill>
                  <a:schemeClr val="folHlink"/>
                </a:solidFill>
              </a:rPr>
              <a:t>k+1</a:t>
            </a:r>
            <a:r>
              <a:rPr lang="zh-CN" altLang="en-US" sz="2200">
                <a:solidFill>
                  <a:schemeClr val="folHlink"/>
                </a:solidFill>
              </a:rPr>
              <a:t>个皇后尚未放好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在所有</a:t>
            </a:r>
            <a:r>
              <a:rPr lang="en-US" altLang="zh-CN" sz="2200">
                <a:solidFill>
                  <a:schemeClr val="folHlink"/>
                </a:solidFill>
              </a:rPr>
              <a:t>nb</a:t>
            </a:r>
            <a:r>
              <a:rPr lang="zh-CN" altLang="en-US" sz="2200">
                <a:solidFill>
                  <a:schemeClr val="folHlink"/>
                </a:solidFill>
              </a:rPr>
              <a:t>个安全位置上，</a:t>
            </a:r>
            <a:r>
              <a:rPr lang="en-US" altLang="zh-CN" sz="2200">
                <a:solidFill>
                  <a:schemeClr val="folHlink"/>
                </a:solidFill>
              </a:rPr>
              <a:t>(k+1)th</a:t>
            </a:r>
            <a:r>
              <a:rPr lang="zh-CN" altLang="en-US" sz="2200">
                <a:solidFill>
                  <a:schemeClr val="folHlink"/>
                </a:solidFill>
              </a:rPr>
              <a:t>皇后选择位置</a:t>
            </a:r>
            <a:r>
              <a:rPr lang="en-US" altLang="zh-CN" sz="2200">
                <a:solidFill>
                  <a:schemeClr val="folHlink"/>
                </a:solidFill>
              </a:rPr>
              <a:t>j</a:t>
            </a:r>
            <a:r>
              <a:rPr lang="zh-CN" altLang="en-US" sz="2200">
                <a:solidFill>
                  <a:schemeClr val="folHlink"/>
                </a:solidFill>
              </a:rPr>
              <a:t>的概率为</a:t>
            </a:r>
            <a:r>
              <a:rPr lang="en-US" altLang="zh-CN" sz="2200">
                <a:solidFill>
                  <a:schemeClr val="folHlink"/>
                </a:solidFill>
              </a:rPr>
              <a:t>1/nb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	   k←k+1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bg1"/>
                </a:solidFill>
              </a:rPr>
              <a:t>//try[1..k+1]</a:t>
            </a:r>
            <a:r>
              <a:rPr lang="zh-CN" altLang="en-US" sz="2200">
                <a:solidFill>
                  <a:schemeClr val="bg1"/>
                </a:solidFill>
              </a:rPr>
              <a:t>是</a:t>
            </a:r>
            <a:r>
              <a:rPr lang="en-US" altLang="zh-CN" sz="2200">
                <a:solidFill>
                  <a:schemeClr val="bg1"/>
                </a:solidFill>
              </a:rPr>
              <a:t>(k+1)-promising 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       try[k] ←j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bg1"/>
                </a:solidFill>
              </a:rPr>
              <a:t>//</a:t>
            </a:r>
            <a:r>
              <a:rPr lang="zh-CN" altLang="en-US" sz="2200">
                <a:solidFill>
                  <a:schemeClr val="bg1"/>
                </a:solidFill>
              </a:rPr>
              <a:t>放置</a:t>
            </a:r>
            <a:r>
              <a:rPr lang="en-US" altLang="zh-CN" sz="2200">
                <a:solidFill>
                  <a:schemeClr val="bg1"/>
                </a:solidFill>
              </a:rPr>
              <a:t>(k+1)th</a:t>
            </a:r>
            <a:r>
              <a:rPr lang="zh-CN" altLang="en-US" sz="2200">
                <a:solidFill>
                  <a:schemeClr val="bg1"/>
                </a:solidFill>
              </a:rPr>
              <a:t>个皇后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      </a:t>
            </a:r>
            <a:r>
              <a:rPr lang="en-US" altLang="zh-CN" sz="2200">
                <a:solidFill>
                  <a:schemeClr val="bg1"/>
                </a:solidFill>
              </a:rPr>
              <a:t>col ←col∪{ j }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      </a:t>
            </a:r>
            <a:r>
              <a:rPr lang="en-US" altLang="zh-CN" sz="2200">
                <a:solidFill>
                  <a:schemeClr val="bg1"/>
                </a:solidFill>
              </a:rPr>
              <a:t>diag45 ←diag45 ∪{ j-k }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      </a:t>
            </a:r>
            <a:r>
              <a:rPr lang="en-US" altLang="zh-CN" sz="2200">
                <a:solidFill>
                  <a:schemeClr val="bg1"/>
                </a:solidFill>
              </a:rPr>
              <a:t>diag135 ←diag135 ∪{ j+k }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 </a:t>
            </a:r>
            <a:r>
              <a:rPr lang="en-US" altLang="zh-CN" sz="2200">
                <a:solidFill>
                  <a:schemeClr val="bg1"/>
                </a:solidFill>
              </a:rPr>
              <a:t>} //endif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until </a:t>
            </a:r>
            <a:r>
              <a:rPr lang="zh-CN" altLang="en-US" sz="2200">
                <a:solidFill>
                  <a:schemeClr val="bg1"/>
                </a:solidFill>
              </a:rPr>
              <a:t>（</a:t>
            </a:r>
            <a:r>
              <a:rPr lang="en-US" altLang="zh-CN" sz="2200">
                <a:solidFill>
                  <a:schemeClr val="bg1"/>
                </a:solidFill>
              </a:rPr>
              <a:t>nb=0</a:t>
            </a:r>
            <a:r>
              <a:rPr lang="zh-CN" altLang="en-US" sz="2200">
                <a:solidFill>
                  <a:schemeClr val="bg1"/>
                </a:solidFill>
              </a:rPr>
              <a:t>）</a:t>
            </a:r>
            <a:r>
              <a:rPr lang="en-US" altLang="zh-CN" sz="2200">
                <a:solidFill>
                  <a:schemeClr val="bg1"/>
                </a:solidFill>
              </a:rPr>
              <a:t>or</a:t>
            </a:r>
            <a:r>
              <a:rPr lang="zh-CN" altLang="en-US" sz="2200">
                <a:solidFill>
                  <a:schemeClr val="bg1"/>
                </a:solidFill>
              </a:rPr>
              <a:t>（</a:t>
            </a:r>
            <a:r>
              <a:rPr lang="en-US" altLang="zh-CN" sz="2200">
                <a:solidFill>
                  <a:schemeClr val="bg1"/>
                </a:solidFill>
              </a:rPr>
              <a:t>k=8</a:t>
            </a:r>
            <a:r>
              <a:rPr lang="zh-CN" altLang="en-US" sz="2200">
                <a:solidFill>
                  <a:schemeClr val="bg1"/>
                </a:solidFill>
              </a:rPr>
              <a:t>）；</a:t>
            </a:r>
            <a:r>
              <a:rPr lang="en-US" altLang="zh-CN" sz="2200">
                <a:solidFill>
                  <a:schemeClr val="folHlink"/>
                </a:solidFill>
              </a:rPr>
              <a:t>//</a:t>
            </a:r>
            <a:r>
              <a:rPr lang="zh-CN" altLang="en-US" sz="2200">
                <a:solidFill>
                  <a:schemeClr val="folHlink"/>
                </a:solidFill>
              </a:rPr>
              <a:t>当前皇后找不到合适的位置或</a:t>
            </a:r>
            <a:r>
              <a:rPr lang="en-US" altLang="zh-CN" sz="2200">
                <a:solidFill>
                  <a:schemeClr val="folHlink"/>
                </a:solidFill>
              </a:rPr>
              <a:t>try</a:t>
            </a:r>
            <a:r>
              <a:rPr lang="zh-CN" altLang="en-US" sz="2200">
                <a:solidFill>
                  <a:schemeClr val="folHlink"/>
                </a:solidFill>
              </a:rPr>
              <a:t>是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                                               </a:t>
            </a:r>
            <a:r>
              <a:rPr lang="en-US" altLang="zh-CN" sz="2200">
                <a:solidFill>
                  <a:schemeClr val="folHlink"/>
                </a:solidFill>
              </a:rPr>
              <a:t>// 8-promising</a:t>
            </a:r>
            <a:r>
              <a:rPr lang="zh-CN" altLang="en-US" sz="2200">
                <a:solidFill>
                  <a:schemeClr val="folHlink"/>
                </a:solidFill>
              </a:rPr>
              <a:t>时结束。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   </a:t>
            </a:r>
            <a:r>
              <a:rPr lang="en-US" altLang="zh-CN" sz="2200">
                <a:solidFill>
                  <a:schemeClr val="bg1"/>
                </a:solidFill>
              </a:rPr>
              <a:t>success ← </a:t>
            </a:r>
            <a:r>
              <a:rPr lang="zh-CN" altLang="en-US" sz="2200">
                <a:solidFill>
                  <a:schemeClr val="bg1"/>
                </a:solidFill>
              </a:rPr>
              <a:t>（</a:t>
            </a:r>
            <a:r>
              <a:rPr lang="en-US" altLang="zh-CN" sz="2200">
                <a:solidFill>
                  <a:schemeClr val="bg1"/>
                </a:solidFill>
              </a:rPr>
              <a:t>nb&gt;0</a:t>
            </a:r>
            <a:r>
              <a:rPr lang="zh-CN" altLang="en-US" sz="2200">
                <a:solidFill>
                  <a:schemeClr val="bg1"/>
                </a:solidFill>
              </a:rPr>
              <a:t>）；</a:t>
            </a: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}</a:t>
            </a:r>
          </a:p>
        </p:txBody>
      </p:sp>
    </p:spTree>
  </p:cSld>
  <p:clrMapOvr>
    <a:masterClrMapping/>
  </p:clrMapOvr>
  <p:transition>
    <p:random/>
  </p:transition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日期占位符 1">
            <a:extLst>
              <a:ext uri="{FF2B5EF4-FFF2-40B4-BE49-F238E27FC236}">
                <a16:creationId xmlns:a16="http://schemas.microsoft.com/office/drawing/2014/main" id="{7C923D26-1BAF-4FDF-ADD4-1446DDB0939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5" name="灯片编号占位符 3">
            <a:extLst>
              <a:ext uri="{FF2B5EF4-FFF2-40B4-BE49-F238E27FC236}">
                <a16:creationId xmlns:a16="http://schemas.microsoft.com/office/drawing/2014/main" id="{9B915C2F-DF9F-4C7C-A53E-12B010A70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9F0DF1D-3262-4AC7-80DF-1FDA3A06E80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0836" name="日期占位符 3">
            <a:extLst>
              <a:ext uri="{FF2B5EF4-FFF2-40B4-BE49-F238E27FC236}">
                <a16:creationId xmlns:a16="http://schemas.microsoft.com/office/drawing/2014/main" id="{2B51C871-9EC3-4D18-A809-57BBC989A4CC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0837" name="灯片编号占位符 5">
            <a:extLst>
              <a:ext uri="{FF2B5EF4-FFF2-40B4-BE49-F238E27FC236}">
                <a16:creationId xmlns:a16="http://schemas.microsoft.com/office/drawing/2014/main" id="{3DB68E22-E52A-466D-87F2-127153C0D7BB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530FC24C-038E-4DC1-9ABF-62767EC166B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0838" name="Rectangle 2">
            <a:extLst>
              <a:ext uri="{FF2B5EF4-FFF2-40B4-BE49-F238E27FC236}">
                <a16:creationId xmlns:a16="http://schemas.microsoft.com/office/drawing/2014/main" id="{D35213CF-CF47-41CA-801F-7FBECF21327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6375" y="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20839" name="Rectangle 3">
            <a:extLst>
              <a:ext uri="{FF2B5EF4-FFF2-40B4-BE49-F238E27FC236}">
                <a16:creationId xmlns:a16="http://schemas.microsoft.com/office/drawing/2014/main" id="{AFA8874E-DF41-45F0-9D9A-E7D16C73E0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242888" y="638175"/>
            <a:ext cx="9386888" cy="6570663"/>
          </a:xfrm>
        </p:spPr>
        <p:txBody>
          <a:bodyPr/>
          <a:lstStyle/>
          <a:p>
            <a:pPr marL="990600" lvl="1" indent="-533400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>
                <a:solidFill>
                  <a:srgbClr val="00FF00"/>
                </a:solidFill>
                <a:latin typeface="Times New Roman" panose="02020603050405020304" pitchFamily="18" charset="0"/>
              </a:rPr>
              <a:t>分析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设</a:t>
            </a:r>
            <a:r>
              <a:rPr lang="en-US" altLang="zh-CN" sz="2200">
                <a:latin typeface="Times New Roman" panose="02020603050405020304" pitchFamily="18" charset="0"/>
              </a:rPr>
              <a:t>p</a:t>
            </a:r>
            <a:r>
              <a:rPr lang="zh-CN" altLang="en-US" sz="2200">
                <a:latin typeface="Times New Roman" panose="02020603050405020304" pitchFamily="18" charset="0"/>
              </a:rPr>
              <a:t>是成功的概率（一次成功）  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    </a:t>
            </a:r>
            <a:r>
              <a:rPr lang="en-US" altLang="zh-CN" sz="2200">
                <a:latin typeface="Times New Roman" panose="02020603050405020304" pitchFamily="18" charset="0"/>
              </a:rPr>
              <a:t>s</a:t>
            </a:r>
            <a:r>
              <a:rPr lang="zh-CN" altLang="en-US" sz="2200">
                <a:latin typeface="Times New Roman" panose="02020603050405020304" pitchFamily="18" charset="0"/>
              </a:rPr>
              <a:t>：成功时搜索的结点的平均数</a:t>
            </a:r>
            <a:r>
              <a:rPr lang="en-US" altLang="zh-CN" sz="2200">
                <a:latin typeface="Times New Roman" panose="02020603050405020304" pitchFamily="18" charset="0"/>
              </a:rPr>
              <a:t>(1</a:t>
            </a:r>
            <a:r>
              <a:rPr lang="zh-CN" altLang="en-US" sz="2200">
                <a:latin typeface="Times New Roman" panose="02020603050405020304" pitchFamily="18" charset="0"/>
              </a:rPr>
              <a:t>个皇后放好算是搜索树上的</a:t>
            </a:r>
            <a:r>
              <a:rPr lang="en-US" altLang="zh-CN" sz="2200">
                <a:latin typeface="Times New Roman" panose="02020603050405020304" pitchFamily="18" charset="0"/>
              </a:rPr>
              <a:t>1</a:t>
            </a:r>
            <a:r>
              <a:rPr lang="zh-CN" altLang="en-US" sz="2200">
                <a:latin typeface="Times New Roman" panose="02020603050405020304" pitchFamily="18" charset="0"/>
              </a:rPr>
              <a:t>个结点</a:t>
            </a:r>
            <a:r>
              <a:rPr lang="en-US" altLang="zh-CN" sz="2200">
                <a:latin typeface="Times New Roman" panose="02020603050405020304" pitchFamily="18" charset="0"/>
              </a:rPr>
              <a:t>)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e</a:t>
            </a:r>
            <a:r>
              <a:rPr lang="zh-CN" altLang="en-US" sz="2200">
                <a:latin typeface="Times New Roman" panose="02020603050405020304" pitchFamily="18" charset="0"/>
              </a:rPr>
              <a:t>：失败时搜索的结点的平均数。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显然</a:t>
            </a:r>
            <a:r>
              <a:rPr lang="en-US" altLang="zh-CN" sz="2200">
                <a:latin typeface="Times New Roman" panose="02020603050405020304" pitchFamily="18" charset="0"/>
              </a:rPr>
              <a:t>s=9</a:t>
            </a:r>
            <a:r>
              <a:rPr lang="zh-CN" altLang="en-US" sz="2200">
                <a:latin typeface="Times New Roman" panose="02020603050405020304" pitchFamily="18" charset="0"/>
              </a:rPr>
              <a:t>（空向量</a:t>
            </a:r>
            <a:r>
              <a:rPr lang="en-US" altLang="zh-CN" sz="2200">
                <a:latin typeface="Times New Roman" panose="02020603050405020304" pitchFamily="18" charset="0"/>
              </a:rPr>
              <a:t>try</a:t>
            </a:r>
            <a:r>
              <a:rPr lang="zh-CN" altLang="en-US" sz="2200">
                <a:latin typeface="Times New Roman" panose="02020603050405020304" pitchFamily="18" charset="0"/>
              </a:rPr>
              <a:t>算在内）</a:t>
            </a:r>
            <a:r>
              <a:rPr lang="en-US" altLang="zh-CN" sz="2200">
                <a:latin typeface="Times New Roman" panose="02020603050405020304" pitchFamily="18" charset="0"/>
              </a:rPr>
              <a:t>,	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        p</a:t>
            </a:r>
            <a:r>
              <a:rPr lang="zh-CN" altLang="en-US" sz="2200">
                <a:latin typeface="Times New Roman" panose="02020603050405020304" pitchFamily="18" charset="0"/>
              </a:rPr>
              <a:t>和</a:t>
            </a:r>
            <a:r>
              <a:rPr lang="en-US" altLang="zh-CN" sz="2200">
                <a:latin typeface="Times New Roman" panose="02020603050405020304" pitchFamily="18" charset="0"/>
              </a:rPr>
              <a:t>e</a:t>
            </a:r>
            <a:r>
              <a:rPr lang="zh-CN" altLang="en-US" sz="2200">
                <a:latin typeface="Times New Roman" panose="02020603050405020304" pitchFamily="18" charset="0"/>
              </a:rPr>
              <a:t>理论上难于计算，但实验用计算机可以计算出：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	</a:t>
            </a:r>
            <a:r>
              <a:rPr lang="en-US" altLang="zh-CN" sz="2200">
                <a:latin typeface="Times New Roman" panose="02020603050405020304" pitchFamily="18" charset="0"/>
              </a:rPr>
              <a:t>p=0.1293…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	e=6.971…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	</a:t>
            </a:r>
            <a:r>
              <a:rPr lang="zh-CN" altLang="en-US" sz="2200">
                <a:latin typeface="Times New Roman" panose="02020603050405020304" pitchFamily="18" charset="0"/>
              </a:rPr>
              <a:t>在重复上述算法，直至成功时</a:t>
            </a:r>
            <a:r>
              <a:rPr lang="en-US" altLang="zh-CN" sz="2200">
                <a:latin typeface="Times New Roman" panose="02020603050405020304" pitchFamily="18" charset="0"/>
              </a:rPr>
              <a:t>(</a:t>
            </a:r>
            <a:r>
              <a:rPr lang="zh-CN" altLang="en-US" sz="2200">
                <a:latin typeface="Times New Roman" panose="02020603050405020304" pitchFamily="18" charset="0"/>
              </a:rPr>
              <a:t>相当于</a:t>
            </a:r>
            <a:r>
              <a:rPr lang="en-US" altLang="zh-CN" sz="2200">
                <a:latin typeface="Times New Roman" panose="02020603050405020304" pitchFamily="18" charset="0"/>
              </a:rPr>
              <a:t>obstinate</a:t>
            </a:r>
            <a:r>
              <a:rPr lang="zh-CN" altLang="en-US" sz="2200">
                <a:latin typeface="Times New Roman" panose="02020603050405020304" pitchFamily="18" charset="0"/>
              </a:rPr>
              <a:t>的时间），所搜索的平均结点数：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endParaRPr lang="zh-CN" altLang="en-US" sz="2200">
              <a:latin typeface="Times New Roman" panose="02020603050405020304" pitchFamily="18" charset="0"/>
            </a:endParaRP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latin typeface="Times New Roman" panose="02020603050405020304" pitchFamily="18" charset="0"/>
              </a:rPr>
              <a:t>	大大优于回溯法，回溯法约为</a:t>
            </a:r>
            <a:r>
              <a:rPr lang="en-US" altLang="zh-CN" sz="2200">
                <a:latin typeface="Times New Roman" panose="02020603050405020304" pitchFamily="18" charset="0"/>
              </a:rPr>
              <a:t>114</a:t>
            </a:r>
            <a:r>
              <a:rPr lang="zh-CN" altLang="en-US" sz="2200">
                <a:latin typeface="Times New Roman" panose="02020603050405020304" pitchFamily="18" charset="0"/>
              </a:rPr>
              <a:t>个结点才能求出一个解。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latin typeface="Times New Roman" panose="02020603050405020304" pitchFamily="18" charset="0"/>
              </a:rPr>
              <a:t>Ex.</a:t>
            </a:r>
            <a:r>
              <a:rPr lang="zh-CN" altLang="en-US" sz="2200">
                <a:latin typeface="Times New Roman" panose="02020603050405020304" pitchFamily="18" charset="0"/>
              </a:rPr>
              <a:t>证明：当放置（</a:t>
            </a:r>
            <a:r>
              <a:rPr lang="en-US" altLang="zh-CN" sz="2200">
                <a:latin typeface="Times New Roman" panose="02020603050405020304" pitchFamily="18" charset="0"/>
              </a:rPr>
              <a:t>k+1)th</a:t>
            </a:r>
            <a:r>
              <a:rPr lang="zh-CN" altLang="en-US" sz="2200">
                <a:latin typeface="Times New Roman" panose="02020603050405020304" pitchFamily="18" charset="0"/>
              </a:rPr>
              <a:t>皇后时，若有多个位置是开放的</a:t>
            </a:r>
            <a:r>
              <a:rPr lang="en-US" altLang="zh-CN" sz="2200">
                <a:latin typeface="Times New Roman" panose="02020603050405020304" pitchFamily="18" charset="0"/>
              </a:rPr>
              <a:t>,</a:t>
            </a:r>
            <a:r>
              <a:rPr lang="zh-CN" altLang="en-US" sz="2200">
                <a:latin typeface="Times New Roman" panose="02020603050405020304" pitchFamily="18" charset="0"/>
              </a:rPr>
              <a:t>则算法</a:t>
            </a:r>
            <a:r>
              <a:rPr lang="en-US" altLang="zh-CN" sz="2200">
                <a:latin typeface="Times New Roman" panose="02020603050405020304" pitchFamily="18" charset="0"/>
              </a:rPr>
              <a:t>QueensLV</a:t>
            </a:r>
            <a:r>
              <a:rPr lang="zh-CN" altLang="en-US" sz="2200">
                <a:latin typeface="Times New Roman" panose="02020603050405020304" pitchFamily="18" charset="0"/>
              </a:rPr>
              <a:t>选中其中任一位置的概率相等。</a:t>
            </a:r>
          </a:p>
        </p:txBody>
      </p:sp>
      <p:graphicFrame>
        <p:nvGraphicFramePr>
          <p:cNvPr id="120840" name="Object 6">
            <a:extLst>
              <a:ext uri="{FF2B5EF4-FFF2-40B4-BE49-F238E27FC236}">
                <a16:creationId xmlns:a16="http://schemas.microsoft.com/office/drawing/2014/main" id="{C61A8A03-7266-4EF3-B709-24B14F86E5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36838" y="4778375"/>
          <a:ext cx="40957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29" name="Equation" r:id="rId4" imgW="1765300" imgH="203200" progId="Equation.DSMT4">
                  <p:embed/>
                </p:oleObj>
              </mc:Choice>
              <mc:Fallback>
                <p:oleObj name="Equation" r:id="rId4" imgW="1765300" imgH="203200" progId="Equation.DSMT4">
                  <p:embed/>
                  <p:pic>
                    <p:nvPicPr>
                      <p:cNvPr id="120840" name="Object 6">
                        <a:extLst>
                          <a:ext uri="{FF2B5EF4-FFF2-40B4-BE49-F238E27FC236}">
                            <a16:creationId xmlns:a16="http://schemas.microsoft.com/office/drawing/2014/main" id="{C61A8A03-7266-4EF3-B709-24B14F86E5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36838" y="4778375"/>
                        <a:ext cx="40957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日期占位符 1">
            <a:extLst>
              <a:ext uri="{FF2B5EF4-FFF2-40B4-BE49-F238E27FC236}">
                <a16:creationId xmlns:a16="http://schemas.microsoft.com/office/drawing/2014/main" id="{9B786672-A2ED-4E2E-98E5-52FE69AC796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883" name="灯片编号占位符 3">
            <a:extLst>
              <a:ext uri="{FF2B5EF4-FFF2-40B4-BE49-F238E27FC236}">
                <a16:creationId xmlns:a16="http://schemas.microsoft.com/office/drawing/2014/main" id="{924757CB-E950-46EC-A06E-D23101DA10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BEC638B-D4E9-41E1-9FC8-3C2342ED162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2884" name="日期占位符 3">
            <a:extLst>
              <a:ext uri="{FF2B5EF4-FFF2-40B4-BE49-F238E27FC236}">
                <a16:creationId xmlns:a16="http://schemas.microsoft.com/office/drawing/2014/main" id="{E55671EE-D76E-470A-A57B-F224F7EB00D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2885" name="灯片编号占位符 5">
            <a:extLst>
              <a:ext uri="{FF2B5EF4-FFF2-40B4-BE49-F238E27FC236}">
                <a16:creationId xmlns:a16="http://schemas.microsoft.com/office/drawing/2014/main" id="{D53F82AC-C37A-446C-B040-19F81C27E05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E68B472-EABC-4727-B6B5-7F1B6B7A4CB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2886" name="Rectangle 2">
            <a:extLst>
              <a:ext uri="{FF2B5EF4-FFF2-40B4-BE49-F238E27FC236}">
                <a16:creationId xmlns:a16="http://schemas.microsoft.com/office/drawing/2014/main" id="{9CE5FB67-07AC-4E9B-B7E7-44C53A3071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22887" name="Rectangle 3">
            <a:extLst>
              <a:ext uri="{FF2B5EF4-FFF2-40B4-BE49-F238E27FC236}">
                <a16:creationId xmlns:a16="http://schemas.microsoft.com/office/drawing/2014/main" id="{95AF7CCF-840D-43A5-AE84-534590D8298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819150"/>
            <a:ext cx="9136063" cy="5634038"/>
          </a:xfrm>
        </p:spPr>
        <p:txBody>
          <a:bodyPr/>
          <a:lstStyle/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>
                <a:solidFill>
                  <a:srgbClr val="00FF00"/>
                </a:solidFill>
                <a:latin typeface="Times New Roman" panose="02020603050405020304" pitchFamily="18" charset="0"/>
              </a:rPr>
              <a:t>问题及改进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>
                <a:latin typeface="Times New Roman" panose="02020603050405020304" pitchFamily="18" charset="0"/>
              </a:rPr>
              <a:t>消极：</a:t>
            </a:r>
            <a:r>
              <a:rPr lang="en-US" altLang="zh-CN">
                <a:solidFill>
                  <a:schemeClr val="bg1"/>
                </a:solidFill>
                <a:latin typeface="Times New Roman" panose="02020603050405020304" pitchFamily="18" charset="0"/>
              </a:rPr>
              <a:t>LV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算法过于消极，一旦失败，从头再来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>
                <a:solidFill>
                  <a:srgbClr val="00FF00"/>
                </a:solidFill>
                <a:latin typeface="Times New Roman" panose="02020603050405020304" pitchFamily="18" charset="0"/>
              </a:rPr>
              <a:t>乐观：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回溯法过于乐观，一旦放置某个皇后失败，就进行系统回退一步的策略，而这一步往往不一定有效。</a:t>
            </a:r>
            <a:r>
              <a:rPr lang="zh-CN" altLang="en-US" sz="2000">
                <a:latin typeface="Times New Roman" panose="02020603050405020304" pitchFamily="18" charset="0"/>
              </a:rPr>
              <a:t> </a:t>
            </a:r>
          </a:p>
          <a:p>
            <a:pPr marL="1371600" lvl="2" indent="-4572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>
                <a:latin typeface="Times New Roman" panose="02020603050405020304" pitchFamily="18" charset="0"/>
              </a:rPr>
              <a:t>折中：</a:t>
            </a:r>
            <a:r>
              <a:rPr lang="zh-CN" altLang="en-US">
                <a:solidFill>
                  <a:schemeClr val="bg1"/>
                </a:solidFill>
                <a:latin typeface="Times New Roman" panose="02020603050405020304" pitchFamily="18" charset="0"/>
              </a:rPr>
              <a:t>会更好吗？一般情况下为此。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先用</a:t>
            </a:r>
            <a:r>
              <a:rPr lang="en-US" altLang="zh-CN" sz="2400">
                <a:latin typeface="Times New Roman" panose="02020603050405020304" pitchFamily="18" charset="0"/>
              </a:rPr>
              <a:t>LV</a:t>
            </a:r>
            <a:r>
              <a:rPr lang="zh-CN" altLang="en-US" sz="2400">
                <a:latin typeface="Times New Roman" panose="02020603050405020304" pitchFamily="18" charset="0"/>
              </a:rPr>
              <a:t>方法随机地放置前若干个结点，例如</a:t>
            </a:r>
            <a:r>
              <a:rPr lang="en-US" altLang="zh-CN" sz="2400"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latin typeface="Times New Roman" panose="02020603050405020304" pitchFamily="18" charset="0"/>
              </a:rPr>
              <a:t>个。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然后使用回溯法放置后若干个结点，但不考虑重放前</a:t>
            </a:r>
            <a:r>
              <a:rPr lang="en-US" altLang="zh-CN" sz="2400">
                <a:latin typeface="Times New Roman" panose="02020603050405020304" pitchFamily="18" charset="0"/>
              </a:rPr>
              <a:t>k</a:t>
            </a:r>
            <a:r>
              <a:rPr lang="zh-CN" altLang="en-US" sz="2400">
                <a:latin typeface="Times New Roman" panose="02020603050405020304" pitchFamily="18" charset="0"/>
              </a:rPr>
              <a:t>个结点。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若前面的随机选择位置不好，可能使得后面的位置不成功，如若前两个皇后的位置是</a:t>
            </a:r>
            <a:r>
              <a:rPr lang="en-US" altLang="zh-CN" sz="2400"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latin typeface="Times New Roman" panose="02020603050405020304" pitchFamily="18" charset="0"/>
              </a:rPr>
              <a:t>3</a:t>
            </a:r>
            <a:r>
              <a:rPr lang="zh-CN" altLang="en-US" sz="2400">
                <a:latin typeface="Times New Roman" panose="02020603050405020304" pitchFamily="18" charset="0"/>
              </a:rPr>
              <a:t>。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随机放置的皇后越多，则后续回溯阶段的平均时间就越少，失败的概率也就越大。</a:t>
            </a:r>
          </a:p>
        </p:txBody>
      </p:sp>
    </p:spTree>
  </p:cSld>
  <p:clrMapOvr>
    <a:masterClrMapping/>
  </p:clrMapOvr>
  <p:transition>
    <p:random/>
  </p:transition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日期占位符 1">
            <a:extLst>
              <a:ext uri="{FF2B5EF4-FFF2-40B4-BE49-F238E27FC236}">
                <a16:creationId xmlns:a16="http://schemas.microsoft.com/office/drawing/2014/main" id="{DE3AF39C-1A2D-49EA-9D8A-7B661010F6E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4931" name="灯片编号占位符 3">
            <a:extLst>
              <a:ext uri="{FF2B5EF4-FFF2-40B4-BE49-F238E27FC236}">
                <a16:creationId xmlns:a16="http://schemas.microsoft.com/office/drawing/2014/main" id="{B6BC5F0D-4EA6-471C-9DFD-0E6C04C88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BFAA792-8050-47C0-83D4-385F3C90A27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79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4932" name="日期占位符 3">
            <a:extLst>
              <a:ext uri="{FF2B5EF4-FFF2-40B4-BE49-F238E27FC236}">
                <a16:creationId xmlns:a16="http://schemas.microsoft.com/office/drawing/2014/main" id="{CFE76EF1-3150-4999-AEB2-703D63AC587A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4933" name="灯片编号占位符 5">
            <a:extLst>
              <a:ext uri="{FF2B5EF4-FFF2-40B4-BE49-F238E27FC236}">
                <a16:creationId xmlns:a16="http://schemas.microsoft.com/office/drawing/2014/main" id="{159CAB00-A9DD-4FFD-9189-26EB616C1853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70C148F-8CCF-425A-AFB7-0985DDC7CFE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79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4934" name="Rectangle 2">
            <a:extLst>
              <a:ext uri="{FF2B5EF4-FFF2-40B4-BE49-F238E27FC236}">
                <a16:creationId xmlns:a16="http://schemas.microsoft.com/office/drawing/2014/main" id="{88DE5B4C-0A15-4595-9FE9-A0B9618337D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24935" name="Rectangle 3">
            <a:extLst>
              <a:ext uri="{FF2B5EF4-FFF2-40B4-BE49-F238E27FC236}">
                <a16:creationId xmlns:a16="http://schemas.microsoft.com/office/drawing/2014/main" id="{FA1434D4-84BB-4034-9280-79EF11155AD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686800" cy="580548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800">
                <a:solidFill>
                  <a:srgbClr val="00FF00"/>
                </a:solidFill>
                <a:latin typeface="Times New Roman" panose="02020603050405020304" pitchFamily="18" charset="0"/>
              </a:rPr>
              <a:t>改进算法</a:t>
            </a:r>
            <a:r>
              <a:rPr lang="zh-CN" altLang="en-US" sz="2800" b="0">
                <a:latin typeface="Times New Roman" panose="02020603050405020304" pitchFamily="18" charset="0"/>
              </a:rPr>
              <a:t>	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b="0">
                <a:latin typeface="Times New Roman" panose="02020603050405020304" pitchFamily="18" charset="0"/>
              </a:rPr>
              <a:t>    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折中算法只需将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QueensLV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的最后两行改为：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until nb = 0 or k = stepVegas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		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if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nb&gt;0)  then </a:t>
            </a:r>
            <a:r>
              <a:rPr lang="en-US" altLang="zh-CN" sz="2800">
                <a:solidFill>
                  <a:schemeClr val="folHlink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800">
                <a:solidFill>
                  <a:schemeClr val="folHlink"/>
                </a:solidFill>
                <a:latin typeface="Times New Roman" panose="02020603050405020304" pitchFamily="18" charset="0"/>
              </a:rPr>
              <a:t>已随机放好</a:t>
            </a:r>
            <a:r>
              <a:rPr lang="en-US" altLang="zh-CN" sz="2800">
                <a:solidFill>
                  <a:schemeClr val="folHlink"/>
                </a:solidFill>
              </a:rPr>
              <a:t>stepVegas</a:t>
            </a:r>
            <a:r>
              <a:rPr lang="zh-CN" altLang="en-US" sz="2800">
                <a:solidFill>
                  <a:schemeClr val="folHlink"/>
                </a:solidFill>
              </a:rPr>
              <a:t>个皇后</a:t>
            </a:r>
            <a:endParaRPr lang="zh-CN" altLang="en-US" sz="2800">
              <a:solidFill>
                <a:schemeClr val="folHlink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		       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backtrace (k, col, diag45, diag135,success);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		else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		         success </a:t>
            </a:r>
            <a:r>
              <a:rPr lang="en-US" altLang="zh-CN" sz="2800">
                <a:solidFill>
                  <a:schemeClr val="bg1"/>
                </a:solidFill>
              </a:rPr>
              <a:t>←false</a:t>
            </a:r>
            <a:r>
              <a:rPr lang="zh-CN" altLang="en-US" sz="28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stepVegas——</a:t>
            </a:r>
            <a:r>
              <a:rPr lang="zh-CN" altLang="en-US" sz="2400">
                <a:solidFill>
                  <a:schemeClr val="bg1"/>
                </a:solidFill>
              </a:rPr>
              <a:t>控制随机放置皇后的个数，如何选择？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改进算法的试验结果：</a:t>
            </a: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</a:rPr>
              <a:t>	</a:t>
            </a:r>
          </a:p>
        </p:txBody>
      </p:sp>
    </p:spTree>
  </p:cSld>
  <p:clrMapOvr>
    <a:masterClrMapping/>
  </p:clrMapOvr>
  <p:transition>
    <p:random/>
  </p:transition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日期占位符 1">
            <a:extLst>
              <a:ext uri="{FF2B5EF4-FFF2-40B4-BE49-F238E27FC236}">
                <a16:creationId xmlns:a16="http://schemas.microsoft.com/office/drawing/2014/main" id="{DCBDCA75-9995-491F-AC87-BD731FFE52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79" name="灯片编号占位符 3">
            <a:extLst>
              <a:ext uri="{FF2B5EF4-FFF2-40B4-BE49-F238E27FC236}">
                <a16:creationId xmlns:a16="http://schemas.microsoft.com/office/drawing/2014/main" id="{82D441FE-7A28-499E-A241-E0A4F825D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EBFF23A-6BC9-4ED1-ABC0-2DDA64F421D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6980" name="日期占位符 3">
            <a:extLst>
              <a:ext uri="{FF2B5EF4-FFF2-40B4-BE49-F238E27FC236}">
                <a16:creationId xmlns:a16="http://schemas.microsoft.com/office/drawing/2014/main" id="{2DA1017D-0F0F-42E8-AD5A-797A07B0F6B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6981" name="灯片编号占位符 5">
            <a:extLst>
              <a:ext uri="{FF2B5EF4-FFF2-40B4-BE49-F238E27FC236}">
                <a16:creationId xmlns:a16="http://schemas.microsoft.com/office/drawing/2014/main" id="{53ABAE4A-9891-486E-BEAE-6AAC1490FB2A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2ED5544-EB7C-4987-BE49-84E11D47E99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6982" name="Rectangle 3">
            <a:extLst>
              <a:ext uri="{FF2B5EF4-FFF2-40B4-BE49-F238E27FC236}">
                <a16:creationId xmlns:a16="http://schemas.microsoft.com/office/drawing/2014/main" id="{BD52D2AE-F234-46AE-993F-35312B745E6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5184775"/>
            <a:ext cx="8642350" cy="1673225"/>
          </a:xfrm>
        </p:spPr>
        <p:txBody>
          <a:bodyPr/>
          <a:lstStyle/>
          <a:p>
            <a:pPr marL="609600" indent="-609600" eaLnBrk="1" hangingPunct="1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</a:rPr>
              <a:t>	</a:t>
            </a:r>
            <a:r>
              <a:rPr lang="zh-CN" altLang="en-US" sz="2200">
                <a:solidFill>
                  <a:schemeClr val="bg1"/>
                </a:solidFill>
              </a:rPr>
              <a:t>纯回溯时间：</a:t>
            </a:r>
            <a:r>
              <a:rPr lang="en-US" altLang="zh-CN" sz="2200">
                <a:solidFill>
                  <a:schemeClr val="bg1"/>
                </a:solidFill>
              </a:rPr>
              <a:t>40ms</a:t>
            </a:r>
          </a:p>
          <a:p>
            <a:pPr marL="609600" indent="-609600" eaLnBrk="1" hangingPunct="1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stepVegas=2 or 3</a:t>
            </a:r>
            <a:r>
              <a:rPr lang="zh-CN" altLang="en-US" sz="2200">
                <a:solidFill>
                  <a:schemeClr val="bg1"/>
                </a:solidFill>
              </a:rPr>
              <a:t>：</a:t>
            </a:r>
            <a:r>
              <a:rPr lang="en-US" altLang="zh-CN" sz="2200">
                <a:solidFill>
                  <a:schemeClr val="bg1"/>
                </a:solidFill>
              </a:rPr>
              <a:t>10ms</a:t>
            </a:r>
            <a:r>
              <a:rPr lang="zh-CN" altLang="en-US" sz="2200">
                <a:solidFill>
                  <a:schemeClr val="bg1"/>
                </a:solidFill>
              </a:rPr>
              <a:t>（平均）</a:t>
            </a:r>
          </a:p>
          <a:p>
            <a:pPr marL="609600" indent="-609600" eaLnBrk="1" hangingPunct="1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纯贪心</a:t>
            </a:r>
            <a:r>
              <a:rPr lang="en-US" altLang="zh-CN" sz="2200">
                <a:solidFill>
                  <a:schemeClr val="bg1"/>
                </a:solidFill>
              </a:rPr>
              <a:t>LV</a:t>
            </a:r>
            <a:r>
              <a:rPr lang="zh-CN" altLang="en-US" sz="2200">
                <a:solidFill>
                  <a:schemeClr val="bg1"/>
                </a:solidFill>
              </a:rPr>
              <a:t>：</a:t>
            </a:r>
            <a:r>
              <a:rPr lang="en-US" altLang="zh-CN" sz="2200">
                <a:solidFill>
                  <a:schemeClr val="bg1"/>
                </a:solidFill>
              </a:rPr>
              <a:t>23ms</a:t>
            </a:r>
            <a:r>
              <a:rPr lang="zh-CN" altLang="en-US" sz="2200">
                <a:solidFill>
                  <a:schemeClr val="bg1"/>
                </a:solidFill>
              </a:rPr>
              <a:t>（平均）</a:t>
            </a:r>
          </a:p>
          <a:p>
            <a:pPr marL="609600" indent="-609600" eaLnBrk="1" hangingPunct="1">
              <a:spcBef>
                <a:spcPct val="1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结论：一半略少的皇后随机放置较好。</a:t>
            </a:r>
          </a:p>
        </p:txBody>
      </p:sp>
      <p:graphicFrame>
        <p:nvGraphicFramePr>
          <p:cNvPr id="587781" name="Group 5">
            <a:extLst>
              <a:ext uri="{FF2B5EF4-FFF2-40B4-BE49-F238E27FC236}">
                <a16:creationId xmlns:a16="http://schemas.microsoft.com/office/drawing/2014/main" id="{19A7BD42-65A0-47C9-BFAF-F0F149CB2ACE}"/>
              </a:ext>
            </a:extLst>
          </p:cNvPr>
          <p:cNvGraphicFramePr>
            <a:graphicFrameLocks noGrp="1"/>
          </p:cNvGraphicFramePr>
          <p:nvPr/>
        </p:nvGraphicFramePr>
        <p:xfrm>
          <a:off x="0" y="323850"/>
          <a:ext cx="6796088" cy="4545014"/>
        </p:xfrm>
        <a:graphic>
          <a:graphicData uri="http://schemas.openxmlformats.org/drawingml/2006/table">
            <a:tbl>
              <a:tblPr/>
              <a:tblGrid>
                <a:gridCol w="135731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36048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3604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0487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5731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02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StepVegas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p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e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t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114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宋体" pitchFamily="2" charset="-122"/>
                        </a:rPr>
                        <a:t>—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114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39.63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宋体" pitchFamily="2" charset="-122"/>
                        </a:rPr>
                        <a:t>—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39.63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0165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0.875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22.53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39.67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28.20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603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0.4931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13.48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15.10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29.01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4608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0.2618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10.31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8.79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35.10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0.1624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9.33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7.29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46.92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0.1357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9.05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6.98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53.50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0.1293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6.97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55.93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44767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0.1293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9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6.97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0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53.93</a:t>
                      </a:r>
                      <a:endParaRPr kumimoji="0" lang="en-US" altLang="zh-CN" sz="20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aphicFrame>
        <p:nvGraphicFramePr>
          <p:cNvPr id="127034" name="Object 60">
            <a:extLst>
              <a:ext uri="{FF2B5EF4-FFF2-40B4-BE49-F238E27FC236}">
                <a16:creationId xmlns:a16="http://schemas.microsoft.com/office/drawing/2014/main" id="{E8C441DB-2CFD-47B5-8402-F8EDFEEBC77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07163" y="368300"/>
          <a:ext cx="2636837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3" name="Equation" r:id="rId4" imgW="1447172" imgH="203112" progId="Equation.DSMT4">
                  <p:embed/>
                </p:oleObj>
              </mc:Choice>
              <mc:Fallback>
                <p:oleObj name="Equation" r:id="rId4" imgW="1447172" imgH="203112" progId="Equation.DSMT4">
                  <p:embed/>
                  <p:pic>
                    <p:nvPicPr>
                      <p:cNvPr id="127034" name="Object 60">
                        <a:extLst>
                          <a:ext uri="{FF2B5EF4-FFF2-40B4-BE49-F238E27FC236}">
                            <a16:creationId xmlns:a16="http://schemas.microsoft.com/office/drawing/2014/main" id="{E8C441DB-2CFD-47B5-8402-F8EDFEEBC77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07163" y="368300"/>
                        <a:ext cx="2636837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35" name="Object 61">
            <a:extLst>
              <a:ext uri="{FF2B5EF4-FFF2-40B4-BE49-F238E27FC236}">
                <a16:creationId xmlns:a16="http://schemas.microsoft.com/office/drawing/2014/main" id="{01F6CDF7-463D-47A7-A417-E6C51FF930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51613" y="773113"/>
          <a:ext cx="1441450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4" name="Equation" r:id="rId6" imgW="825500" imgH="203200" progId="Equation.DSMT4">
                  <p:embed/>
                </p:oleObj>
              </mc:Choice>
              <mc:Fallback>
                <p:oleObj name="Equation" r:id="rId6" imgW="825500" imgH="203200" progId="Equation.DSMT4">
                  <p:embed/>
                  <p:pic>
                    <p:nvPicPr>
                      <p:cNvPr id="127035" name="Object 61">
                        <a:extLst>
                          <a:ext uri="{FF2B5EF4-FFF2-40B4-BE49-F238E27FC236}">
                            <a16:creationId xmlns:a16="http://schemas.microsoft.com/office/drawing/2014/main" id="{01F6CDF7-463D-47A7-A417-E6C51FF930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1613" y="773113"/>
                        <a:ext cx="1441450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27036" name="Object 62">
            <a:extLst>
              <a:ext uri="{FF2B5EF4-FFF2-40B4-BE49-F238E27FC236}">
                <a16:creationId xmlns:a16="http://schemas.microsoft.com/office/drawing/2014/main" id="{EAE9018B-EB6C-4315-8BCB-8FC917A717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32588" y="4373563"/>
          <a:ext cx="1446212" cy="392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1075" name="Equation" r:id="rId8" imgW="837836" imgH="203112" progId="Equation.DSMT4">
                  <p:embed/>
                </p:oleObj>
              </mc:Choice>
              <mc:Fallback>
                <p:oleObj name="Equation" r:id="rId8" imgW="837836" imgH="203112" progId="Equation.DSMT4">
                  <p:embed/>
                  <p:pic>
                    <p:nvPicPr>
                      <p:cNvPr id="127036" name="Object 62">
                        <a:extLst>
                          <a:ext uri="{FF2B5EF4-FFF2-40B4-BE49-F238E27FC236}">
                            <a16:creationId xmlns:a16="http://schemas.microsoft.com/office/drawing/2014/main" id="{EAE9018B-EB6C-4315-8BCB-8FC917A717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32588" y="4373563"/>
                        <a:ext cx="1446212" cy="3921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日期占位符 1">
            <a:extLst>
              <a:ext uri="{FF2B5EF4-FFF2-40B4-BE49-F238E27FC236}">
                <a16:creationId xmlns:a16="http://schemas.microsoft.com/office/drawing/2014/main" id="{C61E0DBC-7BAD-40D2-85C5-265C6CA36D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027" name="灯片编号占位符 3">
            <a:extLst>
              <a:ext uri="{FF2B5EF4-FFF2-40B4-BE49-F238E27FC236}">
                <a16:creationId xmlns:a16="http://schemas.microsoft.com/office/drawing/2014/main" id="{8F714DD3-5CE0-40D5-86F8-CF05C058AC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9269661-77C3-4186-A0B1-CC4B51E99EF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9028" name="日期占位符 3">
            <a:extLst>
              <a:ext uri="{FF2B5EF4-FFF2-40B4-BE49-F238E27FC236}">
                <a16:creationId xmlns:a16="http://schemas.microsoft.com/office/drawing/2014/main" id="{71095E26-855C-49A1-AE23-7838EB5D2F9A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29029" name="灯片编号占位符 5">
            <a:extLst>
              <a:ext uri="{FF2B5EF4-FFF2-40B4-BE49-F238E27FC236}">
                <a16:creationId xmlns:a16="http://schemas.microsoft.com/office/drawing/2014/main" id="{841AA9DB-EFAF-4ED5-81D2-4BB9344274FA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57FC962-F14E-4BBF-9BED-F328A88DC7E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29030" name="Rectangle 2">
            <a:extLst>
              <a:ext uri="{FF2B5EF4-FFF2-40B4-BE49-F238E27FC236}">
                <a16:creationId xmlns:a16="http://schemas.microsoft.com/office/drawing/2014/main" id="{FFD1966D-8268-46AB-A8D5-57312AFE9C4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29031" name="Rectangle 3">
            <a:extLst>
              <a:ext uri="{FF2B5EF4-FFF2-40B4-BE49-F238E27FC236}">
                <a16:creationId xmlns:a16="http://schemas.microsoft.com/office/drawing/2014/main" id="{123D9CD8-B454-48F8-8E66-B45D26908F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596313" cy="5634038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3600" b="0">
                <a:solidFill>
                  <a:srgbClr val="FF9900"/>
                </a:solidFill>
                <a:latin typeface="Times New Roman" panose="02020603050405020304" pitchFamily="18" charset="0"/>
              </a:rPr>
              <a:t>-</a:t>
            </a:r>
            <a:r>
              <a:rPr lang="zh-CN" altLang="en-US" sz="3600" b="0">
                <a:solidFill>
                  <a:srgbClr val="FF9900"/>
                </a:solidFill>
                <a:latin typeface="Times New Roman" panose="02020603050405020304" pitchFamily="18" charset="0"/>
              </a:rPr>
              <a:t>问题</a:t>
            </a:r>
            <a:r>
              <a:rPr lang="en-US" altLang="zh-CN" sz="3600" b="0">
                <a:solidFill>
                  <a:srgbClr val="FF9900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3600" b="0">
                <a:solidFill>
                  <a:schemeClr val="bg1"/>
                </a:solidFill>
                <a:latin typeface="Times New Roman" panose="02020603050405020304" pitchFamily="18" charset="0"/>
              </a:rPr>
              <a:t>：为什么仅随机放一个皇后，其效果就会大大优于纯回溯方法？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3600" b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en-US" altLang="zh-CN" sz="2000" b="0">
              <a:solidFill>
                <a:schemeClr val="bg1"/>
              </a:solidFill>
            </a:endParaRPr>
          </a:p>
        </p:txBody>
      </p:sp>
      <p:graphicFrame>
        <p:nvGraphicFramePr>
          <p:cNvPr id="129032" name="Object 6">
            <a:extLst>
              <a:ext uri="{FF2B5EF4-FFF2-40B4-BE49-F238E27FC236}">
                <a16:creationId xmlns:a16="http://schemas.microsoft.com/office/drawing/2014/main" id="{ABEAA5E2-AFF1-492A-A826-BEC053C21D9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7213" y="2349500"/>
          <a:ext cx="5849937" cy="4094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1" name="Visio" r:id="rId4" imgW="2264461" imgH="2074591" progId="Visio.Drawing.11">
                  <p:embed/>
                </p:oleObj>
              </mc:Choice>
              <mc:Fallback>
                <p:oleObj name="Visio" r:id="rId4" imgW="2264461" imgH="2074591" progId="Visio.Drawing.11">
                  <p:embed/>
                  <p:pic>
                    <p:nvPicPr>
                      <p:cNvPr id="129032" name="Object 6">
                        <a:extLst>
                          <a:ext uri="{FF2B5EF4-FFF2-40B4-BE49-F238E27FC236}">
                            <a16:creationId xmlns:a16="http://schemas.microsoft.com/office/drawing/2014/main" id="{ABEAA5E2-AFF1-492A-A826-BEC053C21D9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2349500"/>
                        <a:ext cx="5849937" cy="40941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日期占位符 1">
            <a:extLst>
              <a:ext uri="{FF2B5EF4-FFF2-40B4-BE49-F238E27FC236}">
                <a16:creationId xmlns:a16="http://schemas.microsoft.com/office/drawing/2014/main" id="{761C7864-FD81-4289-A5C0-0D3D9114582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5" name="灯片编号占位符 3">
            <a:extLst>
              <a:ext uri="{FF2B5EF4-FFF2-40B4-BE49-F238E27FC236}">
                <a16:creationId xmlns:a16="http://schemas.microsoft.com/office/drawing/2014/main" id="{9EF73E2C-A1A3-4E0E-BF37-DF5ADA6B7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22519A7-3284-415A-9006-533D93EACEF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1076" name="日期占位符 3">
            <a:extLst>
              <a:ext uri="{FF2B5EF4-FFF2-40B4-BE49-F238E27FC236}">
                <a16:creationId xmlns:a16="http://schemas.microsoft.com/office/drawing/2014/main" id="{E8208DA9-1794-404B-AE9F-03E66F1B18AD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7" name="灯片编号占位符 5">
            <a:extLst>
              <a:ext uri="{FF2B5EF4-FFF2-40B4-BE49-F238E27FC236}">
                <a16:creationId xmlns:a16="http://schemas.microsoft.com/office/drawing/2014/main" id="{8BBD4755-5D31-4ACE-8EEE-34BEED206481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83234D3-8D1E-40A2-AC14-FAE6434F36C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1078" name="Rectangle 2">
            <a:extLst>
              <a:ext uri="{FF2B5EF4-FFF2-40B4-BE49-F238E27FC236}">
                <a16:creationId xmlns:a16="http://schemas.microsoft.com/office/drawing/2014/main" id="{D958CBC2-5E6C-4646-A301-F6A9DEF5B43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31079" name="Rectangle 3">
            <a:extLst>
              <a:ext uri="{FF2B5EF4-FFF2-40B4-BE49-F238E27FC236}">
                <a16:creationId xmlns:a16="http://schemas.microsoft.com/office/drawing/2014/main" id="{CA9ACDE0-97F0-4C80-AF18-0346C9EA71F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88913"/>
            <a:ext cx="9144000" cy="3382962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en-US" altLang="zh-CN" sz="2800" b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b="0">
                <a:solidFill>
                  <a:srgbClr val="FF9900"/>
                </a:solidFill>
                <a:latin typeface="Times New Roman" panose="02020603050405020304" pitchFamily="18" charset="0"/>
              </a:rPr>
              <a:t>-</a:t>
            </a:r>
            <a:r>
              <a:rPr lang="zh-CN" altLang="en-US" sz="2800" b="0">
                <a:solidFill>
                  <a:srgbClr val="FF9900"/>
                </a:solidFill>
                <a:latin typeface="Times New Roman" panose="02020603050405020304" pitchFamily="18" charset="0"/>
              </a:rPr>
              <a:t>问题</a:t>
            </a:r>
            <a:r>
              <a:rPr lang="en-US" altLang="zh-CN" sz="2800" b="0">
                <a:solidFill>
                  <a:srgbClr val="FF9900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</a:rPr>
              <a:t>：预先随机选几个皇后放置为好？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由于解缺乏规律性（至少在皇后数不等于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4k+2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k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为某整数时），故求出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stepVegas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的最优值较难，但是找到一个较好（不一定是最优）的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stepVegas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还是可以的。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12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皇后：</a:t>
            </a: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Font typeface="Wingdings" panose="05000000000000000000" pitchFamily="2" charset="2"/>
              <a:buNone/>
            </a:pPr>
            <a:r>
              <a:rPr lang="zh-CN" altLang="en-US" sz="1600" b="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591878" name="Group 6">
            <a:extLst>
              <a:ext uri="{FF2B5EF4-FFF2-40B4-BE49-F238E27FC236}">
                <a16:creationId xmlns:a16="http://schemas.microsoft.com/office/drawing/2014/main" id="{ACEE86E6-D536-46B1-AD57-DD15015CE453}"/>
              </a:ext>
            </a:extLst>
          </p:cNvPr>
          <p:cNvGraphicFramePr>
            <a:graphicFrameLocks noGrp="1"/>
          </p:cNvGraphicFramePr>
          <p:nvPr/>
        </p:nvGraphicFramePr>
        <p:xfrm>
          <a:off x="0" y="3338513"/>
          <a:ext cx="9144000" cy="3014663"/>
        </p:xfrm>
        <a:graphic>
          <a:graphicData uri="http://schemas.openxmlformats.org/drawingml/2006/table">
            <a:tbl>
              <a:tblPr/>
              <a:tblGrid>
                <a:gridCol w="15113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8743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93812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85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300163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32556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715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StepVegas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p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s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e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t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时间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262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Times New Roman"/>
                          <a:ea typeface="宋体" pitchFamily="2" charset="-122"/>
                        </a:rPr>
                        <a:t>—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262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125ms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23900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5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0.5039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33.88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47.23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80.39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37ms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>
                          <a:srgbClr val="FF0000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zh-CN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20725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12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 cap="flat"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0.0465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13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10.2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zh-CN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222.11</a:t>
                      </a:r>
                      <a:endParaRPr kumimoji="0" lang="en-US" altLang="zh-CN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zh-CN" altLang="en-US" sz="2200" b="1" i="0" u="none" strike="noStrike" cap="none" normalizeH="0" baseline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宋体" pitchFamily="2" charset="-122"/>
                          <a:ea typeface="宋体" pitchFamily="2" charset="-122"/>
                        </a:rPr>
                        <a:t>基本与纯回溯相同</a:t>
                      </a:r>
                      <a:endParaRPr kumimoji="0" lang="zh-CN" altLang="en-US" sz="2200" b="1" i="0" u="none" strike="noStrike" cap="none" normalizeH="0" baseline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Times New Roman" pitchFamily="18" charset="0"/>
                        <a:ea typeface="黑体" pitchFamily="2" charset="-122"/>
                      </a:endParaRPr>
                    </a:p>
                  </a:txBody>
                  <a:tcPr anchor="ctr" horzOverflow="overflow">
                    <a:lnL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CN" alt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  <p:transition>
    <p:random/>
  </p:transition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日期占位符 1">
            <a:extLst>
              <a:ext uri="{FF2B5EF4-FFF2-40B4-BE49-F238E27FC236}">
                <a16:creationId xmlns:a16="http://schemas.microsoft.com/office/drawing/2014/main" id="{EE82D503-8DA0-4CB9-9DFA-F46C03D305A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23" name="灯片编号占位符 3">
            <a:extLst>
              <a:ext uri="{FF2B5EF4-FFF2-40B4-BE49-F238E27FC236}">
                <a16:creationId xmlns:a16="http://schemas.microsoft.com/office/drawing/2014/main" id="{C4E1E161-53DE-407D-AC1E-F112E2DC6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6089E6-507C-4C54-9240-E7A148B173B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3124" name="日期占位符 3">
            <a:extLst>
              <a:ext uri="{FF2B5EF4-FFF2-40B4-BE49-F238E27FC236}">
                <a16:creationId xmlns:a16="http://schemas.microsoft.com/office/drawing/2014/main" id="{097B60B0-EB6B-4693-B393-C181497944B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25" name="灯片编号占位符 5">
            <a:extLst>
              <a:ext uri="{FF2B5EF4-FFF2-40B4-BE49-F238E27FC236}">
                <a16:creationId xmlns:a16="http://schemas.microsoft.com/office/drawing/2014/main" id="{FF0FA02F-6CE7-4425-AEE8-3875E261AA9F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910EC48-B653-4F3B-990F-8E25723B593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3126" name="Rectangle 2">
            <a:extLst>
              <a:ext uri="{FF2B5EF4-FFF2-40B4-BE49-F238E27FC236}">
                <a16:creationId xmlns:a16="http://schemas.microsoft.com/office/drawing/2014/main" id="{4E07BCF9-85B2-4B10-9404-07BEFC9A4E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200">
                <a:cs typeface="Times New Roman" panose="02020603050405020304" pitchFamily="18" charset="0"/>
              </a:rPr>
              <a:t>§4</a:t>
            </a:r>
            <a:r>
              <a:rPr lang="en-US" altLang="zh-CN" sz="3200"/>
              <a:t>.1 </a:t>
            </a:r>
            <a:r>
              <a:rPr lang="en-US" altLang="zh-CN" sz="3200">
                <a:cs typeface="Arial" panose="020B0604020202020204" pitchFamily="34" charset="0"/>
              </a:rPr>
              <a:t>8</a:t>
            </a:r>
            <a:r>
              <a:rPr lang="zh-CN" altLang="en-US" sz="3200">
                <a:cs typeface="Arial" panose="020B0604020202020204" pitchFamily="34" charset="0"/>
              </a:rPr>
              <a:t>后问题</a:t>
            </a:r>
          </a:p>
        </p:txBody>
      </p:sp>
      <p:sp>
        <p:nvSpPr>
          <p:cNvPr id="133127" name="Rectangle 3">
            <a:extLst>
              <a:ext uri="{FF2B5EF4-FFF2-40B4-BE49-F238E27FC236}">
                <a16:creationId xmlns:a16="http://schemas.microsoft.com/office/drawing/2014/main" id="{99E1C061-B394-47A2-8C2D-C23F9084B7B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507413" cy="5634038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在</a:t>
            </a:r>
            <a:r>
              <a:rPr lang="en-US" altLang="zh-CN" sz="2600">
                <a:solidFill>
                  <a:schemeClr val="bg1"/>
                </a:solidFill>
              </a:rPr>
              <a:t>Apple II</a:t>
            </a:r>
            <a:r>
              <a:rPr lang="zh-CN" altLang="en-US" sz="2600">
                <a:solidFill>
                  <a:schemeClr val="bg1"/>
                </a:solidFill>
              </a:rPr>
              <a:t>机器上，</a:t>
            </a:r>
            <a:r>
              <a:rPr lang="en-US" altLang="zh-CN" sz="2600">
                <a:solidFill>
                  <a:schemeClr val="bg1"/>
                </a:solidFill>
              </a:rPr>
              <a:t>20</a:t>
            </a:r>
            <a:r>
              <a:rPr lang="zh-CN" altLang="en-US" sz="2600">
                <a:solidFill>
                  <a:schemeClr val="bg1"/>
                </a:solidFill>
              </a:rPr>
              <a:t>个皇后：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rgbClr val="EC0E0E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600"/>
              <a:t>确定性的回溯算法：找到第一个解的时间大于</a:t>
            </a:r>
            <a:r>
              <a:rPr lang="en-US" altLang="zh-CN" sz="2600"/>
              <a:t>2</a:t>
            </a:r>
            <a:r>
              <a:rPr lang="zh-CN" altLang="en-US" sz="2600"/>
              <a:t>个小时。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rgbClr val="EC0E0E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600"/>
              <a:t>概率算法，随机地放置前</a:t>
            </a:r>
            <a:r>
              <a:rPr lang="en-US" altLang="zh-CN" sz="2600"/>
              <a:t>10</a:t>
            </a:r>
            <a:r>
              <a:rPr lang="zh-CN" altLang="en-US" sz="2600"/>
              <a:t>个皇后：</a:t>
            </a:r>
            <a:r>
              <a:rPr lang="en-US" altLang="zh-CN" sz="2600"/>
              <a:t>5</a:t>
            </a:r>
            <a:r>
              <a:rPr lang="zh-CN" altLang="en-US" sz="2600"/>
              <a:t>分半钟找到</a:t>
            </a:r>
            <a:r>
              <a:rPr lang="en-US" altLang="zh-CN" sz="2600"/>
              <a:t>36</a:t>
            </a:r>
            <a:r>
              <a:rPr lang="zh-CN" altLang="en-US" sz="2600"/>
              <a:t>个不同的解。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rgbClr val="EC0E0E"/>
              </a:buClr>
              <a:buFont typeface="Wingdings" panose="05000000000000000000" pitchFamily="2" charset="2"/>
              <a:buNone/>
            </a:pPr>
            <a:r>
              <a:rPr lang="zh-CN" altLang="en-US" sz="2600"/>
              <a:t>后者找一个解比前者大约快</a:t>
            </a:r>
            <a:r>
              <a:rPr lang="en-US" altLang="zh-CN" sz="2600"/>
              <a:t>1000</a:t>
            </a:r>
            <a:r>
              <a:rPr lang="zh-CN" altLang="en-US" sz="2600"/>
              <a:t>倍！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endParaRPr lang="zh-CN" altLang="en-US" sz="2600">
              <a:solidFill>
                <a:schemeClr val="bg1"/>
              </a:solidFill>
            </a:endParaRP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</a:rPr>
              <a:t>-Obstinate</a:t>
            </a:r>
            <a:r>
              <a:rPr lang="zh-CN" altLang="en-US" sz="2600">
                <a:solidFill>
                  <a:schemeClr val="bg1"/>
                </a:solidFill>
              </a:rPr>
              <a:t>算法在何时无限循环？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	当问题不存在解时。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	对于</a:t>
            </a:r>
            <a:r>
              <a:rPr lang="en-US" altLang="zh-CN" sz="2600">
                <a:solidFill>
                  <a:schemeClr val="bg1"/>
                </a:solidFill>
              </a:rPr>
              <a:t>n</a:t>
            </a:r>
            <a:r>
              <a:rPr lang="zh-CN" altLang="en-US" sz="2600">
                <a:solidFill>
                  <a:schemeClr val="bg1"/>
                </a:solidFill>
              </a:rPr>
              <a:t>皇后，要求</a:t>
            </a:r>
            <a:r>
              <a:rPr lang="en-US" altLang="zh-CN" sz="2600">
                <a:solidFill>
                  <a:schemeClr val="bg1"/>
                </a:solidFill>
              </a:rPr>
              <a:t>n&gt;=4</a:t>
            </a:r>
            <a:r>
              <a:rPr lang="zh-CN" altLang="en-US" sz="2600">
                <a:solidFill>
                  <a:schemeClr val="bg1"/>
                </a:solidFill>
              </a:rPr>
              <a:t>，即问题至少有一个解存在时，</a:t>
            </a:r>
            <a:r>
              <a:rPr lang="en-US" altLang="zh-CN" sz="2600">
                <a:solidFill>
                  <a:schemeClr val="bg1"/>
                </a:solidFill>
              </a:rPr>
              <a:t>Obstinate</a:t>
            </a:r>
            <a:r>
              <a:rPr lang="zh-CN" altLang="en-US" sz="2600">
                <a:solidFill>
                  <a:schemeClr val="bg1"/>
                </a:solidFill>
              </a:rPr>
              <a:t>算法才有可能结束。</a:t>
            </a:r>
          </a:p>
          <a:p>
            <a:pPr marL="609600" indent="-609600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en-US" altLang="zh-CN" sz="2600">
                <a:solidFill>
                  <a:schemeClr val="bg1"/>
                </a:solidFill>
              </a:rPr>
              <a:t>Ex. </a:t>
            </a:r>
            <a:r>
              <a:rPr lang="zh-CN" altLang="en-US" sz="2600">
                <a:solidFill>
                  <a:schemeClr val="bg1"/>
                </a:solidFill>
              </a:rPr>
              <a:t>写一算法，求</a:t>
            </a:r>
            <a:r>
              <a:rPr lang="en-US" altLang="zh-CN" sz="2600">
                <a:solidFill>
                  <a:schemeClr val="bg1"/>
                </a:solidFill>
              </a:rPr>
              <a:t>n=12~20</a:t>
            </a:r>
            <a:r>
              <a:rPr lang="zh-CN" altLang="en-US" sz="2600">
                <a:solidFill>
                  <a:schemeClr val="bg1"/>
                </a:solidFill>
              </a:rPr>
              <a:t>时最优的</a:t>
            </a:r>
            <a:r>
              <a:rPr lang="en-US" altLang="zh-CN" sz="2600">
                <a:solidFill>
                  <a:schemeClr val="bg1"/>
                </a:solidFill>
              </a:rPr>
              <a:t>StepVegas</a:t>
            </a:r>
            <a:r>
              <a:rPr lang="zh-CN" altLang="en-US" sz="2600">
                <a:solidFill>
                  <a:schemeClr val="bg1"/>
                </a:solidFill>
              </a:rPr>
              <a:t>值。</a:t>
            </a:r>
            <a:endParaRPr lang="zh-CN" altLang="en-US" sz="2600"/>
          </a:p>
        </p:txBody>
      </p:sp>
    </p:spTree>
  </p:cSld>
  <p:clrMapOvr>
    <a:masterClrMapping/>
  </p:clrMapOvr>
  <p:transition>
    <p:random/>
  </p:transition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日期占位符 1">
            <a:extLst>
              <a:ext uri="{FF2B5EF4-FFF2-40B4-BE49-F238E27FC236}">
                <a16:creationId xmlns:a16="http://schemas.microsoft.com/office/drawing/2014/main" id="{FF38ADC2-5A5D-422D-9BC4-747A016EC24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5171" name="灯片编号占位符 3">
            <a:extLst>
              <a:ext uri="{FF2B5EF4-FFF2-40B4-BE49-F238E27FC236}">
                <a16:creationId xmlns:a16="http://schemas.microsoft.com/office/drawing/2014/main" id="{CF204B1D-0AF9-4015-BFE9-1EEDC01FA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95DAAB6-F0A8-4A5F-A23D-E2114A56FA9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5172" name="日期占位符 3">
            <a:extLst>
              <a:ext uri="{FF2B5EF4-FFF2-40B4-BE49-F238E27FC236}">
                <a16:creationId xmlns:a16="http://schemas.microsoft.com/office/drawing/2014/main" id="{0AA9D6FD-9CAD-4A3C-8A4D-A0214BBC5E55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5173" name="灯片编号占位符 5">
            <a:extLst>
              <a:ext uri="{FF2B5EF4-FFF2-40B4-BE49-F238E27FC236}">
                <a16:creationId xmlns:a16="http://schemas.microsoft.com/office/drawing/2014/main" id="{BADC9E30-44A9-4BBC-A3FF-4FEABF434399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07AE6C6-2506-4525-B788-831B64C9917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5174" name="Rectangle 2">
            <a:extLst>
              <a:ext uri="{FF2B5EF4-FFF2-40B4-BE49-F238E27FC236}">
                <a16:creationId xmlns:a16="http://schemas.microsoft.com/office/drawing/2014/main" id="{A9F0355D-0FF5-4C31-8668-A4738A92B6B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35175" name="Rectangle 3">
            <a:extLst>
              <a:ext uri="{FF2B5EF4-FFF2-40B4-BE49-F238E27FC236}">
                <a16:creationId xmlns:a16="http://schemas.microsoft.com/office/drawing/2014/main" id="{B0D3B470-5B8F-4ADD-8FE6-9146E554935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96863" y="954088"/>
            <a:ext cx="8642350" cy="5634037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AutoNum type="arabicPeriod"/>
            </a:pPr>
            <a:r>
              <a:rPr lang="zh-CN" altLang="en-US" sz="2800"/>
              <a:t>定义</a:t>
            </a:r>
            <a:r>
              <a:rPr lang="en-US" altLang="zh-CN" sz="2800"/>
              <a:t>1</a:t>
            </a:r>
            <a:r>
              <a:rPr lang="zh-CN" altLang="en-US" sz="2800"/>
              <a:t>：</a:t>
            </a:r>
            <a:r>
              <a:rPr lang="zh-CN" altLang="en-US" sz="2800">
                <a:solidFill>
                  <a:schemeClr val="bg1"/>
                </a:solidFill>
              </a:rPr>
              <a:t>设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是一个奇素数，若整数</a:t>
            </a:r>
            <a:r>
              <a:rPr lang="en-US" altLang="zh-CN" sz="2800">
                <a:solidFill>
                  <a:schemeClr val="bg1"/>
                </a:solidFill>
              </a:rPr>
              <a:t>x∈[1,p-1]</a:t>
            </a:r>
            <a:r>
              <a:rPr lang="zh-CN" altLang="en-US" sz="2800">
                <a:solidFill>
                  <a:schemeClr val="bg1"/>
                </a:solidFill>
              </a:rPr>
              <a:t>且存在一个整数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，使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800">
              <a:solidFill>
                <a:schemeClr val="bg1"/>
              </a:solidFill>
            </a:endParaRPr>
          </a:p>
          <a:p>
            <a:pPr marL="609600" indent="-609600" algn="just" eaLnBrk="1" hangingPunct="1">
              <a:lnSpc>
                <a:spcPct val="80000"/>
              </a:lnSpc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则称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为模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的二次剩余（</a:t>
            </a:r>
            <a:r>
              <a:rPr lang="en-US" altLang="zh-CN" sz="2800">
                <a:solidFill>
                  <a:schemeClr val="bg1"/>
                </a:solidFill>
              </a:rPr>
              <a:t>quadratic residue</a:t>
            </a:r>
            <a:r>
              <a:rPr lang="zh-CN" altLang="en-US" sz="2800">
                <a:solidFill>
                  <a:schemeClr val="bg1"/>
                </a:solidFill>
              </a:rPr>
              <a:t>），若</a:t>
            </a:r>
            <a:r>
              <a:rPr lang="en-US" altLang="zh-CN" sz="2800">
                <a:solidFill>
                  <a:schemeClr val="bg1"/>
                </a:solidFill>
              </a:rPr>
              <a:t>y ∈[1,p-1]</a:t>
            </a:r>
            <a:r>
              <a:rPr lang="zh-CN" altLang="en-US" sz="2800">
                <a:solidFill>
                  <a:schemeClr val="bg1"/>
                </a:solidFill>
              </a:rPr>
              <a:t>，则</a:t>
            </a:r>
            <a:r>
              <a:rPr lang="en-US" altLang="zh-CN" sz="2800">
                <a:solidFill>
                  <a:schemeClr val="bg1"/>
                </a:solidFill>
              </a:rPr>
              <a:t>y</a:t>
            </a:r>
            <a:r>
              <a:rPr lang="zh-CN" altLang="en-US" sz="2800">
                <a:solidFill>
                  <a:schemeClr val="bg1"/>
                </a:solidFill>
              </a:rPr>
              <a:t>称为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的平方根。</a:t>
            </a: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</a:pPr>
            <a:r>
              <a:rPr lang="zh-CN" altLang="en-US" sz="2400"/>
              <a:t>例：</a:t>
            </a:r>
            <a:r>
              <a:rPr lang="en-US" altLang="zh-CN" sz="2400"/>
              <a:t>63</a:t>
            </a:r>
            <a:r>
              <a:rPr lang="zh-CN" altLang="en-US" sz="2400"/>
              <a:t>是</a:t>
            </a:r>
            <a:r>
              <a:rPr lang="en-US" altLang="zh-CN" sz="2400"/>
              <a:t>55</a:t>
            </a:r>
            <a:r>
              <a:rPr lang="zh-CN" altLang="en-US" sz="2400"/>
              <a:t>模</a:t>
            </a:r>
            <a:r>
              <a:rPr lang="en-US" altLang="zh-CN" sz="2400"/>
              <a:t>103</a:t>
            </a:r>
            <a:r>
              <a:rPr lang="zh-CN" altLang="en-US" sz="2400"/>
              <a:t>的平方根，</a:t>
            </a:r>
            <a:r>
              <a:rPr lang="en-US" altLang="zh-CN" sz="2400"/>
              <a:t>55</a:t>
            </a:r>
            <a:r>
              <a:rPr lang="zh-CN" altLang="en-US" sz="2400"/>
              <a:t>是模</a:t>
            </a:r>
            <a:r>
              <a:rPr lang="en-US" altLang="zh-CN" sz="2400"/>
              <a:t>103</a:t>
            </a:r>
            <a:r>
              <a:rPr lang="zh-CN" altLang="en-US" sz="2400"/>
              <a:t>的二次剩余。</a:t>
            </a:r>
          </a:p>
          <a:p>
            <a:pPr marL="1371600" lvl="2" indent="-457200" algn="just" eaLnBrk="1" hangingPunct="1">
              <a:spcBef>
                <a:spcPct val="45000"/>
              </a:spcBef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∵</a:t>
            </a:r>
          </a:p>
          <a:p>
            <a:pPr marL="1371600" lvl="2" indent="-4572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	</a:t>
            </a:r>
          </a:p>
          <a:p>
            <a:pPr marL="1371600" lvl="2" indent="-4572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</a:rPr>
              <a:t>∴</a:t>
            </a:r>
            <a:r>
              <a:rPr lang="zh-CN" altLang="en-US" sz="1800">
                <a:solidFill>
                  <a:schemeClr val="bg1"/>
                </a:solidFill>
              </a:rPr>
              <a:t>	</a:t>
            </a:r>
          </a:p>
          <a:p>
            <a:pPr marL="1371600" lvl="2" indent="-4572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endParaRPr lang="zh-CN" altLang="en-US" sz="1800">
              <a:solidFill>
                <a:schemeClr val="bg1"/>
              </a:solidFill>
            </a:endParaRPr>
          </a:p>
          <a:p>
            <a:pPr marL="1371600" lvl="2" indent="-4572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endParaRPr lang="zh-CN" altLang="en-US" sz="1800">
              <a:solidFill>
                <a:schemeClr val="bg1"/>
              </a:solidFill>
            </a:endParaRPr>
          </a:p>
          <a:p>
            <a:pPr marL="609600" indent="-609600" algn="just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AutoNum type="arabicPeriod" startAt="2"/>
            </a:pPr>
            <a:r>
              <a:rPr lang="zh-CN" altLang="en-US" sz="2800"/>
              <a:t>定义</a:t>
            </a:r>
            <a:r>
              <a:rPr lang="en-US" altLang="zh-CN" sz="2800"/>
              <a:t>2</a:t>
            </a:r>
            <a:r>
              <a:rPr lang="zh-CN" altLang="en-US" sz="2800"/>
              <a:t>：</a:t>
            </a:r>
            <a:r>
              <a:rPr lang="zh-CN" altLang="en-US" sz="2800">
                <a:solidFill>
                  <a:schemeClr val="bg1"/>
                </a:solidFill>
              </a:rPr>
              <a:t>若整数                    ，且</a:t>
            </a:r>
            <a:r>
              <a:rPr lang="en-US" altLang="zh-CN" sz="2800">
                <a:solidFill>
                  <a:schemeClr val="bg1"/>
                </a:solidFill>
              </a:rPr>
              <a:t>z</a:t>
            </a:r>
            <a:r>
              <a:rPr lang="zh-CN" altLang="en-US" sz="2800">
                <a:solidFill>
                  <a:schemeClr val="bg1"/>
                </a:solidFill>
              </a:rPr>
              <a:t>不是模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的二次剩余，则</a:t>
            </a:r>
            <a:r>
              <a:rPr lang="en-US" altLang="zh-CN" sz="2800">
                <a:solidFill>
                  <a:schemeClr val="bg1"/>
                </a:solidFill>
              </a:rPr>
              <a:t>z</a:t>
            </a:r>
            <a:r>
              <a:rPr lang="zh-CN" altLang="en-US" sz="2800">
                <a:solidFill>
                  <a:schemeClr val="bg1"/>
                </a:solidFill>
              </a:rPr>
              <a:t>是模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的非二次剩余。	</a:t>
            </a:r>
            <a:r>
              <a:rPr lang="zh-CN" altLang="en-US" sz="1400" b="0"/>
              <a:t>	</a:t>
            </a:r>
          </a:p>
        </p:txBody>
      </p:sp>
      <p:graphicFrame>
        <p:nvGraphicFramePr>
          <p:cNvPr id="135176" name="Object 6">
            <a:extLst>
              <a:ext uri="{FF2B5EF4-FFF2-40B4-BE49-F238E27FC236}">
                <a16:creationId xmlns:a16="http://schemas.microsoft.com/office/drawing/2014/main" id="{4C5C690B-9011-41BB-A74A-2F17A01192F3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48497605"/>
              </p:ext>
            </p:extLst>
          </p:nvPr>
        </p:nvGraphicFramePr>
        <p:xfrm>
          <a:off x="3941763" y="1403350"/>
          <a:ext cx="2700337" cy="625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5" name="Equation" r:id="rId4" imgW="927100" imgH="228600" progId="Equation.DSMT4">
                  <p:embed/>
                </p:oleObj>
              </mc:Choice>
              <mc:Fallback>
                <p:oleObj name="Equation" r:id="rId4" imgW="927100" imgH="228600" progId="Equation.DSMT4">
                  <p:embed/>
                  <p:pic>
                    <p:nvPicPr>
                      <p:cNvPr id="135176" name="Object 6">
                        <a:extLst>
                          <a:ext uri="{FF2B5EF4-FFF2-40B4-BE49-F238E27FC236}">
                            <a16:creationId xmlns:a16="http://schemas.microsoft.com/office/drawing/2014/main" id="{4C5C690B-9011-41BB-A74A-2F17A01192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1763" y="1403350"/>
                        <a:ext cx="2700337" cy="625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7" name="Object 7">
            <a:extLst>
              <a:ext uri="{FF2B5EF4-FFF2-40B4-BE49-F238E27FC236}">
                <a16:creationId xmlns:a16="http://schemas.microsoft.com/office/drawing/2014/main" id="{A26F89E3-DDA0-442E-983D-CC081B7D258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6238" y="3698875"/>
          <a:ext cx="2293937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6" name="Equation" r:id="rId6" imgW="1002865" imgH="177723" progId="Equation.DSMT4">
                  <p:embed/>
                </p:oleObj>
              </mc:Choice>
              <mc:Fallback>
                <p:oleObj name="Equation" r:id="rId6" imgW="1002865" imgH="177723" progId="Equation.DSMT4">
                  <p:embed/>
                  <p:pic>
                    <p:nvPicPr>
                      <p:cNvPr id="135177" name="Object 7">
                        <a:extLst>
                          <a:ext uri="{FF2B5EF4-FFF2-40B4-BE49-F238E27FC236}">
                            <a16:creationId xmlns:a16="http://schemas.microsoft.com/office/drawing/2014/main" id="{A26F89E3-DDA0-442E-983D-CC081B7D258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238" y="3698875"/>
                        <a:ext cx="2293937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8" name="Object 8">
            <a:extLst>
              <a:ext uri="{FF2B5EF4-FFF2-40B4-BE49-F238E27FC236}">
                <a16:creationId xmlns:a16="http://schemas.microsoft.com/office/drawing/2014/main" id="{BD9D2852-EAEF-4916-89DE-16E8A4EDE02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57675" y="3654425"/>
          <a:ext cx="427513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7" name="Equation" r:id="rId8" imgW="2044700" imgH="203200" progId="Equation.DSMT4">
                  <p:embed/>
                </p:oleObj>
              </mc:Choice>
              <mc:Fallback>
                <p:oleObj name="Equation" r:id="rId8" imgW="2044700" imgH="203200" progId="Equation.DSMT4">
                  <p:embed/>
                  <p:pic>
                    <p:nvPicPr>
                      <p:cNvPr id="135178" name="Object 8">
                        <a:extLst>
                          <a:ext uri="{FF2B5EF4-FFF2-40B4-BE49-F238E27FC236}">
                            <a16:creationId xmlns:a16="http://schemas.microsoft.com/office/drawing/2014/main" id="{BD9D2852-EAEF-4916-89DE-16E8A4EDE02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57675" y="3654425"/>
                        <a:ext cx="4275138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79" name="Object 9">
            <a:extLst>
              <a:ext uri="{FF2B5EF4-FFF2-40B4-BE49-F238E27FC236}">
                <a16:creationId xmlns:a16="http://schemas.microsoft.com/office/drawing/2014/main" id="{0D4D314C-BE02-49AB-A37B-5C62690CB65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4464050"/>
          <a:ext cx="2474913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8" name="Equation" r:id="rId10" imgW="1193800" imgH="228600" progId="Equation.DSMT4">
                  <p:embed/>
                </p:oleObj>
              </mc:Choice>
              <mc:Fallback>
                <p:oleObj name="Equation" r:id="rId10" imgW="1193800" imgH="228600" progId="Equation.DSMT4">
                  <p:embed/>
                  <p:pic>
                    <p:nvPicPr>
                      <p:cNvPr id="135179" name="Object 9">
                        <a:extLst>
                          <a:ext uri="{FF2B5EF4-FFF2-40B4-BE49-F238E27FC236}">
                            <a16:creationId xmlns:a16="http://schemas.microsoft.com/office/drawing/2014/main" id="{0D4D314C-BE02-49AB-A37B-5C62690CB65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4464050"/>
                        <a:ext cx="2474913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5180" name="Object 10">
            <a:extLst>
              <a:ext uri="{FF2B5EF4-FFF2-40B4-BE49-F238E27FC236}">
                <a16:creationId xmlns:a16="http://schemas.microsoft.com/office/drawing/2014/main" id="{300E1E51-38D9-4B4A-9768-0A59A39E7EBE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27151258"/>
              </p:ext>
            </p:extLst>
          </p:nvPr>
        </p:nvGraphicFramePr>
        <p:xfrm>
          <a:off x="3536950" y="5408613"/>
          <a:ext cx="1979613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9269" name="Equation" r:id="rId12" imgW="736600" imgH="203200" progId="Equation.DSMT4">
                  <p:embed/>
                </p:oleObj>
              </mc:Choice>
              <mc:Fallback>
                <p:oleObj name="Equation" r:id="rId12" imgW="736600" imgH="203200" progId="Equation.DSMT4">
                  <p:embed/>
                  <p:pic>
                    <p:nvPicPr>
                      <p:cNvPr id="135180" name="Object 10">
                        <a:extLst>
                          <a:ext uri="{FF2B5EF4-FFF2-40B4-BE49-F238E27FC236}">
                            <a16:creationId xmlns:a16="http://schemas.microsoft.com/office/drawing/2014/main" id="{300E1E51-38D9-4B4A-9768-0A59A39E7EB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5408613"/>
                        <a:ext cx="1979613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日期占位符 1">
            <a:extLst>
              <a:ext uri="{FF2B5EF4-FFF2-40B4-BE49-F238E27FC236}">
                <a16:creationId xmlns:a16="http://schemas.microsoft.com/office/drawing/2014/main" id="{2AA3867E-08F0-44DE-8284-2F13EB55D2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7219" name="灯片编号占位符 3">
            <a:extLst>
              <a:ext uri="{FF2B5EF4-FFF2-40B4-BE49-F238E27FC236}">
                <a16:creationId xmlns:a16="http://schemas.microsoft.com/office/drawing/2014/main" id="{4C82FAA9-E6B4-4CF5-8942-69AFC1705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51CC438-8BB2-4FFF-842F-07DA79B8659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7220" name="日期占位符 3">
            <a:extLst>
              <a:ext uri="{FF2B5EF4-FFF2-40B4-BE49-F238E27FC236}">
                <a16:creationId xmlns:a16="http://schemas.microsoft.com/office/drawing/2014/main" id="{8C97C118-9F3B-4CDA-92B8-06AB8D04AF8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7221" name="灯片编号占位符 5">
            <a:extLst>
              <a:ext uri="{FF2B5EF4-FFF2-40B4-BE49-F238E27FC236}">
                <a16:creationId xmlns:a16="http://schemas.microsoft.com/office/drawing/2014/main" id="{19E56F4D-3493-47B2-9DCE-5B9E9B0F2852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DCAE5A9-A3CA-4F0B-A8F1-A8714A147C0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7222" name="Rectangle 2">
            <a:extLst>
              <a:ext uri="{FF2B5EF4-FFF2-40B4-BE49-F238E27FC236}">
                <a16:creationId xmlns:a16="http://schemas.microsoft.com/office/drawing/2014/main" id="{E21E44EC-6ACE-4CC2-B251-C4CF39920C5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37223" name="Rectangle 3">
            <a:extLst>
              <a:ext uri="{FF2B5EF4-FFF2-40B4-BE49-F238E27FC236}">
                <a16:creationId xmlns:a16="http://schemas.microsoft.com/office/drawing/2014/main" id="{DB08A3DE-4CB5-4E18-882F-8F2FF626CE3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42350" cy="56340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AutoNum type="arabicPeriod" startAt="3"/>
            </a:pPr>
            <a:r>
              <a:rPr lang="zh-CN" altLang="en-US" sz="2400"/>
              <a:t>定理</a:t>
            </a:r>
            <a:r>
              <a:rPr lang="en-US" altLang="zh-CN" sz="2400"/>
              <a:t>1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任何一个模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的二次剩余至少有两个不同的平方根</a:t>
            </a:r>
          </a:p>
          <a:p>
            <a:pPr marL="609600" indent="-609600" eaLnBrk="1" hangingPunct="1">
              <a:lnSpc>
                <a:spcPct val="80000"/>
              </a:lnSpc>
              <a:spcAft>
                <a:spcPct val="50000"/>
              </a:spcAft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folHlink"/>
                </a:solidFill>
              </a:rPr>
              <a:t>pf</a:t>
            </a:r>
            <a:r>
              <a:rPr lang="zh-CN" altLang="en-US" sz="2400">
                <a:solidFill>
                  <a:schemeClr val="folHlink"/>
                </a:solidFill>
              </a:rPr>
              <a:t>：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是模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的二次剩余，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模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的平方根。</a:t>
            </a:r>
          </a:p>
          <a:p>
            <a:pPr marL="609600" indent="-609600" eaLnBrk="1" hangingPunct="1">
              <a:lnSpc>
                <a:spcPct val="80000"/>
              </a:lnSpc>
              <a:spcAft>
                <a:spcPct val="50000"/>
              </a:spcAft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因为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故</a:t>
            </a:r>
          </a:p>
          <a:p>
            <a:pPr marL="609600" indent="-609600" eaLnBrk="1" hangingPunct="1">
              <a:spcBef>
                <a:spcPct val="25000"/>
              </a:spcBef>
              <a:spcAft>
                <a:spcPct val="30000"/>
              </a:spcAft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只要证</a:t>
            </a:r>
            <a:r>
              <a:rPr lang="en-US" altLang="zh-CN" sz="2400" err="1">
                <a:solidFill>
                  <a:schemeClr val="bg1"/>
                </a:solidFill>
              </a:rPr>
              <a:t>p-y≠y</a:t>
            </a:r>
            <a:r>
              <a:rPr lang="zh-CN" altLang="en-US" sz="2400">
                <a:solidFill>
                  <a:schemeClr val="bg1"/>
                </a:solidFill>
              </a:rPr>
              <a:t>且</a:t>
            </a:r>
            <a:r>
              <a:rPr lang="en-US" altLang="zh-CN" sz="2400">
                <a:solidFill>
                  <a:schemeClr val="bg1"/>
                </a:solidFill>
              </a:rPr>
              <a:t>1≤p-y≤p-1</a:t>
            </a:r>
            <a:r>
              <a:rPr lang="zh-CN" altLang="en-US" sz="2400">
                <a:solidFill>
                  <a:schemeClr val="bg1"/>
                </a:solidFill>
              </a:rPr>
              <a:t>就可证明</a:t>
            </a:r>
            <a:r>
              <a:rPr lang="en-US" altLang="zh-CN" sz="2400">
                <a:solidFill>
                  <a:schemeClr val="bg1"/>
                </a:solidFill>
              </a:rPr>
              <a:t>p-y</a:t>
            </a:r>
            <a:r>
              <a:rPr lang="zh-CN" altLang="en-US" sz="2400">
                <a:solidFill>
                  <a:schemeClr val="bg1"/>
                </a:solidFill>
              </a:rPr>
              <a:t>是不同于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模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的另一个平方根。</a:t>
            </a:r>
          </a:p>
          <a:p>
            <a:pPr marL="609600" indent="-609600" eaLnBrk="1" hangingPunct="1">
              <a:spcBef>
                <a:spcPct val="25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∵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是奇数， ∴ </a:t>
            </a:r>
            <a:r>
              <a:rPr lang="en-US" altLang="zh-CN" sz="2400" err="1">
                <a:solidFill>
                  <a:schemeClr val="bg1"/>
                </a:solidFill>
              </a:rPr>
              <a:t>p-y≠y</a:t>
            </a:r>
            <a:r>
              <a:rPr lang="zh-CN" altLang="en-US" sz="2400">
                <a:solidFill>
                  <a:schemeClr val="bg1"/>
                </a:solidFill>
              </a:rPr>
              <a:t>，否则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是偶数。</a:t>
            </a:r>
          </a:p>
          <a:p>
            <a:pPr marL="609600" indent="-609600" eaLnBrk="1" hangingPunct="1">
              <a:spcBef>
                <a:spcPct val="25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另一方面，</a:t>
            </a:r>
          </a:p>
          <a:p>
            <a:pPr marL="609600" indent="-609600" eaLnBrk="1" hangingPunct="1">
              <a:spcBef>
                <a:spcPct val="25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∵ </a:t>
            </a:r>
            <a:r>
              <a:rPr lang="en-US" altLang="zh-CN" sz="2400">
                <a:solidFill>
                  <a:schemeClr val="bg1"/>
                </a:solidFill>
              </a:rPr>
              <a:t>1≤y≤p-1</a:t>
            </a:r>
            <a:r>
              <a:rPr lang="zh-CN" altLang="en-US" sz="2400">
                <a:solidFill>
                  <a:schemeClr val="bg1"/>
                </a:solidFill>
              </a:rPr>
              <a:t>，∴</a:t>
            </a:r>
            <a:r>
              <a:rPr lang="en-US" altLang="zh-CN" sz="2400">
                <a:solidFill>
                  <a:schemeClr val="bg1"/>
                </a:solidFill>
              </a:rPr>
              <a:t>p-y ≥p –(p-1)=1 //</a:t>
            </a:r>
            <a:r>
              <a:rPr lang="en-US" altLang="zh-CN" sz="2400">
                <a:solidFill>
                  <a:srgbClr val="FF9900"/>
                </a:solidFill>
              </a:rPr>
              <a:t>y≤p-1</a:t>
            </a:r>
          </a:p>
          <a:p>
            <a:pPr marL="609600" indent="-609600" eaLnBrk="1" hangingPunct="1">
              <a:spcBef>
                <a:spcPct val="25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     p-y≤p-1  //</a:t>
            </a:r>
            <a:r>
              <a:rPr lang="en-US" altLang="zh-CN" sz="2400">
                <a:solidFill>
                  <a:srgbClr val="FF9900"/>
                </a:solidFill>
              </a:rPr>
              <a:t>y≥1</a:t>
            </a:r>
          </a:p>
        </p:txBody>
      </p:sp>
      <p:graphicFrame>
        <p:nvGraphicFramePr>
          <p:cNvPr id="137224" name="Object 6">
            <a:extLst>
              <a:ext uri="{FF2B5EF4-FFF2-40B4-BE49-F238E27FC236}">
                <a16:creationId xmlns:a16="http://schemas.microsoft.com/office/drawing/2014/main" id="{87AE85E4-8B49-4A4D-979C-837DED132C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1943100"/>
          <a:ext cx="5265738" cy="541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3" name="Equation" r:id="rId4" imgW="2324100" imgH="228600" progId="Equation.DSMT4">
                  <p:embed/>
                </p:oleObj>
              </mc:Choice>
              <mc:Fallback>
                <p:oleObj name="Equation" r:id="rId4" imgW="2324100" imgH="228600" progId="Equation.DSMT4">
                  <p:embed/>
                  <p:pic>
                    <p:nvPicPr>
                      <p:cNvPr id="137224" name="Object 6">
                        <a:extLst>
                          <a:ext uri="{FF2B5EF4-FFF2-40B4-BE49-F238E27FC236}">
                            <a16:creationId xmlns:a16="http://schemas.microsoft.com/office/drawing/2014/main" id="{87AE85E4-8B49-4A4D-979C-837DED132C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1943100"/>
                        <a:ext cx="5265738" cy="541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7225" name="Object 7">
            <a:extLst>
              <a:ext uri="{FF2B5EF4-FFF2-40B4-BE49-F238E27FC236}">
                <a16:creationId xmlns:a16="http://schemas.microsoft.com/office/drawing/2014/main" id="{B6489DD7-2982-4285-96F2-893B547C20A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573338"/>
          <a:ext cx="3421062" cy="547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1314" name="Equation" r:id="rId6" imgW="1270000" imgH="228600" progId="Equation.DSMT4">
                  <p:embed/>
                </p:oleObj>
              </mc:Choice>
              <mc:Fallback>
                <p:oleObj name="Equation" r:id="rId6" imgW="1270000" imgH="228600" progId="Equation.DSMT4">
                  <p:embed/>
                  <p:pic>
                    <p:nvPicPr>
                      <p:cNvPr id="137225" name="Object 7">
                        <a:extLst>
                          <a:ext uri="{FF2B5EF4-FFF2-40B4-BE49-F238E27FC236}">
                            <a16:creationId xmlns:a16="http://schemas.microsoft.com/office/drawing/2014/main" id="{B6489DD7-2982-4285-96F2-893B547C20A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573338"/>
                        <a:ext cx="3421062" cy="5476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日期占位符 1">
            <a:extLst>
              <a:ext uri="{FF2B5EF4-FFF2-40B4-BE49-F238E27FC236}">
                <a16:creationId xmlns:a16="http://schemas.microsoft.com/office/drawing/2014/main" id="{951F9266-B4F6-43DA-8BC1-E5D4094A930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7" name="灯片编号占位符 3">
            <a:extLst>
              <a:ext uri="{FF2B5EF4-FFF2-40B4-BE49-F238E27FC236}">
                <a16:creationId xmlns:a16="http://schemas.microsoft.com/office/drawing/2014/main" id="{80F7D2A8-A318-40B4-B6BE-0EAD3EBE1C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F13899-8CC5-41ED-AA32-B4CE313DA91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9268" name="日期占位符 3">
            <a:extLst>
              <a:ext uri="{FF2B5EF4-FFF2-40B4-BE49-F238E27FC236}">
                <a16:creationId xmlns:a16="http://schemas.microsoft.com/office/drawing/2014/main" id="{36E0A188-2666-4EF0-AEBC-555C738FF5DA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9269" name="灯片编号占位符 5">
            <a:extLst>
              <a:ext uri="{FF2B5EF4-FFF2-40B4-BE49-F238E27FC236}">
                <a16:creationId xmlns:a16="http://schemas.microsoft.com/office/drawing/2014/main" id="{018D8378-A470-424F-B707-4879090A332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38D38E7-3F2C-4127-885E-C6D10D0F3BF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39270" name="Rectangle 2">
            <a:extLst>
              <a:ext uri="{FF2B5EF4-FFF2-40B4-BE49-F238E27FC236}">
                <a16:creationId xmlns:a16="http://schemas.microsoft.com/office/drawing/2014/main" id="{64B1508C-BF35-4C53-9CAB-D0549088152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188913"/>
            <a:ext cx="8459788" cy="409575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39271" name="Rectangle 3">
            <a:extLst>
              <a:ext uri="{FF2B5EF4-FFF2-40B4-BE49-F238E27FC236}">
                <a16:creationId xmlns:a16="http://schemas.microsoft.com/office/drawing/2014/main" id="{0A7C78F4-C5D8-4216-9859-95E7E61362B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819150"/>
            <a:ext cx="8937625" cy="5849938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AutoNum type="arabicPeriod" startAt="4"/>
            </a:pPr>
            <a:r>
              <a:rPr lang="zh-CN" altLang="en-US" sz="2400"/>
              <a:t>定理</a:t>
            </a:r>
            <a:r>
              <a:rPr lang="en-US" altLang="zh-CN" sz="2400"/>
              <a:t>2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任一模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的二次剩余至多有两个不同的平方根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folHlink"/>
                </a:solidFill>
              </a:rPr>
              <a:t>pf</a:t>
            </a:r>
            <a:r>
              <a:rPr lang="zh-CN" altLang="en-US" sz="2200">
                <a:solidFill>
                  <a:schemeClr val="folHlink"/>
                </a:solidFill>
              </a:rPr>
              <a:t>：</a:t>
            </a:r>
            <a:r>
              <a:rPr lang="zh-CN" altLang="en-US" sz="2200">
                <a:solidFill>
                  <a:schemeClr val="bg1"/>
                </a:solidFill>
              </a:rPr>
              <a:t>设</a:t>
            </a:r>
            <a:r>
              <a:rPr lang="zh-CN" altLang="en-US" sz="2200">
                <a:solidFill>
                  <a:schemeClr val="bg1"/>
                </a:solidFill>
                <a:latin typeface="MS Mincho" panose="02020609040205080304" pitchFamily="49" charset="-128"/>
                <a:ea typeface="MS Mincho" panose="02020609040205080304" pitchFamily="49" charset="-128"/>
              </a:rPr>
              <a:t>∀</a:t>
            </a:r>
            <a:r>
              <a:rPr lang="en-US" altLang="zh-CN" sz="2200">
                <a:solidFill>
                  <a:schemeClr val="bg1"/>
                </a:solidFill>
              </a:rPr>
              <a:t>a</a:t>
            </a:r>
            <a:r>
              <a:rPr lang="zh-CN" altLang="en-US" sz="2200">
                <a:solidFill>
                  <a:schemeClr val="bg1"/>
                </a:solidFill>
              </a:rPr>
              <a:t>和</a:t>
            </a:r>
            <a:r>
              <a:rPr lang="en-US" altLang="zh-CN" sz="2200">
                <a:solidFill>
                  <a:schemeClr val="bg1"/>
                </a:solidFill>
              </a:rPr>
              <a:t>b</a:t>
            </a:r>
            <a:r>
              <a:rPr lang="zh-CN" altLang="en-US" sz="2200">
                <a:solidFill>
                  <a:schemeClr val="bg1"/>
                </a:solidFill>
              </a:rPr>
              <a:t>是</a:t>
            </a:r>
            <a:r>
              <a:rPr lang="en-US" altLang="zh-CN" sz="2200">
                <a:solidFill>
                  <a:schemeClr val="bg1"/>
                </a:solidFill>
              </a:rPr>
              <a:t>x</a:t>
            </a:r>
            <a:r>
              <a:rPr lang="zh-CN" altLang="en-US" sz="2200">
                <a:solidFill>
                  <a:schemeClr val="bg1"/>
                </a:solidFill>
              </a:rPr>
              <a:t>模</a:t>
            </a:r>
            <a:r>
              <a:rPr lang="en-US" altLang="zh-CN" sz="2200">
                <a:solidFill>
                  <a:schemeClr val="bg1"/>
                </a:solidFill>
              </a:rPr>
              <a:t>p</a:t>
            </a:r>
            <a:r>
              <a:rPr lang="zh-CN" altLang="en-US" sz="2200">
                <a:solidFill>
                  <a:schemeClr val="bg1"/>
                </a:solidFill>
              </a:rPr>
              <a:t>的平方根。</a:t>
            </a:r>
            <a:endParaRPr lang="zh-CN" altLang="en-US" sz="2200">
              <a:solidFill>
                <a:schemeClr val="bg1"/>
              </a:solidFill>
              <a:latin typeface="MS Mincho" panose="02020609040205080304" pitchFamily="49" charset="-128"/>
              <a:ea typeface="MS Mincho" panose="02020609040205080304" pitchFamily="49" charset="-128"/>
            </a:endParaRP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∵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∴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65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即                    成立。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200"/>
              <a:t>若</a:t>
            </a:r>
            <a:r>
              <a:rPr lang="en-US" altLang="zh-CN" sz="2200"/>
              <a:t>k=0</a:t>
            </a:r>
            <a:r>
              <a:rPr lang="zh-CN" altLang="en-US" sz="2200"/>
              <a:t>，则</a:t>
            </a:r>
            <a:r>
              <a:rPr lang="en-US" altLang="zh-CN" sz="2200"/>
              <a:t>a=b</a:t>
            </a:r>
          </a:p>
          <a:p>
            <a:pPr marL="990600" lvl="1" indent="-533400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200"/>
              <a:t>若</a:t>
            </a:r>
            <a:r>
              <a:rPr lang="en-US" altLang="zh-CN" sz="2200"/>
              <a:t>k&gt;0</a:t>
            </a:r>
            <a:r>
              <a:rPr lang="zh-CN" altLang="en-US" sz="2200"/>
              <a:t>，则</a:t>
            </a:r>
            <a:r>
              <a:rPr lang="en-US" altLang="zh-CN" sz="2200"/>
              <a:t>a≠b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</a:t>
            </a:r>
            <a:r>
              <a:rPr lang="zh-CN" altLang="en-US" sz="2200">
                <a:solidFill>
                  <a:schemeClr val="bg1"/>
                </a:solidFill>
              </a:rPr>
              <a:t>不妨设</a:t>
            </a:r>
            <a:r>
              <a:rPr lang="en-US" altLang="zh-CN" sz="2200">
                <a:solidFill>
                  <a:schemeClr val="bg1"/>
                </a:solidFill>
              </a:rPr>
              <a:t>a&gt;b. ∵                     ∴p∤(a-b)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</a:t>
            </a:r>
            <a:r>
              <a:rPr lang="zh-CN" altLang="en-US" sz="2200">
                <a:solidFill>
                  <a:schemeClr val="bg1"/>
                </a:solidFill>
              </a:rPr>
              <a:t>又 ∵                                   ，∴由</a:t>
            </a:r>
            <a:r>
              <a:rPr lang="en-US" altLang="zh-CN" sz="2200">
                <a:solidFill>
                  <a:schemeClr val="bg1"/>
                </a:solidFill>
              </a:rPr>
              <a:t>Th31.7</a:t>
            </a:r>
            <a:r>
              <a:rPr lang="zh-CN" altLang="en-US" sz="2200">
                <a:solidFill>
                  <a:schemeClr val="bg1"/>
                </a:solidFill>
              </a:rPr>
              <a:t>知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55000"/>
              </a:spcBef>
              <a:spcAft>
                <a:spcPct val="55000"/>
              </a:spcAft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	即                           ∵                         ∴ 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	即                      ，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7500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        也就是说任意两个不同的平方根，均只有</a:t>
            </a:r>
            <a:r>
              <a:rPr lang="en-US" altLang="zh-CN" sz="2200">
                <a:solidFill>
                  <a:schemeClr val="bg1"/>
                </a:solidFill>
              </a:rPr>
              <a:t>b</a:t>
            </a:r>
            <a:r>
              <a:rPr lang="zh-CN" altLang="en-US" sz="2200">
                <a:solidFill>
                  <a:schemeClr val="bg1"/>
                </a:solidFill>
              </a:rPr>
              <a:t>和</a:t>
            </a:r>
            <a:r>
              <a:rPr lang="en-US" altLang="zh-CN" sz="2200">
                <a:solidFill>
                  <a:schemeClr val="bg1"/>
                </a:solidFill>
              </a:rPr>
              <a:t>(p-b)</a:t>
            </a:r>
            <a:r>
              <a:rPr lang="zh-CN" altLang="en-US" sz="2200">
                <a:solidFill>
                  <a:schemeClr val="bg1"/>
                </a:solidFill>
              </a:rPr>
              <a:t>两种不同形式。</a:t>
            </a:r>
          </a:p>
        </p:txBody>
      </p:sp>
      <p:graphicFrame>
        <p:nvGraphicFramePr>
          <p:cNvPr id="139272" name="Object 7">
            <a:extLst>
              <a:ext uri="{FF2B5EF4-FFF2-40B4-BE49-F238E27FC236}">
                <a16:creationId xmlns:a16="http://schemas.microsoft.com/office/drawing/2014/main" id="{83DF13F2-C77A-4855-9DFF-5ED1DED8A7E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2038" y="2124075"/>
          <a:ext cx="2441575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1" name="Equation" r:id="rId4" imgW="1181100" imgH="228600" progId="Equation.DSMT4">
                  <p:embed/>
                </p:oleObj>
              </mc:Choice>
              <mc:Fallback>
                <p:oleObj name="Equation" r:id="rId4" imgW="1181100" imgH="228600" progId="Equation.DSMT4">
                  <p:embed/>
                  <p:pic>
                    <p:nvPicPr>
                      <p:cNvPr id="139272" name="Object 7">
                        <a:extLst>
                          <a:ext uri="{FF2B5EF4-FFF2-40B4-BE49-F238E27FC236}">
                            <a16:creationId xmlns:a16="http://schemas.microsoft.com/office/drawing/2014/main" id="{83DF13F2-C77A-4855-9DFF-5ED1DED8A7E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2124075"/>
                        <a:ext cx="2441575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3" name="Object 8">
            <a:extLst>
              <a:ext uri="{FF2B5EF4-FFF2-40B4-BE49-F238E27FC236}">
                <a16:creationId xmlns:a16="http://schemas.microsoft.com/office/drawing/2014/main" id="{5A8B095B-B10C-4B15-9D48-49F00A3979B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06488" y="2589213"/>
          <a:ext cx="1349375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2" name="Equation" r:id="rId6" imgW="749300" imgH="228600" progId="Equation.DSMT4">
                  <p:embed/>
                </p:oleObj>
              </mc:Choice>
              <mc:Fallback>
                <p:oleObj name="Equation" r:id="rId6" imgW="749300" imgH="228600" progId="Equation.DSMT4">
                  <p:embed/>
                  <p:pic>
                    <p:nvPicPr>
                      <p:cNvPr id="139273" name="Object 8">
                        <a:extLst>
                          <a:ext uri="{FF2B5EF4-FFF2-40B4-BE49-F238E27FC236}">
                            <a16:creationId xmlns:a16="http://schemas.microsoft.com/office/drawing/2014/main" id="{5A8B095B-B10C-4B15-9D48-49F00A3979B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06488" y="2589213"/>
                        <a:ext cx="1349375" cy="434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4" name="Object 10">
            <a:extLst>
              <a:ext uri="{FF2B5EF4-FFF2-40B4-BE49-F238E27FC236}">
                <a16:creationId xmlns:a16="http://schemas.microsoft.com/office/drawing/2014/main" id="{8ABC089A-AB5F-4FCF-AB14-F0CFDD6C01F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67075" y="2619375"/>
          <a:ext cx="1709738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3" name="Equation" r:id="rId8" imgW="876300" imgH="228600" progId="Equation.DSMT4">
                  <p:embed/>
                </p:oleObj>
              </mc:Choice>
              <mc:Fallback>
                <p:oleObj name="Equation" r:id="rId8" imgW="876300" imgH="228600" progId="Equation.DSMT4">
                  <p:embed/>
                  <p:pic>
                    <p:nvPicPr>
                      <p:cNvPr id="139274" name="Object 10">
                        <a:extLst>
                          <a:ext uri="{FF2B5EF4-FFF2-40B4-BE49-F238E27FC236}">
                            <a16:creationId xmlns:a16="http://schemas.microsoft.com/office/drawing/2014/main" id="{8ABC089A-AB5F-4FCF-AB14-F0CFDD6C01F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67075" y="2619375"/>
                        <a:ext cx="1709738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5" name="Object 11">
            <a:extLst>
              <a:ext uri="{FF2B5EF4-FFF2-40B4-BE49-F238E27FC236}">
                <a16:creationId xmlns:a16="http://schemas.microsoft.com/office/drawing/2014/main" id="{7E651951-A692-490B-8AAD-F717748B3C0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9175" y="1673225"/>
          <a:ext cx="5530850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4" name="Equation" r:id="rId10" imgW="2959100" imgH="241300" progId="Equation.DSMT4">
                  <p:embed/>
                </p:oleObj>
              </mc:Choice>
              <mc:Fallback>
                <p:oleObj name="Equation" r:id="rId10" imgW="2959100" imgH="241300" progId="Equation.DSMT4">
                  <p:embed/>
                  <p:pic>
                    <p:nvPicPr>
                      <p:cNvPr id="139275" name="Object 11">
                        <a:extLst>
                          <a:ext uri="{FF2B5EF4-FFF2-40B4-BE49-F238E27FC236}">
                            <a16:creationId xmlns:a16="http://schemas.microsoft.com/office/drawing/2014/main" id="{7E651951-A692-490B-8AAD-F717748B3C0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9175" y="1673225"/>
                        <a:ext cx="5530850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6" name="Object 12">
            <a:extLst>
              <a:ext uri="{FF2B5EF4-FFF2-40B4-BE49-F238E27FC236}">
                <a16:creationId xmlns:a16="http://schemas.microsoft.com/office/drawing/2014/main" id="{93177915-7A1E-41B9-8A29-CF9B53384A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2388" y="3878263"/>
          <a:ext cx="1439862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5" name="Equation" r:id="rId12" imgW="787058" imgH="203112" progId="Equation.DSMT4">
                  <p:embed/>
                </p:oleObj>
              </mc:Choice>
              <mc:Fallback>
                <p:oleObj name="Equation" r:id="rId12" imgW="787058" imgH="203112" progId="Equation.DSMT4">
                  <p:embed/>
                  <p:pic>
                    <p:nvPicPr>
                      <p:cNvPr id="139276" name="Object 12">
                        <a:extLst>
                          <a:ext uri="{FF2B5EF4-FFF2-40B4-BE49-F238E27FC236}">
                            <a16:creationId xmlns:a16="http://schemas.microsoft.com/office/drawing/2014/main" id="{93177915-7A1E-41B9-8A29-CF9B53384A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388" y="3878263"/>
                        <a:ext cx="1439862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7" name="Object 13">
            <a:extLst>
              <a:ext uri="{FF2B5EF4-FFF2-40B4-BE49-F238E27FC236}">
                <a16:creationId xmlns:a16="http://schemas.microsoft.com/office/drawing/2014/main" id="{15AD4977-C345-4676-B8A1-F667FA2AE4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6850" y="4329113"/>
          <a:ext cx="2249488" cy="425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6" name="Equation" r:id="rId14" imgW="1016000" imgH="203200" progId="Equation.DSMT4">
                  <p:embed/>
                </p:oleObj>
              </mc:Choice>
              <mc:Fallback>
                <p:oleObj name="Equation" r:id="rId14" imgW="1016000" imgH="203200" progId="Equation.DSMT4">
                  <p:embed/>
                  <p:pic>
                    <p:nvPicPr>
                      <p:cNvPr id="139277" name="Object 13">
                        <a:extLst>
                          <a:ext uri="{FF2B5EF4-FFF2-40B4-BE49-F238E27FC236}">
                            <a16:creationId xmlns:a16="http://schemas.microsoft.com/office/drawing/2014/main" id="{15AD4977-C345-4676-B8A1-F667FA2AE4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4329113"/>
                        <a:ext cx="2249488" cy="4254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8" name="Object 14">
            <a:extLst>
              <a:ext uri="{FF2B5EF4-FFF2-40B4-BE49-F238E27FC236}">
                <a16:creationId xmlns:a16="http://schemas.microsoft.com/office/drawing/2014/main" id="{1627FFB5-7FFB-42F1-9086-5B1B5D467CC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92838" y="4238625"/>
          <a:ext cx="12604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7" name="Equation" r:id="rId16" imgW="622030" imgH="203112" progId="Equation.DSMT4">
                  <p:embed/>
                </p:oleObj>
              </mc:Choice>
              <mc:Fallback>
                <p:oleObj name="Equation" r:id="rId16" imgW="622030" imgH="203112" progId="Equation.DSMT4">
                  <p:embed/>
                  <p:pic>
                    <p:nvPicPr>
                      <p:cNvPr id="139278" name="Object 14">
                        <a:extLst>
                          <a:ext uri="{FF2B5EF4-FFF2-40B4-BE49-F238E27FC236}">
                            <a16:creationId xmlns:a16="http://schemas.microsoft.com/office/drawing/2014/main" id="{1627FFB5-7FFB-42F1-9086-5B1B5D467CC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92838" y="4238625"/>
                        <a:ext cx="12604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79" name="Object 15">
            <a:extLst>
              <a:ext uri="{FF2B5EF4-FFF2-40B4-BE49-F238E27FC236}">
                <a16:creationId xmlns:a16="http://schemas.microsoft.com/office/drawing/2014/main" id="{79439AAC-EAAA-420A-932B-19FAD13163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4778375"/>
          <a:ext cx="16192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8" name="Equation" r:id="rId18" imgW="736600" imgH="203200" progId="Equation.DSMT4">
                  <p:embed/>
                </p:oleObj>
              </mc:Choice>
              <mc:Fallback>
                <p:oleObj name="Equation" r:id="rId18" imgW="736600" imgH="203200" progId="Equation.DSMT4">
                  <p:embed/>
                  <p:pic>
                    <p:nvPicPr>
                      <p:cNvPr id="139279" name="Object 15">
                        <a:extLst>
                          <a:ext uri="{FF2B5EF4-FFF2-40B4-BE49-F238E27FC236}">
                            <a16:creationId xmlns:a16="http://schemas.microsoft.com/office/drawing/2014/main" id="{79439AAC-EAAA-420A-932B-19FAD13163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778375"/>
                        <a:ext cx="16192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80" name="Object 16">
            <a:extLst>
              <a:ext uri="{FF2B5EF4-FFF2-40B4-BE49-F238E27FC236}">
                <a16:creationId xmlns:a16="http://schemas.microsoft.com/office/drawing/2014/main" id="{2804FDB5-43AF-4D7E-8E90-DCA7721C22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62375" y="4778375"/>
          <a:ext cx="166528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69" name="Equation" r:id="rId20" imgW="774364" imgH="203112" progId="Equation.DSMT4">
                  <p:embed/>
                </p:oleObj>
              </mc:Choice>
              <mc:Fallback>
                <p:oleObj name="Equation" r:id="rId20" imgW="774364" imgH="203112" progId="Equation.DSMT4">
                  <p:embed/>
                  <p:pic>
                    <p:nvPicPr>
                      <p:cNvPr id="139280" name="Object 16">
                        <a:extLst>
                          <a:ext uri="{FF2B5EF4-FFF2-40B4-BE49-F238E27FC236}">
                            <a16:creationId xmlns:a16="http://schemas.microsoft.com/office/drawing/2014/main" id="{2804FDB5-43AF-4D7E-8E90-DCA7721C22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75" y="4778375"/>
                        <a:ext cx="1665288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81" name="Object 17">
            <a:extLst>
              <a:ext uri="{FF2B5EF4-FFF2-40B4-BE49-F238E27FC236}">
                <a16:creationId xmlns:a16="http://schemas.microsoft.com/office/drawing/2014/main" id="{B87A307D-97AA-4999-A8DC-BA3E7F75D4A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967413" y="4733925"/>
          <a:ext cx="930275" cy="417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0" name="Equation" r:id="rId22" imgW="329914" imgH="177646" progId="Equation.DSMT4">
                  <p:embed/>
                </p:oleObj>
              </mc:Choice>
              <mc:Fallback>
                <p:oleObj name="Equation" r:id="rId22" imgW="329914" imgH="177646" progId="Equation.DSMT4">
                  <p:embed/>
                  <p:pic>
                    <p:nvPicPr>
                      <p:cNvPr id="139281" name="Object 17">
                        <a:extLst>
                          <a:ext uri="{FF2B5EF4-FFF2-40B4-BE49-F238E27FC236}">
                            <a16:creationId xmlns:a16="http://schemas.microsoft.com/office/drawing/2014/main" id="{B87A307D-97AA-4999-A8DC-BA3E7F75D4A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67413" y="4733925"/>
                        <a:ext cx="930275" cy="417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82" name="Object 18">
            <a:extLst>
              <a:ext uri="{FF2B5EF4-FFF2-40B4-BE49-F238E27FC236}">
                <a16:creationId xmlns:a16="http://schemas.microsoft.com/office/drawing/2014/main" id="{A237FFAB-DF3B-4EFA-80BE-54FF0C194D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5319713"/>
          <a:ext cx="1574800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1" name="Equation" r:id="rId24" imgW="583947" imgH="203112" progId="Equation.DSMT4">
                  <p:embed/>
                </p:oleObj>
              </mc:Choice>
              <mc:Fallback>
                <p:oleObj name="Equation" r:id="rId24" imgW="583947" imgH="203112" progId="Equation.DSMT4">
                  <p:embed/>
                  <p:pic>
                    <p:nvPicPr>
                      <p:cNvPr id="139282" name="Object 18">
                        <a:extLst>
                          <a:ext uri="{FF2B5EF4-FFF2-40B4-BE49-F238E27FC236}">
                            <a16:creationId xmlns:a16="http://schemas.microsoft.com/office/drawing/2014/main" id="{A237FFAB-DF3B-4EFA-80BE-54FF0C194D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5319713"/>
                        <a:ext cx="1574800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9283" name="Object 19">
            <a:extLst>
              <a:ext uri="{FF2B5EF4-FFF2-40B4-BE49-F238E27FC236}">
                <a16:creationId xmlns:a16="http://schemas.microsoft.com/office/drawing/2014/main" id="{93F11457-CADD-4C58-A078-3F353C7EDC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222625" y="5319713"/>
          <a:ext cx="1603375" cy="5032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3372" name="Equation" r:id="rId26" imgW="583947" imgH="203112" progId="Equation.DSMT4">
                  <p:embed/>
                </p:oleObj>
              </mc:Choice>
              <mc:Fallback>
                <p:oleObj name="Equation" r:id="rId26" imgW="583947" imgH="203112" progId="Equation.DSMT4">
                  <p:embed/>
                  <p:pic>
                    <p:nvPicPr>
                      <p:cNvPr id="139283" name="Object 19">
                        <a:extLst>
                          <a:ext uri="{FF2B5EF4-FFF2-40B4-BE49-F238E27FC236}">
                            <a16:creationId xmlns:a16="http://schemas.microsoft.com/office/drawing/2014/main" id="{93F11457-CADD-4C58-A078-3F353C7EDC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22625" y="5319713"/>
                        <a:ext cx="1603375" cy="5032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日期占位符 1">
            <a:extLst>
              <a:ext uri="{FF2B5EF4-FFF2-40B4-BE49-F238E27FC236}">
                <a16:creationId xmlns:a16="http://schemas.microsoft.com/office/drawing/2014/main" id="{F9D1A985-E9EC-435E-B35C-4658DEFB391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5" name="灯片编号占位符 3">
            <a:extLst>
              <a:ext uri="{FF2B5EF4-FFF2-40B4-BE49-F238E27FC236}">
                <a16:creationId xmlns:a16="http://schemas.microsoft.com/office/drawing/2014/main" id="{5650ABC6-7615-4D4F-9955-AFC186F1F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B1F7CD-B411-4A76-954D-27D3F5AADD9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1316" name="日期占位符 3">
            <a:extLst>
              <a:ext uri="{FF2B5EF4-FFF2-40B4-BE49-F238E27FC236}">
                <a16:creationId xmlns:a16="http://schemas.microsoft.com/office/drawing/2014/main" id="{4026214B-4B32-4B17-B2DC-47C1BFF244F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1317" name="灯片编号占位符 5">
            <a:extLst>
              <a:ext uri="{FF2B5EF4-FFF2-40B4-BE49-F238E27FC236}">
                <a16:creationId xmlns:a16="http://schemas.microsoft.com/office/drawing/2014/main" id="{B85F21FE-882C-4756-98CE-659D8E9E9C08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63B96EF-C116-4DE6-BF11-CD25843224B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1318" name="Rectangle 2">
            <a:extLst>
              <a:ext uri="{FF2B5EF4-FFF2-40B4-BE49-F238E27FC236}">
                <a16:creationId xmlns:a16="http://schemas.microsoft.com/office/drawing/2014/main" id="{91492CC0-36B8-4078-B2B5-F2F743ECA9E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41319" name="Rectangle 3">
            <a:extLst>
              <a:ext uri="{FF2B5EF4-FFF2-40B4-BE49-F238E27FC236}">
                <a16:creationId xmlns:a16="http://schemas.microsoft.com/office/drawing/2014/main" id="{07446BD6-B6DE-403E-A49E-22BC6C90DDA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954088"/>
            <a:ext cx="8982075" cy="5634037"/>
          </a:xfrm>
        </p:spPr>
        <p:txBody>
          <a:bodyPr/>
          <a:lstStyle/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5"/>
            </a:pPr>
            <a:r>
              <a:rPr lang="zh-CN" altLang="en-US" sz="2400"/>
              <a:t>定理</a:t>
            </a:r>
            <a:r>
              <a:rPr lang="en-US" altLang="zh-CN" sz="2400"/>
              <a:t>3</a:t>
            </a:r>
            <a:r>
              <a:rPr lang="zh-CN" altLang="en-US" sz="2400"/>
              <a:t>：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到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-1</a:t>
            </a:r>
            <a:r>
              <a:rPr lang="zh-CN" altLang="en-US" sz="2400">
                <a:solidFill>
                  <a:schemeClr val="bg1"/>
                </a:solidFill>
              </a:rPr>
              <a:t>之间的整数恰有一半是模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</a:t>
            </a:r>
            <a:r>
              <a:rPr lang="en-US" altLang="zh-CN" sz="2400">
                <a:solidFill>
                  <a:schemeClr val="bg1"/>
                </a:solidFill>
              </a:rPr>
              <a:t>.</a:t>
            </a:r>
          </a:p>
          <a:p>
            <a:pPr marL="609600" indent="-609600" algn="just" eaLnBrk="1" hangingPunct="1">
              <a:lnSpc>
                <a:spcPct val="12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folHlink"/>
                </a:solidFill>
              </a:rPr>
              <a:t>pf</a:t>
            </a:r>
            <a:r>
              <a:rPr lang="zh-CN" altLang="en-US" sz="2400">
                <a:solidFill>
                  <a:schemeClr val="folHlink"/>
                </a:solidFill>
              </a:rPr>
              <a:t>：</a:t>
            </a:r>
            <a:r>
              <a:rPr lang="zh-CN" altLang="en-US" sz="2400">
                <a:solidFill>
                  <a:schemeClr val="bg1"/>
                </a:solidFill>
              </a:rPr>
              <a:t>由定理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和定理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知，任一模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的二次剩余恰有两个不同的平方根，即：任取二次剩余                ，只有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-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这两个不同的平方根 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∵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∴在</a:t>
            </a:r>
            <a:r>
              <a:rPr lang="en-US" altLang="zh-CN" sz="2400">
                <a:solidFill>
                  <a:schemeClr val="bg1"/>
                </a:solidFill>
              </a:rPr>
              <a:t>[1,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</a:rPr>
              <a:t>-1]</a:t>
            </a:r>
            <a:r>
              <a:rPr lang="zh-CN" altLang="en-US" sz="2400">
                <a:solidFill>
                  <a:schemeClr val="bg1"/>
                </a:solidFill>
              </a:rPr>
              <a:t>中恰有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</a:rPr>
              <a:t>-1)/2</a:t>
            </a:r>
            <a:r>
              <a:rPr lang="zh-CN" altLang="en-US" sz="2400">
                <a:solidFill>
                  <a:schemeClr val="bg1"/>
                </a:solidFill>
              </a:rPr>
              <a:t>对不同的平方根，每对平方根对应的模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的余数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必定在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[1,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-1]</a:t>
            </a:r>
            <a:r>
              <a:rPr lang="zh-CN" altLang="en-US" sz="2400">
                <a:solidFill>
                  <a:schemeClr val="bg1"/>
                </a:solidFill>
              </a:rPr>
              <a:t>中，即此区间上恰有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-1)/2</a:t>
            </a:r>
            <a:r>
              <a:rPr lang="zh-CN" altLang="en-US" sz="2400">
                <a:solidFill>
                  <a:schemeClr val="bg1"/>
                </a:solidFill>
              </a:rPr>
              <a:t>个模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6"/>
            </a:pPr>
            <a:r>
              <a:rPr lang="zh-CN" altLang="en-US" sz="2400"/>
              <a:t>定理</a:t>
            </a:r>
            <a:r>
              <a:rPr lang="en-US" altLang="zh-CN" sz="2400"/>
              <a:t>4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对                    ，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是任一奇素数，有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且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是模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的二次剩余当且仅当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folHlink"/>
                </a:solidFill>
              </a:rPr>
              <a:t>pf</a:t>
            </a:r>
            <a:r>
              <a:rPr lang="zh-CN" altLang="en-US" sz="2400">
                <a:solidFill>
                  <a:schemeClr val="folHlink"/>
                </a:solidFill>
              </a:rPr>
              <a:t>：</a:t>
            </a:r>
            <a:r>
              <a:rPr lang="zh-CN" altLang="en-US" sz="2400">
                <a:solidFill>
                  <a:schemeClr val="bg1"/>
                </a:solidFill>
              </a:rPr>
              <a:t>略（可用费马定理）</a:t>
            </a:r>
          </a:p>
        </p:txBody>
      </p:sp>
      <p:graphicFrame>
        <p:nvGraphicFramePr>
          <p:cNvPr id="141320" name="Object 6">
            <a:extLst>
              <a:ext uri="{FF2B5EF4-FFF2-40B4-BE49-F238E27FC236}">
                <a16:creationId xmlns:a16="http://schemas.microsoft.com/office/drawing/2014/main" id="{F7730CE5-1141-4D12-9DEE-3E4334A700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92613" y="2033588"/>
          <a:ext cx="135096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09" name="Equation" r:id="rId4" imgW="736600" imgH="203200" progId="Equation.DSMT4">
                  <p:embed/>
                </p:oleObj>
              </mc:Choice>
              <mc:Fallback>
                <p:oleObj name="Equation" r:id="rId4" imgW="736600" imgH="203200" progId="Equation.DSMT4">
                  <p:embed/>
                  <p:pic>
                    <p:nvPicPr>
                      <p:cNvPr id="141320" name="Object 6">
                        <a:extLst>
                          <a:ext uri="{FF2B5EF4-FFF2-40B4-BE49-F238E27FC236}">
                            <a16:creationId xmlns:a16="http://schemas.microsoft.com/office/drawing/2014/main" id="{F7730CE5-1141-4D12-9DEE-3E4334A700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92613" y="2033588"/>
                        <a:ext cx="135096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1" name="Object 7">
            <a:extLst>
              <a:ext uri="{FF2B5EF4-FFF2-40B4-BE49-F238E27FC236}">
                <a16:creationId xmlns:a16="http://schemas.microsoft.com/office/drawing/2014/main" id="{98A3C9BA-C9A9-480F-B545-9CE45C57F9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1538" y="4868863"/>
          <a:ext cx="15748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0" name="Equation" r:id="rId6" imgW="837836" imgH="203112" progId="Equation.DSMT4">
                  <p:embed/>
                </p:oleObj>
              </mc:Choice>
              <mc:Fallback>
                <p:oleObj name="Equation" r:id="rId6" imgW="837836" imgH="203112" progId="Equation.DSMT4">
                  <p:embed/>
                  <p:pic>
                    <p:nvPicPr>
                      <p:cNvPr id="141321" name="Object 7">
                        <a:extLst>
                          <a:ext uri="{FF2B5EF4-FFF2-40B4-BE49-F238E27FC236}">
                            <a16:creationId xmlns:a16="http://schemas.microsoft.com/office/drawing/2014/main" id="{98A3C9BA-C9A9-480F-B545-9CE45C57F9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4868863"/>
                        <a:ext cx="15748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2" name="Object 8">
            <a:extLst>
              <a:ext uri="{FF2B5EF4-FFF2-40B4-BE49-F238E27FC236}">
                <a16:creationId xmlns:a16="http://schemas.microsoft.com/office/drawing/2014/main" id="{563848C1-BFDE-46A8-8127-DA6BA298049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97650" y="4778375"/>
          <a:ext cx="25463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1" name="Equation" r:id="rId8" imgW="1244600" imgH="228600" progId="Equation.DSMT4">
                  <p:embed/>
                </p:oleObj>
              </mc:Choice>
              <mc:Fallback>
                <p:oleObj name="Equation" r:id="rId8" imgW="1244600" imgH="228600" progId="Equation.DSMT4">
                  <p:embed/>
                  <p:pic>
                    <p:nvPicPr>
                      <p:cNvPr id="141322" name="Object 8">
                        <a:extLst>
                          <a:ext uri="{FF2B5EF4-FFF2-40B4-BE49-F238E27FC236}">
                            <a16:creationId xmlns:a16="http://schemas.microsoft.com/office/drawing/2014/main" id="{563848C1-BFDE-46A8-8127-DA6BA298049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97650" y="4778375"/>
                        <a:ext cx="25463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3" name="Object 9">
            <a:extLst>
              <a:ext uri="{FF2B5EF4-FFF2-40B4-BE49-F238E27FC236}">
                <a16:creationId xmlns:a16="http://schemas.microsoft.com/office/drawing/2014/main" id="{E475D32B-76B1-4A96-BBBE-B5B4117E34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6475" y="2484438"/>
          <a:ext cx="2405063" cy="404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2" name="Equation" r:id="rId10" imgW="1155700" imgH="203200" progId="Equation.DSMT4">
                  <p:embed/>
                </p:oleObj>
              </mc:Choice>
              <mc:Fallback>
                <p:oleObj name="Equation" r:id="rId10" imgW="1155700" imgH="203200" progId="Equation.DSMT4">
                  <p:embed/>
                  <p:pic>
                    <p:nvPicPr>
                      <p:cNvPr id="141323" name="Object 9">
                        <a:extLst>
                          <a:ext uri="{FF2B5EF4-FFF2-40B4-BE49-F238E27FC236}">
                            <a16:creationId xmlns:a16="http://schemas.microsoft.com/office/drawing/2014/main" id="{E475D32B-76B1-4A96-BBBE-B5B4117E34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2484438"/>
                        <a:ext cx="2405063" cy="4048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4" name="Object 10">
            <a:extLst>
              <a:ext uri="{FF2B5EF4-FFF2-40B4-BE49-F238E27FC236}">
                <a16:creationId xmlns:a16="http://schemas.microsoft.com/office/drawing/2014/main" id="{3895AFAF-A339-4B52-9176-EA1C414BB5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2979738"/>
          <a:ext cx="2879725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3" name="Equation" r:id="rId12" imgW="1333500" imgH="228600" progId="Equation.DSMT4">
                  <p:embed/>
                </p:oleObj>
              </mc:Choice>
              <mc:Fallback>
                <p:oleObj name="Equation" r:id="rId12" imgW="1333500" imgH="228600" progId="Equation.DSMT4">
                  <p:embed/>
                  <p:pic>
                    <p:nvPicPr>
                      <p:cNvPr id="141324" name="Object 10">
                        <a:extLst>
                          <a:ext uri="{FF2B5EF4-FFF2-40B4-BE49-F238E27FC236}">
                            <a16:creationId xmlns:a16="http://schemas.microsoft.com/office/drawing/2014/main" id="{3895AFAF-A339-4B52-9176-EA1C414BB5A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2979738"/>
                        <a:ext cx="2879725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1325" name="Object 11">
            <a:extLst>
              <a:ext uri="{FF2B5EF4-FFF2-40B4-BE49-F238E27FC236}">
                <a16:creationId xmlns:a16="http://schemas.microsoft.com/office/drawing/2014/main" id="{CD1FACA6-4E1B-40C0-B34A-E984CE6E321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06938" y="5319713"/>
          <a:ext cx="256540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5414" name="Equation" r:id="rId14" imgW="1244600" imgH="228600" progId="Equation.DSMT4">
                  <p:embed/>
                </p:oleObj>
              </mc:Choice>
              <mc:Fallback>
                <p:oleObj name="Equation" r:id="rId14" imgW="1244600" imgH="228600" progId="Equation.DSMT4">
                  <p:embed/>
                  <p:pic>
                    <p:nvPicPr>
                      <p:cNvPr id="141325" name="Object 11">
                        <a:extLst>
                          <a:ext uri="{FF2B5EF4-FFF2-40B4-BE49-F238E27FC236}">
                            <a16:creationId xmlns:a16="http://schemas.microsoft.com/office/drawing/2014/main" id="{CD1FACA6-4E1B-40C0-B34A-E984CE6E321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06938" y="5319713"/>
                        <a:ext cx="256540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日期占位符 1">
            <a:extLst>
              <a:ext uri="{FF2B5EF4-FFF2-40B4-BE49-F238E27FC236}">
                <a16:creationId xmlns:a16="http://schemas.microsoft.com/office/drawing/2014/main" id="{4D24E97B-8702-4092-88F5-BF81E764119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63" name="灯片编号占位符 3">
            <a:extLst>
              <a:ext uri="{FF2B5EF4-FFF2-40B4-BE49-F238E27FC236}">
                <a16:creationId xmlns:a16="http://schemas.microsoft.com/office/drawing/2014/main" id="{ABDA77EC-4703-4CD1-81AB-90AEE62306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6C524E5-C7D6-4E51-AA43-08EEE24050D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3364" name="日期占位符 3">
            <a:extLst>
              <a:ext uri="{FF2B5EF4-FFF2-40B4-BE49-F238E27FC236}">
                <a16:creationId xmlns:a16="http://schemas.microsoft.com/office/drawing/2014/main" id="{B2AA15B0-5BA8-4D1F-B141-9C69CBEC345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3365" name="灯片编号占位符 5">
            <a:extLst>
              <a:ext uri="{FF2B5EF4-FFF2-40B4-BE49-F238E27FC236}">
                <a16:creationId xmlns:a16="http://schemas.microsoft.com/office/drawing/2014/main" id="{2F9BA8D4-5836-412A-AF35-8EA2F71CD16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F5F8D4C-AA8F-4907-A40B-C2317EC9F03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3366" name="Rectangle 2">
            <a:extLst>
              <a:ext uri="{FF2B5EF4-FFF2-40B4-BE49-F238E27FC236}">
                <a16:creationId xmlns:a16="http://schemas.microsoft.com/office/drawing/2014/main" id="{D82ADA89-9680-4519-AF5F-0817C319EDD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43367" name="Rectangle 3">
            <a:extLst>
              <a:ext uri="{FF2B5EF4-FFF2-40B4-BE49-F238E27FC236}">
                <a16:creationId xmlns:a16="http://schemas.microsoft.com/office/drawing/2014/main" id="{2F7093D0-4BCB-42A2-933B-A36BA0A9E0B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954088"/>
            <a:ext cx="8507413" cy="5634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7"/>
            </a:pPr>
            <a:r>
              <a:rPr lang="zh-CN" altLang="en-US" sz="2800">
                <a:solidFill>
                  <a:schemeClr val="bg1"/>
                </a:solidFill>
              </a:rPr>
              <a:t>如何判定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是否为模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的二次剩余？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只要利用定理</a:t>
            </a:r>
            <a:r>
              <a:rPr lang="en-US" altLang="zh-CN" sz="2800">
                <a:solidFill>
                  <a:schemeClr val="bg1"/>
                </a:solidFill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和计算方幂模                     即可。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8"/>
            </a:pPr>
            <a:r>
              <a:rPr lang="zh-CN" altLang="en-US" sz="2800">
                <a:solidFill>
                  <a:schemeClr val="bg1"/>
                </a:solidFill>
              </a:rPr>
              <a:t>已知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是奇素数，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是模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的二次剩余，如何计算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模</a:t>
            </a:r>
            <a:r>
              <a:rPr lang="en-US" altLang="zh-CN" sz="2800">
                <a:solidFill>
                  <a:schemeClr val="bg1"/>
                </a:solidFill>
              </a:rPr>
              <a:t>p</a:t>
            </a:r>
            <a:r>
              <a:rPr lang="zh-CN" altLang="en-US" sz="2800">
                <a:solidFill>
                  <a:schemeClr val="bg1"/>
                </a:solidFill>
              </a:rPr>
              <a:t>的两个平方根？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Char char="n"/>
            </a:pPr>
            <a:r>
              <a:rPr lang="zh-CN" altLang="en-US"/>
              <a:t>当                   时，两平方根易求，分别是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Char char="n"/>
            </a:pPr>
            <a:r>
              <a:rPr lang="zh-CN" altLang="en-US"/>
              <a:t>当                   时，没有有效的确定性算法，只能借助于</a:t>
            </a:r>
            <a:r>
              <a:rPr lang="en-US" altLang="zh-CN"/>
              <a:t>Las Vegas</a:t>
            </a:r>
            <a:r>
              <a:rPr lang="zh-CN" altLang="en-US"/>
              <a:t>算法。</a:t>
            </a:r>
          </a:p>
        </p:txBody>
      </p:sp>
      <p:graphicFrame>
        <p:nvGraphicFramePr>
          <p:cNvPr id="143368" name="Object 6">
            <a:extLst>
              <a:ext uri="{FF2B5EF4-FFF2-40B4-BE49-F238E27FC236}">
                <a16:creationId xmlns:a16="http://schemas.microsoft.com/office/drawing/2014/main" id="{0088FA89-8A43-4C36-87A6-4332CAC478D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677150" y="3203575"/>
          <a:ext cx="12160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57" name="Equation" r:id="rId4" imgW="533169" imgH="203112" progId="Equation.DSMT4">
                  <p:embed/>
                </p:oleObj>
              </mc:Choice>
              <mc:Fallback>
                <p:oleObj name="Equation" r:id="rId4" imgW="533169" imgH="203112" progId="Equation.DSMT4">
                  <p:embed/>
                  <p:pic>
                    <p:nvPicPr>
                      <p:cNvPr id="143368" name="Object 6">
                        <a:extLst>
                          <a:ext uri="{FF2B5EF4-FFF2-40B4-BE49-F238E27FC236}">
                            <a16:creationId xmlns:a16="http://schemas.microsoft.com/office/drawing/2014/main" id="{0088FA89-8A43-4C36-87A6-4332CAC478D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77150" y="3203575"/>
                        <a:ext cx="12160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69" name="Object 7">
            <a:extLst>
              <a:ext uri="{FF2B5EF4-FFF2-40B4-BE49-F238E27FC236}">
                <a16:creationId xmlns:a16="http://schemas.microsoft.com/office/drawing/2014/main" id="{9A943B4E-5298-47C4-BB86-79947E406B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02238" y="1584325"/>
          <a:ext cx="1979612" cy="546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58" name="Equation" r:id="rId6" imgW="863225" imgH="228501" progId="Equation.DSMT4">
                  <p:embed/>
                </p:oleObj>
              </mc:Choice>
              <mc:Fallback>
                <p:oleObj name="Equation" r:id="rId6" imgW="863225" imgH="228501" progId="Equation.DSMT4">
                  <p:embed/>
                  <p:pic>
                    <p:nvPicPr>
                      <p:cNvPr id="143369" name="Object 7">
                        <a:extLst>
                          <a:ext uri="{FF2B5EF4-FFF2-40B4-BE49-F238E27FC236}">
                            <a16:creationId xmlns:a16="http://schemas.microsoft.com/office/drawing/2014/main" id="{9A943B4E-5298-47C4-BB86-79947E406B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238" y="1584325"/>
                        <a:ext cx="1979612" cy="546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0" name="Object 8">
            <a:extLst>
              <a:ext uri="{FF2B5EF4-FFF2-40B4-BE49-F238E27FC236}">
                <a16:creationId xmlns:a16="http://schemas.microsoft.com/office/drawing/2014/main" id="{94F5E93C-978E-4FF0-B415-024C28BB2A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6850" y="3294063"/>
          <a:ext cx="180022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59" name="Equation" r:id="rId8" imgW="837836" imgH="203112" progId="Equation.DSMT4">
                  <p:embed/>
                </p:oleObj>
              </mc:Choice>
              <mc:Fallback>
                <p:oleObj name="Equation" r:id="rId8" imgW="837836" imgH="203112" progId="Equation.DSMT4">
                  <p:embed/>
                  <p:pic>
                    <p:nvPicPr>
                      <p:cNvPr id="143370" name="Object 8">
                        <a:extLst>
                          <a:ext uri="{FF2B5EF4-FFF2-40B4-BE49-F238E27FC236}">
                            <a16:creationId xmlns:a16="http://schemas.microsoft.com/office/drawing/2014/main" id="{94F5E93C-978E-4FF0-B415-024C28BB2A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3294063"/>
                        <a:ext cx="180022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3371" name="Object 9">
            <a:extLst>
              <a:ext uri="{FF2B5EF4-FFF2-40B4-BE49-F238E27FC236}">
                <a16:creationId xmlns:a16="http://schemas.microsoft.com/office/drawing/2014/main" id="{0DE649DD-EB1C-4ABD-A0EE-3F274B8A86A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3878263"/>
          <a:ext cx="1844675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7460" name="Equation" r:id="rId10" imgW="812447" imgH="203112" progId="Equation.DSMT4">
                  <p:embed/>
                </p:oleObj>
              </mc:Choice>
              <mc:Fallback>
                <p:oleObj name="Equation" r:id="rId10" imgW="812447" imgH="203112" progId="Equation.DSMT4">
                  <p:embed/>
                  <p:pic>
                    <p:nvPicPr>
                      <p:cNvPr id="143371" name="Object 9">
                        <a:extLst>
                          <a:ext uri="{FF2B5EF4-FFF2-40B4-BE49-F238E27FC236}">
                            <a16:creationId xmlns:a16="http://schemas.microsoft.com/office/drawing/2014/main" id="{0DE649DD-EB1C-4ABD-A0EE-3F274B8A86A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3878263"/>
                        <a:ext cx="1844675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日期占位符 1">
            <a:extLst>
              <a:ext uri="{FF2B5EF4-FFF2-40B4-BE49-F238E27FC236}">
                <a16:creationId xmlns:a16="http://schemas.microsoft.com/office/drawing/2014/main" id="{91CC301E-C37E-4059-9703-E0F13256C7A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5411" name="灯片编号占位符 3">
            <a:extLst>
              <a:ext uri="{FF2B5EF4-FFF2-40B4-BE49-F238E27FC236}">
                <a16:creationId xmlns:a16="http://schemas.microsoft.com/office/drawing/2014/main" id="{983FCC93-5345-4CB4-BDDA-FAD799ACB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C93A57C-7C06-4539-B0A7-F71C19D9BFA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89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5412" name="日期占位符 3">
            <a:extLst>
              <a:ext uri="{FF2B5EF4-FFF2-40B4-BE49-F238E27FC236}">
                <a16:creationId xmlns:a16="http://schemas.microsoft.com/office/drawing/2014/main" id="{968250C2-56E2-4052-9E99-C54675A6311C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5413" name="灯片编号占位符 5">
            <a:extLst>
              <a:ext uri="{FF2B5EF4-FFF2-40B4-BE49-F238E27FC236}">
                <a16:creationId xmlns:a16="http://schemas.microsoft.com/office/drawing/2014/main" id="{57E49EA8-BC5B-4CF6-9CBF-78385377A670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0F4090C-C593-4424-9700-A1EC6273565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89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5414" name="Rectangle 2">
            <a:extLst>
              <a:ext uri="{FF2B5EF4-FFF2-40B4-BE49-F238E27FC236}">
                <a16:creationId xmlns:a16="http://schemas.microsoft.com/office/drawing/2014/main" id="{D1BA4925-4EFB-4E7C-8EF5-C58C28C193A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45415" name="Rectangle 3">
            <a:extLst>
              <a:ext uri="{FF2B5EF4-FFF2-40B4-BE49-F238E27FC236}">
                <a16:creationId xmlns:a16="http://schemas.microsoft.com/office/drawing/2014/main" id="{4933F0EE-04DE-412D-9FFB-AA5951058CF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0"/>
            <a:ext cx="8596313" cy="5634038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en-US" altLang="zh-CN" b="0"/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/>
              <a:t>9.</a:t>
            </a:r>
            <a:r>
              <a:rPr lang="en-US" altLang="zh-CN" b="0">
                <a:solidFill>
                  <a:schemeClr val="bg1"/>
                </a:solidFill>
              </a:rPr>
              <a:t> Las Vegas</a:t>
            </a:r>
            <a:r>
              <a:rPr lang="zh-CN" altLang="en-US" b="0">
                <a:solidFill>
                  <a:schemeClr val="bg1"/>
                </a:solidFill>
              </a:rPr>
              <a:t>算法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b="0">
                <a:solidFill>
                  <a:schemeClr val="bg1"/>
                </a:solidFill>
              </a:rPr>
              <a:t>	</a:t>
            </a:r>
            <a:r>
              <a:rPr lang="zh-CN" altLang="en-US" sz="2800">
                <a:solidFill>
                  <a:schemeClr val="bg1"/>
                </a:solidFill>
              </a:rPr>
              <a:t>用     表示</a:t>
            </a:r>
            <a:r>
              <a:rPr lang="en-US" altLang="zh-CN" sz="2800">
                <a:solidFill>
                  <a:schemeClr val="bg1"/>
                </a:solidFill>
              </a:rPr>
              <a:t>x</a:t>
            </a:r>
            <a:r>
              <a:rPr lang="zh-CN" altLang="en-US" sz="2800">
                <a:solidFill>
                  <a:schemeClr val="bg1"/>
                </a:solidFill>
              </a:rPr>
              <a:t>的两个平方根中较小的一个。</a:t>
            </a:r>
          </a:p>
          <a:p>
            <a:pPr marL="990600" lvl="1" indent="-533400" eaLnBrk="1" hangingPunct="1">
              <a:buClr>
                <a:srgbClr val="FF9900"/>
              </a:buClr>
              <a:buFont typeface="Wingdings" panose="05000000000000000000" pitchFamily="2" charset="2"/>
              <a:buChar char="n"/>
            </a:pPr>
            <a:r>
              <a:rPr lang="en-US" altLang="zh-CN"/>
              <a:t>Def</a:t>
            </a:r>
            <a:r>
              <a:rPr lang="zh-CN" altLang="en-US"/>
              <a:t>：模</a:t>
            </a:r>
            <a:r>
              <a:rPr lang="en-US" altLang="zh-CN"/>
              <a:t>p</a:t>
            </a:r>
            <a:r>
              <a:rPr lang="zh-CN" altLang="en-US"/>
              <a:t>乘法（类似于复数乘法</a:t>
            </a:r>
            <a:r>
              <a:rPr lang="zh-CN" altLang="en-US">
                <a:latin typeface="Times New Roman" panose="02020603050405020304" pitchFamily="18" charset="0"/>
              </a:rPr>
              <a:t>）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>
                <a:latin typeface="Times New Roman" panose="02020603050405020304" pitchFamily="18" charset="0"/>
              </a:rPr>
              <a:t>      </a:t>
            </a:r>
            <a:r>
              <a:rPr lang="en-US" altLang="zh-CN">
                <a:latin typeface="Times New Roman" panose="02020603050405020304" pitchFamily="18" charset="0"/>
              </a:rPr>
              <a:t>a</a:t>
            </a:r>
            <a:r>
              <a:rPr lang="zh-CN" altLang="en-US">
                <a:latin typeface="Times New Roman" panose="02020603050405020304" pitchFamily="18" charset="0"/>
              </a:rPr>
              <a:t>，</a:t>
            </a:r>
            <a:r>
              <a:rPr lang="en-US" altLang="zh-CN">
                <a:latin typeface="Times New Roman" panose="02020603050405020304" pitchFamily="18" charset="0"/>
              </a:rPr>
              <a:t>b</a:t>
            </a:r>
            <a:r>
              <a:rPr lang="zh-CN" altLang="en-US">
                <a:latin typeface="Times New Roman" panose="02020603050405020304" pitchFamily="18" charset="0"/>
              </a:rPr>
              <a:t>，</a:t>
            </a:r>
            <a:r>
              <a:rPr lang="en-US" altLang="zh-CN">
                <a:latin typeface="Times New Roman" panose="02020603050405020304" pitchFamily="18" charset="0"/>
              </a:rPr>
              <a:t>c</a:t>
            </a:r>
            <a:r>
              <a:rPr lang="zh-CN" altLang="en-US">
                <a:latin typeface="Times New Roman" panose="02020603050405020304" pitchFamily="18" charset="0"/>
              </a:rPr>
              <a:t>，</a:t>
            </a:r>
            <a:r>
              <a:rPr lang="en-US" altLang="zh-CN">
                <a:latin typeface="Times New Roman" panose="02020603050405020304" pitchFamily="18" charset="0"/>
              </a:rPr>
              <a:t>d∈[0,p-1]</a:t>
            </a:r>
          </a:p>
        </p:txBody>
      </p:sp>
      <p:graphicFrame>
        <p:nvGraphicFramePr>
          <p:cNvPr id="145416" name="Object 6">
            <a:extLst>
              <a:ext uri="{FF2B5EF4-FFF2-40B4-BE49-F238E27FC236}">
                <a16:creationId xmlns:a16="http://schemas.microsoft.com/office/drawing/2014/main" id="{624DDD10-1085-464E-8DB5-6D7A20E0CE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6000" y="1538288"/>
          <a:ext cx="630238" cy="461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5" name="Equation" r:id="rId4" imgW="241300" imgH="228600" progId="Equation.DSMT4">
                  <p:embed/>
                </p:oleObj>
              </mc:Choice>
              <mc:Fallback>
                <p:oleObj name="Equation" r:id="rId4" imgW="241300" imgH="228600" progId="Equation.DSMT4">
                  <p:embed/>
                  <p:pic>
                    <p:nvPicPr>
                      <p:cNvPr id="145416" name="Object 6">
                        <a:extLst>
                          <a:ext uri="{FF2B5EF4-FFF2-40B4-BE49-F238E27FC236}">
                            <a16:creationId xmlns:a16="http://schemas.microsoft.com/office/drawing/2014/main" id="{624DDD10-1085-464E-8DB5-6D7A20E0CE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1538288"/>
                        <a:ext cx="630238" cy="461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5417" name="Object 7">
            <a:extLst>
              <a:ext uri="{FF2B5EF4-FFF2-40B4-BE49-F238E27FC236}">
                <a16:creationId xmlns:a16="http://schemas.microsoft.com/office/drawing/2014/main" id="{FF7339AB-B581-44D1-900C-D2416F4E07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7225" y="3429000"/>
          <a:ext cx="8145463" cy="2778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9506" name="Equation" r:id="rId6" imgW="3098800" imgH="1016000" progId="Equation.DSMT4">
                  <p:embed/>
                </p:oleObj>
              </mc:Choice>
              <mc:Fallback>
                <p:oleObj name="Equation" r:id="rId6" imgW="3098800" imgH="1016000" progId="Equation.DSMT4">
                  <p:embed/>
                  <p:pic>
                    <p:nvPicPr>
                      <p:cNvPr id="145417" name="Object 7">
                        <a:extLst>
                          <a:ext uri="{FF2B5EF4-FFF2-40B4-BE49-F238E27FC236}">
                            <a16:creationId xmlns:a16="http://schemas.microsoft.com/office/drawing/2014/main" id="{FF7339AB-B581-44D1-900C-D2416F4E07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7225" y="3429000"/>
                        <a:ext cx="8145463" cy="2778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458" name="日期占位符 1">
            <a:extLst>
              <a:ext uri="{FF2B5EF4-FFF2-40B4-BE49-F238E27FC236}">
                <a16:creationId xmlns:a16="http://schemas.microsoft.com/office/drawing/2014/main" id="{49D5A04A-8112-4AD4-B774-F5A3F785265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7459" name="灯片编号占位符 3">
            <a:extLst>
              <a:ext uri="{FF2B5EF4-FFF2-40B4-BE49-F238E27FC236}">
                <a16:creationId xmlns:a16="http://schemas.microsoft.com/office/drawing/2014/main" id="{D9CBD003-2FA1-4D96-B3FB-0EFF69020F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4A6B4B-E6E7-4B73-A81A-6DA062EC41A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7460" name="日期占位符 3">
            <a:extLst>
              <a:ext uri="{FF2B5EF4-FFF2-40B4-BE49-F238E27FC236}">
                <a16:creationId xmlns:a16="http://schemas.microsoft.com/office/drawing/2014/main" id="{26B8E0E6-868A-4B97-8BCB-B140445CF78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7461" name="灯片编号占位符 5">
            <a:extLst>
              <a:ext uri="{FF2B5EF4-FFF2-40B4-BE49-F238E27FC236}">
                <a16:creationId xmlns:a16="http://schemas.microsoft.com/office/drawing/2014/main" id="{00E77240-0696-4FD5-85B9-9328B6A8FCE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C0E42FE-7430-4070-B91D-24A65BE9CB6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7462" name="Rectangle 2">
            <a:extLst>
              <a:ext uri="{FF2B5EF4-FFF2-40B4-BE49-F238E27FC236}">
                <a16:creationId xmlns:a16="http://schemas.microsoft.com/office/drawing/2014/main" id="{6EF13D04-6059-4ADF-A052-C48BCFC7B0B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47463" name="Rectangle 3">
            <a:extLst>
              <a:ext uri="{FF2B5EF4-FFF2-40B4-BE49-F238E27FC236}">
                <a16:creationId xmlns:a16="http://schemas.microsoft.com/office/drawing/2014/main" id="{A222B6E1-FADF-4626-9D24-BF90A00E822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954088"/>
            <a:ext cx="9144000" cy="5634037"/>
          </a:xfrm>
        </p:spPr>
        <p:txBody>
          <a:bodyPr/>
          <a:lstStyle/>
          <a:p>
            <a:pPr marL="990600" lvl="1" indent="-533400" eaLnBrk="1" hangingPunct="1">
              <a:buClr>
                <a:srgbClr val="FFFF00"/>
              </a:buClr>
            </a:pPr>
            <a:r>
              <a:rPr lang="zh-CN" altLang="en-US" sz="2400">
                <a:latin typeface="Times New Roman" panose="02020603050405020304" pitchFamily="18" charset="0"/>
              </a:rPr>
              <a:t>例：设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latin typeface="Times New Roman" panose="02020603050405020304" pitchFamily="18" charset="0"/>
              </a:rPr>
              <a:t>	</a:t>
            </a:r>
            <a:r>
              <a:rPr lang="zh-CN" altLang="en-US" sz="2400"/>
              <a:t>∵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∴由定理</a:t>
            </a:r>
            <a:r>
              <a:rPr lang="en-US" altLang="zh-CN" sz="2400"/>
              <a:t>4</a:t>
            </a:r>
            <a:r>
              <a:rPr lang="zh-CN" altLang="en-US" sz="2400"/>
              <a:t>可知，</a:t>
            </a:r>
            <a:r>
              <a:rPr lang="en-US" altLang="zh-CN" sz="2400"/>
              <a:t>7</a:t>
            </a:r>
            <a:r>
              <a:rPr lang="zh-CN" altLang="en-US" sz="2400"/>
              <a:t>是模</a:t>
            </a:r>
            <a:r>
              <a:rPr lang="en-US" altLang="zh-CN" sz="2400"/>
              <a:t>53</a:t>
            </a:r>
            <a:r>
              <a:rPr lang="zh-CN" altLang="en-US" sz="2400"/>
              <a:t>的二次剩余，求</a:t>
            </a:r>
            <a:r>
              <a:rPr lang="en-US" altLang="zh-CN" sz="2400"/>
              <a:t>7</a:t>
            </a:r>
            <a:r>
              <a:rPr lang="zh-CN" altLang="en-US" sz="2400"/>
              <a:t>模</a:t>
            </a:r>
            <a:r>
              <a:rPr lang="en-US" altLang="zh-CN" sz="2400"/>
              <a:t>53</a:t>
            </a:r>
            <a:r>
              <a:rPr lang="zh-CN" altLang="en-US" sz="2400"/>
              <a:t>的平方根。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当省略模</a:t>
            </a:r>
            <a:r>
              <a:rPr lang="en-US" altLang="zh-CN" sz="2400"/>
              <a:t>53</a:t>
            </a:r>
            <a:r>
              <a:rPr lang="zh-CN" altLang="en-US" sz="2400"/>
              <a:t>符号时，                         计算过程如下：</a:t>
            </a:r>
          </a:p>
        </p:txBody>
      </p:sp>
      <p:graphicFrame>
        <p:nvGraphicFramePr>
          <p:cNvPr id="147464" name="Object 6">
            <a:extLst>
              <a:ext uri="{FF2B5EF4-FFF2-40B4-BE49-F238E27FC236}">
                <a16:creationId xmlns:a16="http://schemas.microsoft.com/office/drawing/2014/main" id="{9C5B9FB4-C223-42C8-8E78-E9A8061D00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7088" y="869950"/>
          <a:ext cx="5624512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3" name="Equation" r:id="rId4" imgW="2323092" imgH="215806" progId="Equation.DSMT4">
                  <p:embed/>
                </p:oleObj>
              </mc:Choice>
              <mc:Fallback>
                <p:oleObj name="Equation" r:id="rId4" imgW="2323092" imgH="215806" progId="Equation.DSMT4">
                  <p:embed/>
                  <p:pic>
                    <p:nvPicPr>
                      <p:cNvPr id="147464" name="Object 6">
                        <a:extLst>
                          <a:ext uri="{FF2B5EF4-FFF2-40B4-BE49-F238E27FC236}">
                            <a16:creationId xmlns:a16="http://schemas.microsoft.com/office/drawing/2014/main" id="{9C5B9FB4-C223-42C8-8E78-E9A8061D00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869950"/>
                        <a:ext cx="5624512" cy="5302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5" name="Object 7">
            <a:extLst>
              <a:ext uri="{FF2B5EF4-FFF2-40B4-BE49-F238E27FC236}">
                <a16:creationId xmlns:a16="http://schemas.microsoft.com/office/drawing/2014/main" id="{95B260B7-4ECF-41A9-BF39-8EBE4B06EA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1788" y="1403350"/>
          <a:ext cx="5176837" cy="587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4" name="Equation" r:id="rId6" imgW="2019300" imgH="228600" progId="Equation.DSMT4">
                  <p:embed/>
                </p:oleObj>
              </mc:Choice>
              <mc:Fallback>
                <p:oleObj name="Equation" r:id="rId6" imgW="2019300" imgH="228600" progId="Equation.DSMT4">
                  <p:embed/>
                  <p:pic>
                    <p:nvPicPr>
                      <p:cNvPr id="147465" name="Object 7">
                        <a:extLst>
                          <a:ext uri="{FF2B5EF4-FFF2-40B4-BE49-F238E27FC236}">
                            <a16:creationId xmlns:a16="http://schemas.microsoft.com/office/drawing/2014/main" id="{95B260B7-4ECF-41A9-BF39-8EBE4B06EA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1403350"/>
                        <a:ext cx="5176837" cy="587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6" name="Object 8">
            <a:extLst>
              <a:ext uri="{FF2B5EF4-FFF2-40B4-BE49-F238E27FC236}">
                <a16:creationId xmlns:a16="http://schemas.microsoft.com/office/drawing/2014/main" id="{E9FBFA00-BA26-4269-BA1B-331FFC2881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16338" y="2484438"/>
          <a:ext cx="21145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5" name="Equation" r:id="rId8" imgW="1091726" imgH="241195" progId="Equation.DSMT4">
                  <p:embed/>
                </p:oleObj>
              </mc:Choice>
              <mc:Fallback>
                <p:oleObj name="Equation" r:id="rId8" imgW="1091726" imgH="241195" progId="Equation.DSMT4">
                  <p:embed/>
                  <p:pic>
                    <p:nvPicPr>
                      <p:cNvPr id="147466" name="Object 8">
                        <a:extLst>
                          <a:ext uri="{FF2B5EF4-FFF2-40B4-BE49-F238E27FC236}">
                            <a16:creationId xmlns:a16="http://schemas.microsoft.com/office/drawing/2014/main" id="{E9FBFA00-BA26-4269-BA1B-331FFC2881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2484438"/>
                        <a:ext cx="21145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7467" name="Object 9">
            <a:extLst>
              <a:ext uri="{FF2B5EF4-FFF2-40B4-BE49-F238E27FC236}">
                <a16:creationId xmlns:a16="http://schemas.microsoft.com/office/drawing/2014/main" id="{7AC7EA0D-F2FF-489C-A9F1-3B3DE2F043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96975" y="3203575"/>
          <a:ext cx="6435725" cy="310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1556" name="Equation" r:id="rId10" imgW="2959100" imgH="1549400" progId="Equation.DSMT4">
                  <p:embed/>
                </p:oleObj>
              </mc:Choice>
              <mc:Fallback>
                <p:oleObj name="Equation" r:id="rId10" imgW="2959100" imgH="1549400" progId="Equation.DSMT4">
                  <p:embed/>
                  <p:pic>
                    <p:nvPicPr>
                      <p:cNvPr id="147467" name="Object 9">
                        <a:extLst>
                          <a:ext uri="{FF2B5EF4-FFF2-40B4-BE49-F238E27FC236}">
                            <a16:creationId xmlns:a16="http://schemas.microsoft.com/office/drawing/2014/main" id="{7AC7EA0D-F2FF-489C-A9F1-3B3DE2F043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3203575"/>
                        <a:ext cx="6435725" cy="310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日期占位符 1">
            <a:extLst>
              <a:ext uri="{FF2B5EF4-FFF2-40B4-BE49-F238E27FC236}">
                <a16:creationId xmlns:a16="http://schemas.microsoft.com/office/drawing/2014/main" id="{2AE42523-A3D7-49DD-9571-9219D820CE1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7" name="灯片编号占位符 3">
            <a:extLst>
              <a:ext uri="{FF2B5EF4-FFF2-40B4-BE49-F238E27FC236}">
                <a16:creationId xmlns:a16="http://schemas.microsoft.com/office/drawing/2014/main" id="{DBA63857-7BAA-4BED-9767-D18E8C8E03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4924730-B8A2-46C9-96AA-9486694D7C0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9508" name="日期占位符 3">
            <a:extLst>
              <a:ext uri="{FF2B5EF4-FFF2-40B4-BE49-F238E27FC236}">
                <a16:creationId xmlns:a16="http://schemas.microsoft.com/office/drawing/2014/main" id="{CD7C3F0E-DB66-46BE-A7B6-7FE88C10713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49509" name="灯片编号占位符 5">
            <a:extLst>
              <a:ext uri="{FF2B5EF4-FFF2-40B4-BE49-F238E27FC236}">
                <a16:creationId xmlns:a16="http://schemas.microsoft.com/office/drawing/2014/main" id="{930216B3-4DCC-4F77-A94A-CA049BD52DE2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A1EC41D-A2DD-4D3D-BFAD-4577EE80A6B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49510" name="Rectangle 2">
            <a:extLst>
              <a:ext uri="{FF2B5EF4-FFF2-40B4-BE49-F238E27FC236}">
                <a16:creationId xmlns:a16="http://schemas.microsoft.com/office/drawing/2014/main" id="{1BE48770-263A-42ED-946B-69EF4B26952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49511" name="Rectangle 3">
            <a:extLst>
              <a:ext uri="{FF2B5EF4-FFF2-40B4-BE49-F238E27FC236}">
                <a16:creationId xmlns:a16="http://schemas.microsoft.com/office/drawing/2014/main" id="{ED769B43-EC66-4BDA-87C2-0A64084E7ED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056563" cy="5634037"/>
          </a:xfrm>
        </p:spPr>
        <p:txBody>
          <a:bodyPr/>
          <a:lstStyle/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rgbClr val="FF9900"/>
                </a:solidFill>
                <a:latin typeface="Times New Roman" panose="02020603050405020304" pitchFamily="18" charset="0"/>
              </a:rPr>
              <a:t>注：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rgbClr val="FF9900"/>
              </a:solidFill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rgbClr val="FF9900"/>
              </a:solidFill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rgbClr val="FF9900"/>
              </a:solidFill>
              <a:latin typeface="Times New Roman" panose="02020603050405020304" pitchFamily="18" charset="0"/>
            </a:endParaRP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latin typeface="Times New Roman" panose="02020603050405020304" pitchFamily="18" charset="0"/>
              </a:rPr>
              <a:t>	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latin typeface="Times New Roman" panose="02020603050405020304" pitchFamily="18" charset="0"/>
              </a:rPr>
              <a:t>         上例中，                                      ，</a:t>
            </a:r>
            <a:r>
              <a:rPr lang="zh-CN" altLang="en-US" sz="2400" b="0"/>
              <a:t>∵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	 ∴由定理</a:t>
            </a:r>
            <a:r>
              <a:rPr lang="en-US" altLang="zh-CN" sz="2400" b="0"/>
              <a:t>4</a:t>
            </a:r>
            <a:r>
              <a:rPr lang="zh-CN" altLang="en-US" sz="2400" b="0"/>
              <a:t>知，         是模</a:t>
            </a:r>
            <a:r>
              <a:rPr lang="en-US" altLang="zh-CN" sz="2400" b="0"/>
              <a:t>53</a:t>
            </a:r>
            <a:r>
              <a:rPr lang="zh-CN" altLang="en-US" sz="2400" b="0"/>
              <a:t>的非二次剩余。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	     同样可知              亦是模</a:t>
            </a:r>
            <a:r>
              <a:rPr lang="en-US" altLang="zh-CN" sz="2400" b="0"/>
              <a:t>53</a:t>
            </a:r>
            <a:r>
              <a:rPr lang="zh-CN" altLang="en-US" sz="2400" b="0"/>
              <a:t>的非二次剩余。</a:t>
            </a:r>
          </a:p>
        </p:txBody>
      </p:sp>
      <p:graphicFrame>
        <p:nvGraphicFramePr>
          <p:cNvPr id="149512" name="Object 6">
            <a:extLst>
              <a:ext uri="{FF2B5EF4-FFF2-40B4-BE49-F238E27FC236}">
                <a16:creationId xmlns:a16="http://schemas.microsoft.com/office/drawing/2014/main" id="{2BA53D7E-70A6-44D7-88A0-B71A945F6C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6850" y="898525"/>
          <a:ext cx="6840538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1" name="Equation" r:id="rId4" imgW="3022600" imgH="241300" progId="Equation.DSMT4">
                  <p:embed/>
                </p:oleObj>
              </mc:Choice>
              <mc:Fallback>
                <p:oleObj name="Equation" r:id="rId4" imgW="3022600" imgH="241300" progId="Equation.DSMT4">
                  <p:embed/>
                  <p:pic>
                    <p:nvPicPr>
                      <p:cNvPr id="149512" name="Object 6">
                        <a:extLst>
                          <a:ext uri="{FF2B5EF4-FFF2-40B4-BE49-F238E27FC236}">
                            <a16:creationId xmlns:a16="http://schemas.microsoft.com/office/drawing/2014/main" id="{2BA53D7E-70A6-44D7-88A0-B71A945F6C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898525"/>
                        <a:ext cx="6840538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3" name="Object 7">
            <a:extLst>
              <a:ext uri="{FF2B5EF4-FFF2-40B4-BE49-F238E27FC236}">
                <a16:creationId xmlns:a16="http://schemas.microsoft.com/office/drawing/2014/main" id="{BEF933D7-41FF-4582-B214-61BCE3880A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6350" y="3460750"/>
          <a:ext cx="3016250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2" name="Equation" r:id="rId6" imgW="1473200" imgH="241300" progId="Equation.DSMT4">
                  <p:embed/>
                </p:oleObj>
              </mc:Choice>
              <mc:Fallback>
                <p:oleObj name="Equation" r:id="rId6" imgW="1473200" imgH="241300" progId="Equation.DSMT4">
                  <p:embed/>
                  <p:pic>
                    <p:nvPicPr>
                      <p:cNvPr id="149513" name="Object 7">
                        <a:extLst>
                          <a:ext uri="{FF2B5EF4-FFF2-40B4-BE49-F238E27FC236}">
                            <a16:creationId xmlns:a16="http://schemas.microsoft.com/office/drawing/2014/main" id="{BEF933D7-41FF-4582-B214-61BCE3880A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3460750"/>
                        <a:ext cx="3016250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4" name="Object 8">
            <a:extLst>
              <a:ext uri="{FF2B5EF4-FFF2-40B4-BE49-F238E27FC236}">
                <a16:creationId xmlns:a16="http://schemas.microsoft.com/office/drawing/2014/main" id="{3C7AF878-D721-478E-9E8F-29DCEB7FCD2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7563" y="4014788"/>
          <a:ext cx="85407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3" name="Equation" r:id="rId8" imgW="419100" imgH="228600" progId="Equation.DSMT4">
                  <p:embed/>
                </p:oleObj>
              </mc:Choice>
              <mc:Fallback>
                <p:oleObj name="Equation" r:id="rId8" imgW="419100" imgH="228600" progId="Equation.DSMT4">
                  <p:embed/>
                  <p:pic>
                    <p:nvPicPr>
                      <p:cNvPr id="149514" name="Object 8">
                        <a:extLst>
                          <a:ext uri="{FF2B5EF4-FFF2-40B4-BE49-F238E27FC236}">
                            <a16:creationId xmlns:a16="http://schemas.microsoft.com/office/drawing/2014/main" id="{3C7AF878-D721-478E-9E8F-29DCEB7FCD2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4014788"/>
                        <a:ext cx="854075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5" name="Object 9">
            <a:extLst>
              <a:ext uri="{FF2B5EF4-FFF2-40B4-BE49-F238E27FC236}">
                <a16:creationId xmlns:a16="http://schemas.microsoft.com/office/drawing/2014/main" id="{0BC06A82-EC19-4483-B4F4-E292E2FCAA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327775" y="3473450"/>
          <a:ext cx="211455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4" name="Equation" r:id="rId10" imgW="901309" imgH="203112" progId="Equation.DSMT4">
                  <p:embed/>
                </p:oleObj>
              </mc:Choice>
              <mc:Fallback>
                <p:oleObj name="Equation" r:id="rId10" imgW="901309" imgH="203112" progId="Equation.DSMT4">
                  <p:embed/>
                  <p:pic>
                    <p:nvPicPr>
                      <p:cNvPr id="149515" name="Object 9">
                        <a:extLst>
                          <a:ext uri="{FF2B5EF4-FFF2-40B4-BE49-F238E27FC236}">
                            <a16:creationId xmlns:a16="http://schemas.microsoft.com/office/drawing/2014/main" id="{0BC06A82-EC19-4483-B4F4-E292E2FCAA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7775" y="3473450"/>
                        <a:ext cx="211455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6" name="Object 10">
            <a:extLst>
              <a:ext uri="{FF2B5EF4-FFF2-40B4-BE49-F238E27FC236}">
                <a16:creationId xmlns:a16="http://schemas.microsoft.com/office/drawing/2014/main" id="{2557CDBE-0CF0-4999-B252-488C676F8B3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4508500"/>
          <a:ext cx="900112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5" name="Equation" r:id="rId12" imgW="419100" imgH="228600" progId="Equation.DSMT4">
                  <p:embed/>
                </p:oleObj>
              </mc:Choice>
              <mc:Fallback>
                <p:oleObj name="Equation" r:id="rId12" imgW="419100" imgH="228600" progId="Equation.DSMT4">
                  <p:embed/>
                  <p:pic>
                    <p:nvPicPr>
                      <p:cNvPr id="149516" name="Object 10">
                        <a:extLst>
                          <a:ext uri="{FF2B5EF4-FFF2-40B4-BE49-F238E27FC236}">
                            <a16:creationId xmlns:a16="http://schemas.microsoft.com/office/drawing/2014/main" id="{2557CDBE-0CF0-4999-B252-488C676F8B3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508500"/>
                        <a:ext cx="900112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9517" name="Object 11">
            <a:extLst>
              <a:ext uri="{FF2B5EF4-FFF2-40B4-BE49-F238E27FC236}">
                <a16:creationId xmlns:a16="http://schemas.microsoft.com/office/drawing/2014/main" id="{E4FAD1BC-F966-4A06-839A-21471602BA7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97313" y="1449388"/>
          <a:ext cx="4725987" cy="167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3606" name="Equation" r:id="rId14" imgW="2197100" imgH="774700" progId="Equation.DSMT4">
                  <p:embed/>
                </p:oleObj>
              </mc:Choice>
              <mc:Fallback>
                <p:oleObj name="Equation" r:id="rId14" imgW="2197100" imgH="774700" progId="Equation.DSMT4">
                  <p:embed/>
                  <p:pic>
                    <p:nvPicPr>
                      <p:cNvPr id="149517" name="Object 11">
                        <a:extLst>
                          <a:ext uri="{FF2B5EF4-FFF2-40B4-BE49-F238E27FC236}">
                            <a16:creationId xmlns:a16="http://schemas.microsoft.com/office/drawing/2014/main" id="{E4FAD1BC-F966-4A06-839A-21471602BA7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97313" y="1449388"/>
                        <a:ext cx="4725987" cy="167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日期占位符 1">
            <a:extLst>
              <a:ext uri="{FF2B5EF4-FFF2-40B4-BE49-F238E27FC236}">
                <a16:creationId xmlns:a16="http://schemas.microsoft.com/office/drawing/2014/main" id="{57D40FA9-3B4C-4A72-AF4B-7521DD20D50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5" name="灯片编号占位符 3">
            <a:extLst>
              <a:ext uri="{FF2B5EF4-FFF2-40B4-BE49-F238E27FC236}">
                <a16:creationId xmlns:a16="http://schemas.microsoft.com/office/drawing/2014/main" id="{C816B890-26B8-453B-9A5E-007F0437AB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9AF4B95-AB50-4927-8220-CC882E14745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1556" name="日期占位符 3">
            <a:extLst>
              <a:ext uri="{FF2B5EF4-FFF2-40B4-BE49-F238E27FC236}">
                <a16:creationId xmlns:a16="http://schemas.microsoft.com/office/drawing/2014/main" id="{76A79421-4D4E-4254-A439-4C4DB85B10D4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1557" name="灯片编号占位符 5">
            <a:extLst>
              <a:ext uri="{FF2B5EF4-FFF2-40B4-BE49-F238E27FC236}">
                <a16:creationId xmlns:a16="http://schemas.microsoft.com/office/drawing/2014/main" id="{521A5339-B6F2-40EA-A865-53730D06A1A7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3585C7E-EEF9-4326-B9E8-9A35320151D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1558" name="Rectangle 2">
            <a:extLst>
              <a:ext uri="{FF2B5EF4-FFF2-40B4-BE49-F238E27FC236}">
                <a16:creationId xmlns:a16="http://schemas.microsoft.com/office/drawing/2014/main" id="{A1435EAA-077A-40DE-AAB8-852499D705F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51559" name="Rectangle 3">
            <a:extLst>
              <a:ext uri="{FF2B5EF4-FFF2-40B4-BE49-F238E27FC236}">
                <a16:creationId xmlns:a16="http://schemas.microsoft.com/office/drawing/2014/main" id="{DA486D36-C591-44AF-A020-57F92264E27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056563" cy="5634037"/>
          </a:xfrm>
        </p:spPr>
        <p:txBody>
          <a:bodyPr/>
          <a:lstStyle/>
          <a:p>
            <a:pPr marL="609600" indent="-609600" algn="just" eaLnBrk="1" hangingPunct="1">
              <a:spcBef>
                <a:spcPct val="80000"/>
              </a:spcBef>
              <a:spcAft>
                <a:spcPct val="80000"/>
              </a:spcAft>
              <a:buClr>
                <a:srgbClr val="FF9900"/>
              </a:buClr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若计算知当                                                     时，已知                                         	                         和                             中有一个是模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的二次剩余，而另一个不是二次剩余，会怎样呢？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例如，假定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两等式相加得：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/>
              <a:t>    ∵                    ∴</a:t>
            </a:r>
          </a:p>
          <a:p>
            <a:pPr marL="990600" lvl="1" indent="-533400" eaLnBrk="1" hangingPunct="1">
              <a:lnSpc>
                <a:spcPct val="125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/>
              <a:t>  两式相减得：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/>
              <a:t>    ∴</a:t>
            </a:r>
          </a:p>
        </p:txBody>
      </p:sp>
      <p:graphicFrame>
        <p:nvGraphicFramePr>
          <p:cNvPr id="151560" name="Object 6">
            <a:extLst>
              <a:ext uri="{FF2B5EF4-FFF2-40B4-BE49-F238E27FC236}">
                <a16:creationId xmlns:a16="http://schemas.microsoft.com/office/drawing/2014/main" id="{682DA58B-CE98-4C10-BA55-6F8688EBA94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727325" y="863600"/>
          <a:ext cx="4049713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49" name="Equation" r:id="rId4" imgW="1854200" imgH="241300" progId="Equation.DSMT4">
                  <p:embed/>
                </p:oleObj>
              </mc:Choice>
              <mc:Fallback>
                <p:oleObj name="Equation" r:id="rId4" imgW="1854200" imgH="241300" progId="Equation.DSMT4">
                  <p:embed/>
                  <p:pic>
                    <p:nvPicPr>
                      <p:cNvPr id="151560" name="Object 6">
                        <a:extLst>
                          <a:ext uri="{FF2B5EF4-FFF2-40B4-BE49-F238E27FC236}">
                            <a16:creationId xmlns:a16="http://schemas.microsoft.com/office/drawing/2014/main" id="{682DA58B-CE98-4C10-BA55-6F8688EBA94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27325" y="863600"/>
                        <a:ext cx="4049713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1" name="Object 7">
            <a:extLst>
              <a:ext uri="{FF2B5EF4-FFF2-40B4-BE49-F238E27FC236}">
                <a16:creationId xmlns:a16="http://schemas.microsoft.com/office/drawing/2014/main" id="{9A47B2D0-2568-4BD0-9585-5DC89E8B520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97200" y="4149725"/>
          <a:ext cx="2160588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0" name="Equation" r:id="rId6" imgW="965200" imgH="203200" progId="Equation.DSMT4">
                  <p:embed/>
                </p:oleObj>
              </mc:Choice>
              <mc:Fallback>
                <p:oleObj name="Equation" r:id="rId6" imgW="965200" imgH="203200" progId="Equation.DSMT4">
                  <p:embed/>
                  <p:pic>
                    <p:nvPicPr>
                      <p:cNvPr id="151561" name="Object 7">
                        <a:extLst>
                          <a:ext uri="{FF2B5EF4-FFF2-40B4-BE49-F238E27FC236}">
                            <a16:creationId xmlns:a16="http://schemas.microsoft.com/office/drawing/2014/main" id="{9A47B2D0-2568-4BD0-9585-5DC89E8B520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4149725"/>
                        <a:ext cx="2160588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2" name="Object 8">
            <a:extLst>
              <a:ext uri="{FF2B5EF4-FFF2-40B4-BE49-F238E27FC236}">
                <a16:creationId xmlns:a16="http://schemas.microsoft.com/office/drawing/2014/main" id="{5D17210B-56AA-4CAC-A793-4DB0DB7230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96975" y="2889250"/>
          <a:ext cx="7381875" cy="900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1" name="Equation" r:id="rId8" imgW="3911600" imgH="431800" progId="Equation.DSMT4">
                  <p:embed/>
                </p:oleObj>
              </mc:Choice>
              <mc:Fallback>
                <p:oleObj name="Equation" r:id="rId8" imgW="3911600" imgH="431800" progId="Equation.DSMT4">
                  <p:embed/>
                  <p:pic>
                    <p:nvPicPr>
                      <p:cNvPr id="151562" name="Object 8">
                        <a:extLst>
                          <a:ext uri="{FF2B5EF4-FFF2-40B4-BE49-F238E27FC236}">
                            <a16:creationId xmlns:a16="http://schemas.microsoft.com/office/drawing/2014/main" id="{5D17210B-56AA-4CAC-A793-4DB0DB7230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96975" y="2889250"/>
                        <a:ext cx="7381875" cy="900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3" name="Object 9">
            <a:extLst>
              <a:ext uri="{FF2B5EF4-FFF2-40B4-BE49-F238E27FC236}">
                <a16:creationId xmlns:a16="http://schemas.microsoft.com/office/drawing/2014/main" id="{75459F81-E253-4377-A06E-95944B149FA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6850" y="4733925"/>
          <a:ext cx="149225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2" name="Equation" r:id="rId10" imgW="634449" imgH="177646" progId="Equation.DSMT4">
                  <p:embed/>
                </p:oleObj>
              </mc:Choice>
              <mc:Fallback>
                <p:oleObj name="Equation" r:id="rId10" imgW="634449" imgH="177646" progId="Equation.DSMT4">
                  <p:embed/>
                  <p:pic>
                    <p:nvPicPr>
                      <p:cNvPr id="151563" name="Object 9">
                        <a:extLst>
                          <a:ext uri="{FF2B5EF4-FFF2-40B4-BE49-F238E27FC236}">
                            <a16:creationId xmlns:a16="http://schemas.microsoft.com/office/drawing/2014/main" id="{75459F81-E253-4377-A06E-95944B149FA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4733925"/>
                        <a:ext cx="149225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4" name="Object 10">
            <a:extLst>
              <a:ext uri="{FF2B5EF4-FFF2-40B4-BE49-F238E27FC236}">
                <a16:creationId xmlns:a16="http://schemas.microsoft.com/office/drawing/2014/main" id="{45926366-D8CC-4FEE-B2AB-7F111E17ED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1268413"/>
          <a:ext cx="2160588" cy="514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3" name="Equation" r:id="rId12" imgW="1016000" imgH="241300" progId="Equation.DSMT4">
                  <p:embed/>
                </p:oleObj>
              </mc:Choice>
              <mc:Fallback>
                <p:oleObj name="Equation" r:id="rId12" imgW="1016000" imgH="241300" progId="Equation.DSMT4">
                  <p:embed/>
                  <p:pic>
                    <p:nvPicPr>
                      <p:cNvPr id="151564" name="Object 10">
                        <a:extLst>
                          <a:ext uri="{FF2B5EF4-FFF2-40B4-BE49-F238E27FC236}">
                            <a16:creationId xmlns:a16="http://schemas.microsoft.com/office/drawing/2014/main" id="{45926366-D8CC-4FEE-B2AB-7F111E17ED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1268413"/>
                        <a:ext cx="2160588" cy="514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5" name="Object 11">
            <a:extLst>
              <a:ext uri="{FF2B5EF4-FFF2-40B4-BE49-F238E27FC236}">
                <a16:creationId xmlns:a16="http://schemas.microsoft.com/office/drawing/2014/main" id="{96FBB0DB-DFBF-4B8E-B20D-CFDBFA9582A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1268413"/>
          <a:ext cx="2070100" cy="4937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4" name="Equation" r:id="rId14" imgW="1016000" imgH="241300" progId="Equation.DSMT4">
                  <p:embed/>
                </p:oleObj>
              </mc:Choice>
              <mc:Fallback>
                <p:oleObj name="Equation" r:id="rId14" imgW="1016000" imgH="241300" progId="Equation.DSMT4">
                  <p:embed/>
                  <p:pic>
                    <p:nvPicPr>
                      <p:cNvPr id="151565" name="Object 11">
                        <a:extLst>
                          <a:ext uri="{FF2B5EF4-FFF2-40B4-BE49-F238E27FC236}">
                            <a16:creationId xmlns:a16="http://schemas.microsoft.com/office/drawing/2014/main" id="{96FBB0DB-DFBF-4B8E-B20D-CFDBFA9582A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1268413"/>
                        <a:ext cx="2070100" cy="4937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6" name="Object 12">
            <a:extLst>
              <a:ext uri="{FF2B5EF4-FFF2-40B4-BE49-F238E27FC236}">
                <a16:creationId xmlns:a16="http://schemas.microsoft.com/office/drawing/2014/main" id="{BFFA8C87-EA5E-404E-88CE-7D1086B80D7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38250" y="3384550"/>
          <a:ext cx="7159625" cy="519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5" name="Equation" r:id="rId16" imgW="3632200" imgH="241300" progId="Equation.DSMT4">
                  <p:embed/>
                </p:oleObj>
              </mc:Choice>
              <mc:Fallback>
                <p:oleObj name="Equation" r:id="rId16" imgW="3632200" imgH="241300" progId="Equation.DSMT4">
                  <p:embed/>
                  <p:pic>
                    <p:nvPicPr>
                      <p:cNvPr id="151566" name="Object 12">
                        <a:extLst>
                          <a:ext uri="{FF2B5EF4-FFF2-40B4-BE49-F238E27FC236}">
                            <a16:creationId xmlns:a16="http://schemas.microsoft.com/office/drawing/2014/main" id="{BFFA8C87-EA5E-404E-88CE-7D1086B80D7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38250" y="3384550"/>
                        <a:ext cx="7159625" cy="519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7" name="Object 13">
            <a:extLst>
              <a:ext uri="{FF2B5EF4-FFF2-40B4-BE49-F238E27FC236}">
                <a16:creationId xmlns:a16="http://schemas.microsoft.com/office/drawing/2014/main" id="{03216CA6-AFCE-4A5C-AA8C-EF69D6CACC3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27438" y="4598988"/>
          <a:ext cx="1035050" cy="533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6" name="Equation" r:id="rId18" imgW="342603" imgH="177646" progId="Equation.DSMT4">
                  <p:embed/>
                </p:oleObj>
              </mc:Choice>
              <mc:Fallback>
                <p:oleObj name="Equation" r:id="rId18" imgW="342603" imgH="177646" progId="Equation.DSMT4">
                  <p:embed/>
                  <p:pic>
                    <p:nvPicPr>
                      <p:cNvPr id="151567" name="Object 13">
                        <a:extLst>
                          <a:ext uri="{FF2B5EF4-FFF2-40B4-BE49-F238E27FC236}">
                            <a16:creationId xmlns:a16="http://schemas.microsoft.com/office/drawing/2014/main" id="{03216CA6-AFCE-4A5C-AA8C-EF69D6CACC3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4598988"/>
                        <a:ext cx="1035050" cy="533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8" name="Object 14">
            <a:extLst>
              <a:ext uri="{FF2B5EF4-FFF2-40B4-BE49-F238E27FC236}">
                <a16:creationId xmlns:a16="http://schemas.microsoft.com/office/drawing/2014/main" id="{A6798294-0082-4DBE-86AE-0DE6AA074E9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51163" y="5216525"/>
          <a:ext cx="2655887" cy="563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7" name="Equation" r:id="rId20" imgW="1180588" imgH="241195" progId="Equation.DSMT4">
                  <p:embed/>
                </p:oleObj>
              </mc:Choice>
              <mc:Fallback>
                <p:oleObj name="Equation" r:id="rId20" imgW="1180588" imgH="241195" progId="Equation.DSMT4">
                  <p:embed/>
                  <p:pic>
                    <p:nvPicPr>
                      <p:cNvPr id="151568" name="Object 14">
                        <a:extLst>
                          <a:ext uri="{FF2B5EF4-FFF2-40B4-BE49-F238E27FC236}">
                            <a16:creationId xmlns:a16="http://schemas.microsoft.com/office/drawing/2014/main" id="{A6798294-0082-4DBE-86AE-0DE6AA074E9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51163" y="5216525"/>
                        <a:ext cx="2655887" cy="563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1569" name="Object 15">
            <a:extLst>
              <a:ext uri="{FF2B5EF4-FFF2-40B4-BE49-F238E27FC236}">
                <a16:creationId xmlns:a16="http://schemas.microsoft.com/office/drawing/2014/main" id="{56390917-129B-4EF4-A8AE-ED795122661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5815013"/>
          <a:ext cx="2565400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5658" name="Equation" r:id="rId22" imgW="1066800" imgH="241300" progId="Equation.DSMT4">
                  <p:embed/>
                </p:oleObj>
              </mc:Choice>
              <mc:Fallback>
                <p:oleObj name="Equation" r:id="rId22" imgW="1066800" imgH="241300" progId="Equation.DSMT4">
                  <p:embed/>
                  <p:pic>
                    <p:nvPicPr>
                      <p:cNvPr id="151569" name="Object 15">
                        <a:extLst>
                          <a:ext uri="{FF2B5EF4-FFF2-40B4-BE49-F238E27FC236}">
                            <a16:creationId xmlns:a16="http://schemas.microsoft.com/office/drawing/2014/main" id="{56390917-129B-4EF4-A8AE-ED795122661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5815013"/>
                        <a:ext cx="2565400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日期占位符 1">
            <a:extLst>
              <a:ext uri="{FF2B5EF4-FFF2-40B4-BE49-F238E27FC236}">
                <a16:creationId xmlns:a16="http://schemas.microsoft.com/office/drawing/2014/main" id="{A74B057D-31D0-4A60-9E4C-1B88EF1815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3" name="灯片编号占位符 3">
            <a:extLst>
              <a:ext uri="{FF2B5EF4-FFF2-40B4-BE49-F238E27FC236}">
                <a16:creationId xmlns:a16="http://schemas.microsoft.com/office/drawing/2014/main" id="{AD81FD0E-F199-4FD8-BF3D-F025079CF7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ADB6546-3F84-4907-B59B-75AC2F3E496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3604" name="日期占位符 3">
            <a:extLst>
              <a:ext uri="{FF2B5EF4-FFF2-40B4-BE49-F238E27FC236}">
                <a16:creationId xmlns:a16="http://schemas.microsoft.com/office/drawing/2014/main" id="{05516428-07A9-4950-A717-B0F9A49128CE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3605" name="灯片编号占位符 5">
            <a:extLst>
              <a:ext uri="{FF2B5EF4-FFF2-40B4-BE49-F238E27FC236}">
                <a16:creationId xmlns:a16="http://schemas.microsoft.com/office/drawing/2014/main" id="{A460F284-4F3C-4A0F-B9D1-48A53CAC19C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6AA825E-1B18-4105-A0C7-F5EE5974021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3606" name="Rectangle 2">
            <a:extLst>
              <a:ext uri="{FF2B5EF4-FFF2-40B4-BE49-F238E27FC236}">
                <a16:creationId xmlns:a16="http://schemas.microsoft.com/office/drawing/2014/main" id="{C1613426-C7EF-4020-BAAB-F3041A0DA0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53607" name="Rectangle 3">
            <a:extLst>
              <a:ext uri="{FF2B5EF4-FFF2-40B4-BE49-F238E27FC236}">
                <a16:creationId xmlns:a16="http://schemas.microsoft.com/office/drawing/2014/main" id="{2C9D4BC1-A535-498A-AA79-FC78705AF2DA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634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例：通过计算可知</a:t>
            </a:r>
          </a:p>
          <a:p>
            <a:pPr marL="609600" indent="-609600" algn="just" eaLnBrk="1" hangingPunct="1">
              <a:lnSpc>
                <a:spcPct val="14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为了获得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7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的一个平方根，需要找唯一的一个整数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使得                   ，                         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        这可使用一个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Euclid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算法解决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∵</a:t>
            </a:r>
            <a:endParaRPr lang="zh-CN" altLang="en-US" sz="2400">
              <a:solidFill>
                <a:schemeClr val="bg1"/>
              </a:solidFill>
              <a:latin typeface="Times New Roman" panose="02020603050405020304" pitchFamily="18" charset="0"/>
            </a:endParaRP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∵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算法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设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是模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的二次剩余，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是素数且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endParaRPr lang="zh-CN" altLang="en-US" sz="2800" b="0"/>
          </a:p>
        </p:txBody>
      </p:sp>
      <p:graphicFrame>
        <p:nvGraphicFramePr>
          <p:cNvPr id="153608" name="Object 6">
            <a:extLst>
              <a:ext uri="{FF2B5EF4-FFF2-40B4-BE49-F238E27FC236}">
                <a16:creationId xmlns:a16="http://schemas.microsoft.com/office/drawing/2014/main" id="{F3CFD5FA-B554-469E-BCFF-0735CF1816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67113" y="954088"/>
          <a:ext cx="3568700" cy="4524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97" name="Equation" r:id="rId4" imgW="1905000" imgH="241300" progId="Equation.DSMT4">
                  <p:embed/>
                </p:oleObj>
              </mc:Choice>
              <mc:Fallback>
                <p:oleObj name="Equation" r:id="rId4" imgW="1905000" imgH="241300" progId="Equation.DSMT4">
                  <p:embed/>
                  <p:pic>
                    <p:nvPicPr>
                      <p:cNvPr id="153608" name="Object 6">
                        <a:extLst>
                          <a:ext uri="{FF2B5EF4-FFF2-40B4-BE49-F238E27FC236}">
                            <a16:creationId xmlns:a16="http://schemas.microsoft.com/office/drawing/2014/main" id="{F3CFD5FA-B554-469E-BCFF-0735CF1816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7113" y="954088"/>
                        <a:ext cx="3568700" cy="4524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09" name="Object 7">
            <a:extLst>
              <a:ext uri="{FF2B5EF4-FFF2-40B4-BE49-F238E27FC236}">
                <a16:creationId xmlns:a16="http://schemas.microsoft.com/office/drawing/2014/main" id="{5F927882-54A2-449C-BF45-311699A5F5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2124075"/>
          <a:ext cx="12477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98" name="Equation" r:id="rId6" imgW="634725" imgH="203112" progId="Equation.DSMT4">
                  <p:embed/>
                </p:oleObj>
              </mc:Choice>
              <mc:Fallback>
                <p:oleObj name="Equation" r:id="rId6" imgW="634725" imgH="203112" progId="Equation.DSMT4">
                  <p:embed/>
                  <p:pic>
                    <p:nvPicPr>
                      <p:cNvPr id="153609" name="Object 7">
                        <a:extLst>
                          <a:ext uri="{FF2B5EF4-FFF2-40B4-BE49-F238E27FC236}">
                            <a16:creationId xmlns:a16="http://schemas.microsoft.com/office/drawing/2014/main" id="{5F927882-54A2-449C-BF45-311699A5F5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2124075"/>
                        <a:ext cx="1247775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0" name="Object 8">
            <a:extLst>
              <a:ext uri="{FF2B5EF4-FFF2-40B4-BE49-F238E27FC236}">
                <a16:creationId xmlns:a16="http://schemas.microsoft.com/office/drawing/2014/main" id="{56FD69F8-C110-45B1-8D53-FF69DE98A2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06713" y="2124075"/>
          <a:ext cx="1935162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699" name="Equation" r:id="rId8" imgW="926698" imgH="203112" progId="Equation.DSMT4">
                  <p:embed/>
                </p:oleObj>
              </mc:Choice>
              <mc:Fallback>
                <p:oleObj name="Equation" r:id="rId8" imgW="926698" imgH="203112" progId="Equation.DSMT4">
                  <p:embed/>
                  <p:pic>
                    <p:nvPicPr>
                      <p:cNvPr id="153610" name="Object 8">
                        <a:extLst>
                          <a:ext uri="{FF2B5EF4-FFF2-40B4-BE49-F238E27FC236}">
                            <a16:creationId xmlns:a16="http://schemas.microsoft.com/office/drawing/2014/main" id="{56FD69F8-C110-45B1-8D53-FF69DE98A2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06713" y="2124075"/>
                        <a:ext cx="1935162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1" name="Object 9">
            <a:extLst>
              <a:ext uri="{FF2B5EF4-FFF2-40B4-BE49-F238E27FC236}">
                <a16:creationId xmlns:a16="http://schemas.microsoft.com/office/drawing/2014/main" id="{237D3B5D-99F0-4103-A4F9-FB8E2F123AB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3294063"/>
          <a:ext cx="6481762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0" name="Equation" r:id="rId10" imgW="3314700" imgH="215900" progId="Equation.DSMT4">
                  <p:embed/>
                </p:oleObj>
              </mc:Choice>
              <mc:Fallback>
                <p:oleObj name="Equation" r:id="rId10" imgW="3314700" imgH="215900" progId="Equation.DSMT4">
                  <p:embed/>
                  <p:pic>
                    <p:nvPicPr>
                      <p:cNvPr id="153611" name="Object 9">
                        <a:extLst>
                          <a:ext uri="{FF2B5EF4-FFF2-40B4-BE49-F238E27FC236}">
                            <a16:creationId xmlns:a16="http://schemas.microsoft.com/office/drawing/2014/main" id="{237D3B5D-99F0-4103-A4F9-FB8E2F123AB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3294063"/>
                        <a:ext cx="6481762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2" name="Object 10">
            <a:extLst>
              <a:ext uri="{FF2B5EF4-FFF2-40B4-BE49-F238E27FC236}">
                <a16:creationId xmlns:a16="http://schemas.microsoft.com/office/drawing/2014/main" id="{87A28FFC-4298-4420-85CE-4D293DFF948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6038850"/>
          <a:ext cx="4095750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1" name="Equation" r:id="rId12" imgW="1879600" imgH="228600" progId="Equation.DSMT4">
                  <p:embed/>
                </p:oleObj>
              </mc:Choice>
              <mc:Fallback>
                <p:oleObj name="Equation" r:id="rId12" imgW="1879600" imgH="228600" progId="Equation.DSMT4">
                  <p:embed/>
                  <p:pic>
                    <p:nvPicPr>
                      <p:cNvPr id="153612" name="Object 10">
                        <a:extLst>
                          <a:ext uri="{FF2B5EF4-FFF2-40B4-BE49-F238E27FC236}">
                            <a16:creationId xmlns:a16="http://schemas.microsoft.com/office/drawing/2014/main" id="{87A28FFC-4298-4420-85CE-4D293DFF948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6038850"/>
                        <a:ext cx="4095750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3613" name="Object 11">
            <a:extLst>
              <a:ext uri="{FF2B5EF4-FFF2-40B4-BE49-F238E27FC236}">
                <a16:creationId xmlns:a16="http://schemas.microsoft.com/office/drawing/2014/main" id="{3D1AF81C-D01D-4E31-BC3B-DFF13C45102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3833813"/>
          <a:ext cx="5445125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7702" name="Equation" r:id="rId14" imgW="2679700" imgH="228600" progId="Equation.DSMT4">
                  <p:embed/>
                </p:oleObj>
              </mc:Choice>
              <mc:Fallback>
                <p:oleObj name="Equation" r:id="rId14" imgW="2679700" imgH="228600" progId="Equation.DSMT4">
                  <p:embed/>
                  <p:pic>
                    <p:nvPicPr>
                      <p:cNvPr id="153613" name="Object 11">
                        <a:extLst>
                          <a:ext uri="{FF2B5EF4-FFF2-40B4-BE49-F238E27FC236}">
                            <a16:creationId xmlns:a16="http://schemas.microsoft.com/office/drawing/2014/main" id="{3D1AF81C-D01D-4E31-BC3B-DFF13C45102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3833813"/>
                        <a:ext cx="5445125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日期占位符 1">
            <a:extLst>
              <a:ext uri="{FF2B5EF4-FFF2-40B4-BE49-F238E27FC236}">
                <a16:creationId xmlns:a16="http://schemas.microsoft.com/office/drawing/2014/main" id="{BB59C6B4-8D0B-4BA8-9F7E-AF266CD4E0A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1" name="灯片编号占位符 3">
            <a:extLst>
              <a:ext uri="{FF2B5EF4-FFF2-40B4-BE49-F238E27FC236}">
                <a16:creationId xmlns:a16="http://schemas.microsoft.com/office/drawing/2014/main" id="{0C84EF68-768B-4CEC-B5F8-EADD44B98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DF453A3-4178-4384-ADC8-370A6A4277A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5652" name="日期占位符 3">
            <a:extLst>
              <a:ext uri="{FF2B5EF4-FFF2-40B4-BE49-F238E27FC236}">
                <a16:creationId xmlns:a16="http://schemas.microsoft.com/office/drawing/2014/main" id="{01BE8542-982A-4841-A8DC-BC6422323D08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5653" name="灯片编号占位符 5">
            <a:extLst>
              <a:ext uri="{FF2B5EF4-FFF2-40B4-BE49-F238E27FC236}">
                <a16:creationId xmlns:a16="http://schemas.microsoft.com/office/drawing/2014/main" id="{C64E686C-66FF-4356-9DF6-0FAE4EA677FB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0051805-733F-4B6E-87C4-BA9D1B51DD9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5654" name="Rectangle 2">
            <a:extLst>
              <a:ext uri="{FF2B5EF4-FFF2-40B4-BE49-F238E27FC236}">
                <a16:creationId xmlns:a16="http://schemas.microsoft.com/office/drawing/2014/main" id="{CC1AF7C8-D940-4DB0-AFCE-2B9950642197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409575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§4.2 </a:t>
            </a:r>
            <a:r>
              <a:rPr lang="zh-CN" altLang="en-US" sz="3600">
                <a:cs typeface="Times New Roman" panose="02020603050405020304" pitchFamily="18" charset="0"/>
              </a:rPr>
              <a:t>模</a:t>
            </a:r>
            <a:r>
              <a:rPr lang="en-US" altLang="zh-CN" sz="3600">
                <a:cs typeface="Times New Roman" panose="02020603050405020304" pitchFamily="18" charset="0"/>
              </a:rPr>
              <a:t>p</a:t>
            </a:r>
            <a:r>
              <a:rPr lang="zh-CN" altLang="en-US" sz="3600">
                <a:cs typeface="Times New Roman" panose="02020603050405020304" pitchFamily="18" charset="0"/>
              </a:rPr>
              <a:t>平方根</a:t>
            </a:r>
          </a:p>
        </p:txBody>
      </p:sp>
      <p:sp>
        <p:nvSpPr>
          <p:cNvPr id="155655" name="Rectangle 3">
            <a:extLst>
              <a:ext uri="{FF2B5EF4-FFF2-40B4-BE49-F238E27FC236}">
                <a16:creationId xmlns:a16="http://schemas.microsoft.com/office/drawing/2014/main" id="{3CB80A94-3366-4345-977D-7ED08CC322A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773113"/>
            <a:ext cx="9144000" cy="56340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rootLV(x, p, y, success){//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计算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	a ←uniform(1..p-1);//</a:t>
            </a:r>
            <a:r>
              <a:rPr lang="zh-CN" altLang="en-US" sz="2400" b="0">
                <a:solidFill>
                  <a:schemeClr val="bg1"/>
                </a:solidFill>
              </a:rPr>
              <a:t>我们并不知道</a:t>
            </a:r>
            <a:r>
              <a:rPr lang="en-US" altLang="zh-CN" sz="2400" b="0">
                <a:solidFill>
                  <a:schemeClr val="bg1"/>
                </a:solidFill>
              </a:rPr>
              <a:t>a</a:t>
            </a:r>
            <a:r>
              <a:rPr lang="zh-CN" altLang="en-US" sz="2400" b="0">
                <a:solidFill>
                  <a:schemeClr val="bg1"/>
                </a:solidFill>
              </a:rPr>
              <a:t>应取多少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if                            then</a:t>
            </a:r>
            <a:r>
              <a:rPr lang="en-US" altLang="zh-CN" sz="2400" b="0">
                <a:solidFill>
                  <a:schemeClr val="bg1"/>
                </a:solidFill>
              </a:rPr>
              <a:t> {  //</a:t>
            </a:r>
            <a:r>
              <a:rPr lang="zh-CN" altLang="en-US" sz="2400" b="0">
                <a:solidFill>
                  <a:schemeClr val="bg1"/>
                </a:solidFill>
              </a:rPr>
              <a:t>可能性很小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	      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success ← true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  <a:r>
              <a:rPr lang="zh-CN" altLang="en-US" sz="2400" b="0">
                <a:solidFill>
                  <a:schemeClr val="bg1"/>
                </a:solidFill>
              </a:rPr>
              <a:t>  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y ← a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}else{ 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                    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计算</a:t>
            </a:r>
            <a:r>
              <a:rPr lang="en-US" altLang="zh-CN" sz="2400" b="0" i="1">
                <a:solidFill>
                  <a:schemeClr val="bg1"/>
                </a:solidFill>
                <a:latin typeface="Times New Roman" panose="02020603050405020304" pitchFamily="18" charset="0"/>
              </a:rPr>
              <a:t>c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 b="0" i="1">
                <a:solidFill>
                  <a:schemeClr val="bg1"/>
                </a:solidFill>
                <a:latin typeface="Times New Roman" panose="02020603050405020304" pitchFamily="18" charset="0"/>
              </a:rPr>
              <a:t>d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使得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            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if  d=0  then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 			  success </a:t>
            </a:r>
            <a:r>
              <a:rPr lang="en-US" altLang="zh-CN" sz="2400" b="0">
                <a:solidFill>
                  <a:schemeClr val="bg1"/>
                </a:solidFill>
              </a:rPr>
              <a:t>←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 false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//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无法求出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	        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else{  //c=0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			  success </a:t>
            </a:r>
            <a:r>
              <a:rPr lang="en-US" altLang="zh-CN" sz="2400" b="0">
                <a:solidFill>
                  <a:schemeClr val="bg1"/>
                </a:solidFill>
              </a:rPr>
              <a:t>←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 true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；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		  计算</a:t>
            </a:r>
            <a:r>
              <a:rPr lang="en-US" altLang="zh-CN" sz="2400" b="0" i="1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使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	        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}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	}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}</a:t>
            </a:r>
          </a:p>
          <a:p>
            <a:pPr marL="609600" indent="-609600" eaLnBrk="1" hangingPunct="1">
              <a:lnSpc>
                <a:spcPct val="80000"/>
              </a:lnSpc>
              <a:spcBef>
                <a:spcPct val="25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算法成功的概率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&gt;0.5,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接近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0.5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。故平均调用两次即可求得</a:t>
            </a: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的平方根</a:t>
            </a:r>
            <a:r>
              <a:rPr lang="zh-CN" altLang="en-US" sz="22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</a:p>
        </p:txBody>
      </p:sp>
      <p:graphicFrame>
        <p:nvGraphicFramePr>
          <p:cNvPr id="155656" name="Object 6">
            <a:extLst>
              <a:ext uri="{FF2B5EF4-FFF2-40B4-BE49-F238E27FC236}">
                <a16:creationId xmlns:a16="http://schemas.microsoft.com/office/drawing/2014/main" id="{52FCC8F5-A62B-4A2B-BD12-AAEF5F3F74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1425" y="1538288"/>
          <a:ext cx="1450975" cy="43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45" name="Equation" r:id="rId4" imgW="914400" imgH="228600" progId="Equation.DSMT4">
                  <p:embed/>
                </p:oleObj>
              </mc:Choice>
              <mc:Fallback>
                <p:oleObj name="Equation" r:id="rId4" imgW="914400" imgH="228600" progId="Equation.DSMT4">
                  <p:embed/>
                  <p:pic>
                    <p:nvPicPr>
                      <p:cNvPr id="155656" name="Object 6">
                        <a:extLst>
                          <a:ext uri="{FF2B5EF4-FFF2-40B4-BE49-F238E27FC236}">
                            <a16:creationId xmlns:a16="http://schemas.microsoft.com/office/drawing/2014/main" id="{52FCC8F5-A62B-4A2B-BD12-AAEF5F3F74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1538288"/>
                        <a:ext cx="1450975" cy="43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7" name="Object 7">
            <a:extLst>
              <a:ext uri="{FF2B5EF4-FFF2-40B4-BE49-F238E27FC236}">
                <a16:creationId xmlns:a16="http://schemas.microsoft.com/office/drawing/2014/main" id="{95A2C06E-48E7-45E6-9792-D7C2565D6F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2500" y="2619375"/>
          <a:ext cx="4905375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46" name="Equation" r:id="rId6" imgW="2997200" imgH="241300" progId="Equation.DSMT4">
                  <p:embed/>
                </p:oleObj>
              </mc:Choice>
              <mc:Fallback>
                <p:oleObj name="Equation" r:id="rId6" imgW="2997200" imgH="241300" progId="Equation.DSMT4">
                  <p:embed/>
                  <p:pic>
                    <p:nvPicPr>
                      <p:cNvPr id="155657" name="Object 7">
                        <a:extLst>
                          <a:ext uri="{FF2B5EF4-FFF2-40B4-BE49-F238E27FC236}">
                            <a16:creationId xmlns:a16="http://schemas.microsoft.com/office/drawing/2014/main" id="{95A2C06E-48E7-45E6-9792-D7C2565D6F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2500" y="2619375"/>
                        <a:ext cx="4905375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8" name="Object 8">
            <a:extLst>
              <a:ext uri="{FF2B5EF4-FFF2-40B4-BE49-F238E27FC236}">
                <a16:creationId xmlns:a16="http://schemas.microsoft.com/office/drawing/2014/main" id="{F5FB8325-9C3F-4CFE-B3DF-0C50E3809A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51500" y="3473450"/>
          <a:ext cx="449263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47" name="Equation" r:id="rId8" imgW="241300" imgH="228600" progId="Equation.DSMT4">
                  <p:embed/>
                </p:oleObj>
              </mc:Choice>
              <mc:Fallback>
                <p:oleObj name="Equation" r:id="rId8" imgW="241300" imgH="228600" progId="Equation.DSMT4">
                  <p:embed/>
                  <p:pic>
                    <p:nvPicPr>
                      <p:cNvPr id="155658" name="Object 8">
                        <a:extLst>
                          <a:ext uri="{FF2B5EF4-FFF2-40B4-BE49-F238E27FC236}">
                            <a16:creationId xmlns:a16="http://schemas.microsoft.com/office/drawing/2014/main" id="{F5FB8325-9C3F-4CFE-B3DF-0C50E3809A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51500" y="3473450"/>
                        <a:ext cx="449263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5659" name="Object 9">
            <a:extLst>
              <a:ext uri="{FF2B5EF4-FFF2-40B4-BE49-F238E27FC236}">
                <a16:creationId xmlns:a16="http://schemas.microsoft.com/office/drawing/2014/main" id="{75783CDB-C09D-4B63-9A0C-16D4E742EE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32138" y="4554538"/>
          <a:ext cx="5761037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9748" name="Equation" r:id="rId10" imgW="3276600" imgH="215900" progId="Equation.DSMT4">
                  <p:embed/>
                </p:oleObj>
              </mc:Choice>
              <mc:Fallback>
                <p:oleObj name="Equation" r:id="rId10" imgW="3276600" imgH="215900" progId="Equation.DSMT4">
                  <p:embed/>
                  <p:pic>
                    <p:nvPicPr>
                      <p:cNvPr id="155659" name="Object 9">
                        <a:extLst>
                          <a:ext uri="{FF2B5EF4-FFF2-40B4-BE49-F238E27FC236}">
                            <a16:creationId xmlns:a16="http://schemas.microsoft.com/office/drawing/2014/main" id="{75783CDB-C09D-4B63-9A0C-16D4E742EE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32138" y="4554538"/>
                        <a:ext cx="5761037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698" name="日期占位符 1">
            <a:extLst>
              <a:ext uri="{FF2B5EF4-FFF2-40B4-BE49-F238E27FC236}">
                <a16:creationId xmlns:a16="http://schemas.microsoft.com/office/drawing/2014/main" id="{2BE3108F-FF6D-4C54-9C41-BFCC4824A56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7699" name="灯片编号占位符 3">
            <a:extLst>
              <a:ext uri="{FF2B5EF4-FFF2-40B4-BE49-F238E27FC236}">
                <a16:creationId xmlns:a16="http://schemas.microsoft.com/office/drawing/2014/main" id="{1B96AD8E-1C2E-482A-96CC-37DD0FE3A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441CEB8-7F96-4EA9-AB14-F7E0BB26634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7700" name="日期占位符 3">
            <a:extLst>
              <a:ext uri="{FF2B5EF4-FFF2-40B4-BE49-F238E27FC236}">
                <a16:creationId xmlns:a16="http://schemas.microsoft.com/office/drawing/2014/main" id="{A6F78991-06A1-484C-BD88-55A0DE835895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7701" name="灯片编号占位符 5">
            <a:extLst>
              <a:ext uri="{FF2B5EF4-FFF2-40B4-BE49-F238E27FC236}">
                <a16:creationId xmlns:a16="http://schemas.microsoft.com/office/drawing/2014/main" id="{607DB4B5-3034-4B35-ACC9-7917B9A9BF3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081C1F9-FD22-45C4-997E-A0C290B0A3D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7702" name="Rectangle 2">
            <a:extLst>
              <a:ext uri="{FF2B5EF4-FFF2-40B4-BE49-F238E27FC236}">
                <a16:creationId xmlns:a16="http://schemas.microsoft.com/office/drawing/2014/main" id="{E40984A9-41AF-4F95-B21A-49EE3DAD4B7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57703" name="Rectangle 3">
            <a:extLst>
              <a:ext uri="{FF2B5EF4-FFF2-40B4-BE49-F238E27FC236}">
                <a16:creationId xmlns:a16="http://schemas.microsoft.com/office/drawing/2014/main" id="{477370C1-9D88-4C7C-984F-FAD4C97DCDB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-333375" y="954088"/>
            <a:ext cx="9180513" cy="5634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b="0">
                <a:solidFill>
                  <a:schemeClr val="bg1"/>
                </a:solidFill>
                <a:latin typeface="Times New Roman" panose="02020603050405020304" pitchFamily="18" charset="0"/>
              </a:rPr>
              <a:t>       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是一个大于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的整数，因数分解问题是找到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的一个唯一分解：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  这里      是正整数，且                          均为素数。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       若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是合数，则至少有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个非平凡的因数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不是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1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本身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).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是一个合数，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的因数分解问题，即找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的非平凡因数，它由两部分构成：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en-US" altLang="zh-CN" sz="2400">
                <a:latin typeface="Times New Roman" panose="02020603050405020304" pitchFamily="18" charset="0"/>
              </a:rPr>
              <a:t>prime(n) ——</a:t>
            </a:r>
            <a:r>
              <a:rPr lang="zh-CN" altLang="en-US" sz="2400">
                <a:latin typeface="Times New Roman" panose="02020603050405020304" pitchFamily="18" charset="0"/>
              </a:rPr>
              <a:t>判定</a:t>
            </a:r>
            <a:r>
              <a:rPr lang="en-US" altLang="zh-CN" sz="2400"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latin typeface="Times New Roman" panose="02020603050405020304" pitchFamily="18" charset="0"/>
              </a:rPr>
              <a:t>是否为素数，可由</a:t>
            </a:r>
            <a:r>
              <a:rPr lang="en-US" altLang="zh-CN" sz="2400">
                <a:latin typeface="Times New Roman" panose="02020603050405020304" pitchFamily="18" charset="0"/>
              </a:rPr>
              <a:t>Monte Carlo</a:t>
            </a:r>
            <a:r>
              <a:rPr lang="zh-CN" altLang="en-US" sz="2400">
                <a:latin typeface="Times New Roman" panose="02020603050405020304" pitchFamily="18" charset="0"/>
              </a:rPr>
              <a:t>算法确定。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en-US" altLang="zh-CN" sz="2400">
                <a:latin typeface="Times New Roman" panose="02020603050405020304" pitchFamily="18" charset="0"/>
              </a:rPr>
              <a:t>split(n)——</a:t>
            </a:r>
            <a:r>
              <a:rPr lang="zh-CN" altLang="en-US" sz="2400">
                <a:latin typeface="Times New Roman" panose="02020603050405020304" pitchFamily="18" charset="0"/>
              </a:rPr>
              <a:t>当</a:t>
            </a:r>
            <a:r>
              <a:rPr lang="en-US" altLang="zh-CN" sz="2400"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latin typeface="Times New Roman" panose="02020603050405020304" pitchFamily="18" charset="0"/>
              </a:rPr>
              <a:t>为合数时，找</a:t>
            </a:r>
            <a:r>
              <a:rPr lang="en-US" altLang="zh-CN" sz="2400"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latin typeface="Times New Roman" panose="02020603050405020304" pitchFamily="18" charset="0"/>
              </a:rPr>
              <a:t>的一个非平凡的因数。</a:t>
            </a:r>
          </a:p>
        </p:txBody>
      </p:sp>
      <p:graphicFrame>
        <p:nvGraphicFramePr>
          <p:cNvPr id="157704" name="Object 6">
            <a:extLst>
              <a:ext uri="{FF2B5EF4-FFF2-40B4-BE49-F238E27FC236}">
                <a16:creationId xmlns:a16="http://schemas.microsoft.com/office/drawing/2014/main" id="{92345E20-F72D-4975-B97D-528F558C3B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01900" y="1358900"/>
          <a:ext cx="2565400" cy="617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3" name="Equation" r:id="rId4" imgW="1079032" imgH="241195" progId="Equation.DSMT4">
                  <p:embed/>
                </p:oleObj>
              </mc:Choice>
              <mc:Fallback>
                <p:oleObj name="Equation" r:id="rId4" imgW="1079032" imgH="241195" progId="Equation.DSMT4">
                  <p:embed/>
                  <p:pic>
                    <p:nvPicPr>
                      <p:cNvPr id="157704" name="Object 6">
                        <a:extLst>
                          <a:ext uri="{FF2B5EF4-FFF2-40B4-BE49-F238E27FC236}">
                            <a16:creationId xmlns:a16="http://schemas.microsoft.com/office/drawing/2014/main" id="{92345E20-F72D-4975-B97D-528F558C3B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1900" y="1358900"/>
                        <a:ext cx="2565400" cy="617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5" name="Object 7">
            <a:extLst>
              <a:ext uri="{FF2B5EF4-FFF2-40B4-BE49-F238E27FC236}">
                <a16:creationId xmlns:a16="http://schemas.microsoft.com/office/drawing/2014/main" id="{41B746EC-BEC8-4111-9584-E66C490F92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16000" y="1943100"/>
          <a:ext cx="496888" cy="676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4" name="Equation" r:id="rId6" imgW="177646" imgH="228402" progId="Equation.DSMT4">
                  <p:embed/>
                </p:oleObj>
              </mc:Choice>
              <mc:Fallback>
                <p:oleObj name="Equation" r:id="rId6" imgW="177646" imgH="228402" progId="Equation.DSMT4">
                  <p:embed/>
                  <p:pic>
                    <p:nvPicPr>
                      <p:cNvPr id="157705" name="Object 7">
                        <a:extLst>
                          <a:ext uri="{FF2B5EF4-FFF2-40B4-BE49-F238E27FC236}">
                            <a16:creationId xmlns:a16="http://schemas.microsoft.com/office/drawing/2014/main" id="{41B746EC-BEC8-4111-9584-E66C490F92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16000" y="1943100"/>
                        <a:ext cx="496888" cy="676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57706" name="Object 8">
            <a:extLst>
              <a:ext uri="{FF2B5EF4-FFF2-40B4-BE49-F238E27FC236}">
                <a16:creationId xmlns:a16="http://schemas.microsoft.com/office/drawing/2014/main" id="{42613B1B-5285-4403-9224-BA2A5DBB8CD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71888" y="2033588"/>
          <a:ext cx="2249487" cy="509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1795" name="Equation" r:id="rId8" imgW="1066800" imgH="228600" progId="Equation.DSMT4">
                  <p:embed/>
                </p:oleObj>
              </mc:Choice>
              <mc:Fallback>
                <p:oleObj name="Equation" r:id="rId8" imgW="1066800" imgH="228600" progId="Equation.DSMT4">
                  <p:embed/>
                  <p:pic>
                    <p:nvPicPr>
                      <p:cNvPr id="157706" name="Object 8">
                        <a:extLst>
                          <a:ext uri="{FF2B5EF4-FFF2-40B4-BE49-F238E27FC236}">
                            <a16:creationId xmlns:a16="http://schemas.microsoft.com/office/drawing/2014/main" id="{42613B1B-5285-4403-9224-BA2A5DBB8CD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71888" y="2033588"/>
                        <a:ext cx="2249487" cy="509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746" name="日期占位符 1">
            <a:extLst>
              <a:ext uri="{FF2B5EF4-FFF2-40B4-BE49-F238E27FC236}">
                <a16:creationId xmlns:a16="http://schemas.microsoft.com/office/drawing/2014/main" id="{1404A6FB-72D0-48B4-958B-814C69E509F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9747" name="灯片编号占位符 3">
            <a:extLst>
              <a:ext uri="{FF2B5EF4-FFF2-40B4-BE49-F238E27FC236}">
                <a16:creationId xmlns:a16="http://schemas.microsoft.com/office/drawing/2014/main" id="{31CEFE1F-1041-4D63-AEE6-3E8AEA740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765704-D0C7-40DC-94CE-C65585CBE03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9748" name="日期占位符 3">
            <a:extLst>
              <a:ext uri="{FF2B5EF4-FFF2-40B4-BE49-F238E27FC236}">
                <a16:creationId xmlns:a16="http://schemas.microsoft.com/office/drawing/2014/main" id="{9AD0F076-D154-4041-AC74-BD9DECB351EC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59749" name="灯片编号占位符 5">
            <a:extLst>
              <a:ext uri="{FF2B5EF4-FFF2-40B4-BE49-F238E27FC236}">
                <a16:creationId xmlns:a16="http://schemas.microsoft.com/office/drawing/2014/main" id="{D559723F-C84A-4891-BF22-495E3A2FE885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FAEA41FF-CCB2-41DD-B10E-B41A2EF2711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59750" name="Rectangle 2">
            <a:extLst>
              <a:ext uri="{FF2B5EF4-FFF2-40B4-BE49-F238E27FC236}">
                <a16:creationId xmlns:a16="http://schemas.microsoft.com/office/drawing/2014/main" id="{E7EB70E6-38E9-4740-9510-57A6EC37B26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59751" name="Rectangle 3">
            <a:extLst>
              <a:ext uri="{FF2B5EF4-FFF2-40B4-BE49-F238E27FC236}">
                <a16:creationId xmlns:a16="http://schemas.microsoft.com/office/drawing/2014/main" id="{06CA0F70-46A6-40DC-AECA-62C70C24C6C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51863" cy="5634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AutoNum type="arabicPeriod"/>
            </a:pPr>
            <a:r>
              <a:rPr lang="zh-CN" altLang="en-US" sz="2800">
                <a:latin typeface="黑体" panose="02010609060101010101" pitchFamily="49" charset="-122"/>
              </a:rPr>
              <a:t>朴素的</a:t>
            </a:r>
            <a:r>
              <a:rPr lang="en-US" altLang="zh-CN" sz="2800"/>
              <a:t>split</a:t>
            </a:r>
            <a:r>
              <a:rPr lang="zh-CN" altLang="en-US" sz="2800">
                <a:latin typeface="黑体" panose="02010609060101010101" pitchFamily="49" charset="-122"/>
              </a:rPr>
              <a:t>算法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split(n) {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//n</a:t>
            </a:r>
            <a:r>
              <a:rPr lang="zh-CN" altLang="en-US" sz="2400">
                <a:solidFill>
                  <a:schemeClr val="bg1"/>
                </a:solidFill>
              </a:rPr>
              <a:t>是素数</a:t>
            </a:r>
            <a:r>
              <a:rPr lang="en-US" altLang="zh-CN" sz="2400">
                <a:solidFill>
                  <a:schemeClr val="bg1"/>
                </a:solidFill>
              </a:rPr>
              <a:t>,</a:t>
            </a:r>
            <a:r>
              <a:rPr lang="zh-CN" altLang="en-US" sz="2400">
                <a:solidFill>
                  <a:schemeClr val="bg1"/>
                </a:solidFill>
              </a:rPr>
              <a:t>返回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，否则返回找到的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的最小非平凡因数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for  i←2  to              do 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    if (n mod i)=0 then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                      return i;   //i≥2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 return 1;  //</a:t>
            </a:r>
            <a:r>
              <a:rPr lang="zh-CN" altLang="en-US" sz="2400">
                <a:solidFill>
                  <a:schemeClr val="bg1"/>
                </a:solidFill>
              </a:rPr>
              <a:t>返回平凡因数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}</a:t>
            </a:r>
          </a:p>
        </p:txBody>
      </p:sp>
      <p:graphicFrame>
        <p:nvGraphicFramePr>
          <p:cNvPr id="159752" name="Object 6">
            <a:extLst>
              <a:ext uri="{FF2B5EF4-FFF2-40B4-BE49-F238E27FC236}">
                <a16:creationId xmlns:a16="http://schemas.microsoft.com/office/drawing/2014/main" id="{F297E2B2-A5F6-4280-B0ED-B1B9D97802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97200" y="2573338"/>
          <a:ext cx="719138" cy="609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3841" name="Equation" r:id="rId4" imgW="380835" imgH="304668" progId="Equation.DSMT4">
                  <p:embed/>
                </p:oleObj>
              </mc:Choice>
              <mc:Fallback>
                <p:oleObj name="Equation" r:id="rId4" imgW="380835" imgH="304668" progId="Equation.DSMT4">
                  <p:embed/>
                  <p:pic>
                    <p:nvPicPr>
                      <p:cNvPr id="159752" name="Object 6">
                        <a:extLst>
                          <a:ext uri="{FF2B5EF4-FFF2-40B4-BE49-F238E27FC236}">
                            <a16:creationId xmlns:a16="http://schemas.microsoft.com/office/drawing/2014/main" id="{F297E2B2-A5F6-4280-B0ED-B1B9D97802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97200" y="2573338"/>
                        <a:ext cx="719138" cy="609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日期占位符 1">
            <a:extLst>
              <a:ext uri="{FF2B5EF4-FFF2-40B4-BE49-F238E27FC236}">
                <a16:creationId xmlns:a16="http://schemas.microsoft.com/office/drawing/2014/main" id="{223353CC-B221-4CAF-BB3E-665723845F8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795" name="灯片编号占位符 3">
            <a:extLst>
              <a:ext uri="{FF2B5EF4-FFF2-40B4-BE49-F238E27FC236}">
                <a16:creationId xmlns:a16="http://schemas.microsoft.com/office/drawing/2014/main" id="{C45DF856-5D51-4671-8011-87556A4934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78088E6-907B-460C-90B8-C37218E3D7C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1796" name="日期占位符 3">
            <a:extLst>
              <a:ext uri="{FF2B5EF4-FFF2-40B4-BE49-F238E27FC236}">
                <a16:creationId xmlns:a16="http://schemas.microsoft.com/office/drawing/2014/main" id="{2368C9DC-223F-4316-BF2A-494EE7EAE7CE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1797" name="灯片编号占位符 5">
            <a:extLst>
              <a:ext uri="{FF2B5EF4-FFF2-40B4-BE49-F238E27FC236}">
                <a16:creationId xmlns:a16="http://schemas.microsoft.com/office/drawing/2014/main" id="{D1FF64E1-5B25-4C46-8B23-0DEA934AD862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DC2C6EB-E099-49CA-87F9-5E5959A76D4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1798" name="Rectangle 2">
            <a:extLst>
              <a:ext uri="{FF2B5EF4-FFF2-40B4-BE49-F238E27FC236}">
                <a16:creationId xmlns:a16="http://schemas.microsoft.com/office/drawing/2014/main" id="{52863FAE-89A4-40EB-9AB8-0057798F275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61799" name="Rectangle 3">
            <a:extLst>
              <a:ext uri="{FF2B5EF4-FFF2-40B4-BE49-F238E27FC236}">
                <a16:creationId xmlns:a16="http://schemas.microsoft.com/office/drawing/2014/main" id="{A46D4721-24B7-4D72-917A-4AAF0754B8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96313" cy="5624512"/>
          </a:xfrm>
        </p:spPr>
        <p:txBody>
          <a:bodyPr/>
          <a:lstStyle/>
          <a:p>
            <a:pPr marL="609600" indent="-609600" eaLnBrk="1" hangingPunct="1">
              <a:buClr>
                <a:srgbClr val="EC0E0E"/>
              </a:buClr>
            </a:pP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性能分析：                             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——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最坏情况。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latin typeface="Times New Roman" panose="02020603050405020304" pitchFamily="18" charset="0"/>
              </a:rPr>
              <a:t>	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当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是一个中等规模的整数（如大约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50</a:t>
            </a:r>
            <a:r>
              <a:rPr lang="zh-CN" altLang="en-US" sz="2800">
                <a:solidFill>
                  <a:schemeClr val="bg1"/>
                </a:solidFill>
                <a:latin typeface="Times New Roman" panose="02020603050405020304" pitchFamily="18" charset="0"/>
              </a:rPr>
              <a:t>位十进制整数）时，最坏情况的计算时间亦不可接受。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∵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的位数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∴                ，当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</a:rPr>
              <a:t>m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=50</a:t>
            </a:r>
            <a:r>
              <a:rPr lang="zh-CN" altLang="en-US" sz="2800">
                <a:solidFill>
                  <a:schemeClr val="bg1"/>
                </a:solidFill>
              </a:rPr>
              <a:t>时，上述算法的时间约为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无论是确定性的还是概率的，没有算法能够在多项式时间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8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(m))</a:t>
            </a:r>
            <a:r>
              <a:rPr lang="zh-CN" altLang="en-US" sz="2800">
                <a:solidFill>
                  <a:schemeClr val="bg1"/>
                </a:solidFill>
              </a:rPr>
              <a:t>内分解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Dixon</a:t>
            </a:r>
            <a:r>
              <a:rPr lang="zh-CN" altLang="en-US" sz="2800">
                <a:solidFill>
                  <a:schemeClr val="bg1"/>
                </a:solidFill>
              </a:rPr>
              <a:t>的概率算法分解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的时间为</a:t>
            </a:r>
          </a:p>
          <a:p>
            <a:pPr marL="990600" lvl="1" indent="-533400" eaLnBrk="1" hangingPunct="1">
              <a:spcBef>
                <a:spcPct val="5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Note</a:t>
            </a:r>
            <a:r>
              <a:rPr lang="zh-CN" altLang="en-US" sz="2400"/>
              <a:t>：无论</a:t>
            </a:r>
            <a:r>
              <a:rPr lang="en-US" altLang="zh-CN" sz="2400"/>
              <a:t>k</a:t>
            </a:r>
            <a:r>
              <a:rPr lang="zh-CN" altLang="en-US" sz="2400"/>
              <a:t>和</a:t>
            </a:r>
            <a:r>
              <a:rPr lang="en-US" altLang="zh-CN" sz="2400"/>
              <a:t>b</a:t>
            </a:r>
            <a:r>
              <a:rPr lang="zh-CN" altLang="en-US" sz="2400"/>
              <a:t>是何正常数，均有：</a:t>
            </a:r>
          </a:p>
        </p:txBody>
      </p:sp>
      <p:graphicFrame>
        <p:nvGraphicFramePr>
          <p:cNvPr id="161800" name="Object 6">
            <a:extLst>
              <a:ext uri="{FF2B5EF4-FFF2-40B4-BE49-F238E27FC236}">
                <a16:creationId xmlns:a16="http://schemas.microsoft.com/office/drawing/2014/main" id="{42C833DE-8DF4-48E2-B925-7037DE6565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2263" y="884238"/>
          <a:ext cx="2205037" cy="576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89" name="Equation" r:id="rId4" imgW="901309" imgH="241195" progId="Equation.DSMT4">
                  <p:embed/>
                </p:oleObj>
              </mc:Choice>
              <mc:Fallback>
                <p:oleObj name="Equation" r:id="rId4" imgW="901309" imgH="241195" progId="Equation.DSMT4">
                  <p:embed/>
                  <p:pic>
                    <p:nvPicPr>
                      <p:cNvPr id="161800" name="Object 6">
                        <a:extLst>
                          <a:ext uri="{FF2B5EF4-FFF2-40B4-BE49-F238E27FC236}">
                            <a16:creationId xmlns:a16="http://schemas.microsoft.com/office/drawing/2014/main" id="{42C833DE-8DF4-48E2-B925-7037DE6565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884238"/>
                        <a:ext cx="2205037" cy="576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01" name="Object 7">
            <a:extLst>
              <a:ext uri="{FF2B5EF4-FFF2-40B4-BE49-F238E27FC236}">
                <a16:creationId xmlns:a16="http://schemas.microsoft.com/office/drawing/2014/main" id="{6B7BBA92-16C1-47EB-82C1-2F7BF1A6C6C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2388" y="4824413"/>
          <a:ext cx="2384425" cy="539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0" name="Equation" r:id="rId6" imgW="749300" imgH="279400" progId="Equation.DSMT4">
                  <p:embed/>
                </p:oleObj>
              </mc:Choice>
              <mc:Fallback>
                <p:oleObj name="Equation" r:id="rId6" imgW="749300" imgH="279400" progId="Equation.DSMT4">
                  <p:embed/>
                  <p:pic>
                    <p:nvPicPr>
                      <p:cNvPr id="161801" name="Object 7">
                        <a:extLst>
                          <a:ext uri="{FF2B5EF4-FFF2-40B4-BE49-F238E27FC236}">
                            <a16:creationId xmlns:a16="http://schemas.microsoft.com/office/drawing/2014/main" id="{6B7BBA92-16C1-47EB-82C1-2F7BF1A6C6C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388" y="4824413"/>
                        <a:ext cx="2384425" cy="539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02" name="Object 8">
            <a:extLst>
              <a:ext uri="{FF2B5EF4-FFF2-40B4-BE49-F238E27FC236}">
                <a16:creationId xmlns:a16="http://schemas.microsoft.com/office/drawing/2014/main" id="{4DABAC35-BA34-4CFF-B13E-3801EAF5664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81288" y="2573338"/>
          <a:ext cx="2565400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1" name="Equation" r:id="rId8" imgW="1117600" imgH="279400" progId="Equation.DSMT4">
                  <p:embed/>
                </p:oleObj>
              </mc:Choice>
              <mc:Fallback>
                <p:oleObj name="Equation" r:id="rId8" imgW="1117600" imgH="279400" progId="Equation.DSMT4">
                  <p:embed/>
                  <p:pic>
                    <p:nvPicPr>
                      <p:cNvPr id="161802" name="Object 8">
                        <a:extLst>
                          <a:ext uri="{FF2B5EF4-FFF2-40B4-BE49-F238E27FC236}">
                            <a16:creationId xmlns:a16="http://schemas.microsoft.com/office/drawing/2014/main" id="{4DABAC35-BA34-4CFF-B13E-3801EAF5664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81288" y="2573338"/>
                        <a:ext cx="2565400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03" name="Object 9">
            <a:extLst>
              <a:ext uri="{FF2B5EF4-FFF2-40B4-BE49-F238E27FC236}">
                <a16:creationId xmlns:a16="http://schemas.microsoft.com/office/drawing/2014/main" id="{2ECC0F2C-9A51-41F3-A2B7-05E271084AB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5875" y="3294063"/>
          <a:ext cx="1665288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2" name="Equation" r:id="rId10" imgW="685800" imgH="228600" progId="Equation.DSMT4">
                  <p:embed/>
                </p:oleObj>
              </mc:Choice>
              <mc:Fallback>
                <p:oleObj name="Equation" r:id="rId10" imgW="685800" imgH="228600" progId="Equation.DSMT4">
                  <p:embed/>
                  <p:pic>
                    <p:nvPicPr>
                      <p:cNvPr id="161803" name="Object 9">
                        <a:extLst>
                          <a:ext uri="{FF2B5EF4-FFF2-40B4-BE49-F238E27FC236}">
                            <a16:creationId xmlns:a16="http://schemas.microsoft.com/office/drawing/2014/main" id="{2ECC0F2C-9A51-41F3-A2B7-05E271084AB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3294063"/>
                        <a:ext cx="1665288" cy="542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04" name="Object 10">
            <a:extLst>
              <a:ext uri="{FF2B5EF4-FFF2-40B4-BE49-F238E27FC236}">
                <a16:creationId xmlns:a16="http://schemas.microsoft.com/office/drawing/2014/main" id="{FE5332CD-96F2-40BF-867A-3161F5590C3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8397875" y="3328988"/>
          <a:ext cx="5842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3" name="Equation" r:id="rId12" imgW="279279" imgH="203112" progId="Equation.DSMT4">
                  <p:embed/>
                </p:oleObj>
              </mc:Choice>
              <mc:Fallback>
                <p:oleObj name="Equation" r:id="rId12" imgW="279279" imgH="203112" progId="Equation.DSMT4">
                  <p:embed/>
                  <p:pic>
                    <p:nvPicPr>
                      <p:cNvPr id="161804" name="Object 10">
                        <a:extLst>
                          <a:ext uri="{FF2B5EF4-FFF2-40B4-BE49-F238E27FC236}">
                            <a16:creationId xmlns:a16="http://schemas.microsoft.com/office/drawing/2014/main" id="{FE5332CD-96F2-40BF-867A-3161F5590C3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7875" y="3328988"/>
                        <a:ext cx="58420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1805" name="Object 11">
            <a:extLst>
              <a:ext uri="{FF2B5EF4-FFF2-40B4-BE49-F238E27FC236}">
                <a16:creationId xmlns:a16="http://schemas.microsoft.com/office/drawing/2014/main" id="{C277435B-6035-40A0-8AB4-9191A199F89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66850" y="5903913"/>
          <a:ext cx="6435725" cy="688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5894" name="Equation" r:id="rId14" imgW="2159000" imgH="279400" progId="Equation.DSMT4">
                  <p:embed/>
                </p:oleObj>
              </mc:Choice>
              <mc:Fallback>
                <p:oleObj name="Equation" r:id="rId14" imgW="2159000" imgH="279400" progId="Equation.DSMT4">
                  <p:embed/>
                  <p:pic>
                    <p:nvPicPr>
                      <p:cNvPr id="161805" name="Object 11">
                        <a:extLst>
                          <a:ext uri="{FF2B5EF4-FFF2-40B4-BE49-F238E27FC236}">
                            <a16:creationId xmlns:a16="http://schemas.microsoft.com/office/drawing/2014/main" id="{C277435B-6035-40A0-8AB4-9191A199F89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66850" y="5903913"/>
                        <a:ext cx="6435725" cy="688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42" name="日期占位符 1">
            <a:extLst>
              <a:ext uri="{FF2B5EF4-FFF2-40B4-BE49-F238E27FC236}">
                <a16:creationId xmlns:a16="http://schemas.microsoft.com/office/drawing/2014/main" id="{EADE56CE-3833-4885-AFD2-BE91AB9F2A1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43" name="灯片编号占位符 3">
            <a:extLst>
              <a:ext uri="{FF2B5EF4-FFF2-40B4-BE49-F238E27FC236}">
                <a16:creationId xmlns:a16="http://schemas.microsoft.com/office/drawing/2014/main" id="{1DDD58F8-0727-4170-84CD-E4F6633D5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55A8565-0229-400D-AC9C-27072E0C743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3844" name="日期占位符 3">
            <a:extLst>
              <a:ext uri="{FF2B5EF4-FFF2-40B4-BE49-F238E27FC236}">
                <a16:creationId xmlns:a16="http://schemas.microsoft.com/office/drawing/2014/main" id="{2F06717C-F644-435E-9CE5-4872A675CB05}"/>
              </a:ext>
            </a:extLst>
          </p:cNvPr>
          <p:cNvSpPr txBox="1">
            <a:spLocks noGrp="1"/>
          </p:cNvSpPr>
          <p:nvPr/>
        </p:nvSpPr>
        <p:spPr bwMode="auto">
          <a:xfrm>
            <a:off x="161925" y="631825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45" name="灯片编号占位符 5">
            <a:extLst>
              <a:ext uri="{FF2B5EF4-FFF2-40B4-BE49-F238E27FC236}">
                <a16:creationId xmlns:a16="http://schemas.microsoft.com/office/drawing/2014/main" id="{76982485-9E3F-4C0B-A7CD-C8E92A1DC668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D8AE548-8B15-4FEC-8900-A86CBE045AE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3846" name="Rectangle 2">
            <a:extLst>
              <a:ext uri="{FF2B5EF4-FFF2-40B4-BE49-F238E27FC236}">
                <a16:creationId xmlns:a16="http://schemas.microsoft.com/office/drawing/2014/main" id="{D807AE48-4741-45AD-8302-E195AA4444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63847" name="Rectangle 3">
            <a:extLst>
              <a:ext uri="{FF2B5EF4-FFF2-40B4-BE49-F238E27FC236}">
                <a16:creationId xmlns:a16="http://schemas.microsoft.com/office/drawing/2014/main" id="{42B3B4F1-8F91-41EC-B79A-49845DEC9DD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51863" cy="5634037"/>
          </a:xfrm>
        </p:spPr>
        <p:txBody>
          <a:bodyPr/>
          <a:lstStyle/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2"/>
            </a:pPr>
            <a:r>
              <a:rPr lang="zh-CN" altLang="en-US" sz="2800">
                <a:latin typeface="Times New Roman" panose="02020603050405020304" pitchFamily="18" charset="0"/>
              </a:rPr>
              <a:t>合数的二次剩余（模素数到模合数的推广）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	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是任一正整数，整数</a:t>
            </a:r>
            <a:r>
              <a:rPr lang="en-US" altLang="zh-CN" sz="2400">
                <a:solidFill>
                  <a:schemeClr val="bg1"/>
                </a:solidFill>
              </a:rPr>
              <a:t>x∈[1,n-1]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。若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互素，且存在一整数</a:t>
            </a:r>
            <a:r>
              <a:rPr lang="en-US" altLang="zh-CN" sz="2400">
                <a:solidFill>
                  <a:schemeClr val="bg1"/>
                </a:solidFill>
              </a:rPr>
              <a:t>y∈[1,n-1]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使</a:t>
            </a:r>
            <a:r>
              <a:rPr lang="en-US" altLang="zh-CN" sz="2400">
                <a:solidFill>
                  <a:schemeClr val="bg1"/>
                </a:solidFill>
              </a:rPr>
              <a:t>x≡y</a:t>
            </a:r>
            <a:r>
              <a:rPr lang="en-US" altLang="zh-CN" sz="2400" baseline="30000">
                <a:solidFill>
                  <a:schemeClr val="bg1"/>
                </a:solidFill>
              </a:rPr>
              <a:t>2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en-US" altLang="zh-CN" sz="2400" err="1">
                <a:solidFill>
                  <a:schemeClr val="bg1"/>
                </a:solidFill>
              </a:rPr>
              <a:t>modn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，则称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为模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的二次剩余，称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为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的平方根。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		一个模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的二次剩余，当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为素数时，恰有两个不同的平方根，但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为合数，且至少有</a:t>
            </a:r>
            <a:r>
              <a:rPr lang="zh-CN" altLang="en-US" sz="2400">
                <a:solidFill>
                  <a:schemeClr val="folHlink"/>
                </a:solidFill>
                <a:latin typeface="Times New Roman" panose="02020603050405020304" pitchFamily="18" charset="0"/>
              </a:rPr>
              <a:t>两个奇素数因子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时，不再为真。例：                                                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,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注意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29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应与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35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互素，才有可能是模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35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的二次剩余。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定理：若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n=</a:t>
            </a:r>
            <a:r>
              <a:rPr lang="en-US" altLang="zh-CN" sz="2400" err="1">
                <a:solidFill>
                  <a:schemeClr val="bg1"/>
                </a:solidFill>
                <a:latin typeface="Times New Roman" panose="02020603050405020304" pitchFamily="18" charset="0"/>
              </a:rPr>
              <a:t>pq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、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q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是两个互不相同的素数，则每一个模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的二次剩余恰有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4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个平方根。</a:t>
            </a:r>
          </a:p>
        </p:txBody>
      </p:sp>
      <p:graphicFrame>
        <p:nvGraphicFramePr>
          <p:cNvPr id="163848" name="Object 9">
            <a:extLst>
              <a:ext uri="{FF2B5EF4-FFF2-40B4-BE49-F238E27FC236}">
                <a16:creationId xmlns:a16="http://schemas.microsoft.com/office/drawing/2014/main" id="{2F0C6B7F-47CC-4040-8FE0-366026A1CD2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322513" y="3608388"/>
          <a:ext cx="3924300" cy="4492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7937" name="Equation" r:id="rId4" imgW="2108200" imgH="228600" progId="Equation.DSMT4">
                  <p:embed/>
                </p:oleObj>
              </mc:Choice>
              <mc:Fallback>
                <p:oleObj name="Equation" r:id="rId4" imgW="2108200" imgH="228600" progId="Equation.DSMT4">
                  <p:embed/>
                  <p:pic>
                    <p:nvPicPr>
                      <p:cNvPr id="163848" name="Object 9">
                        <a:extLst>
                          <a:ext uri="{FF2B5EF4-FFF2-40B4-BE49-F238E27FC236}">
                            <a16:creationId xmlns:a16="http://schemas.microsoft.com/office/drawing/2014/main" id="{2F0C6B7F-47CC-4040-8FE0-366026A1CD2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22513" y="3608388"/>
                        <a:ext cx="3924300" cy="4492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890" name="日期占位符 1">
            <a:extLst>
              <a:ext uri="{FF2B5EF4-FFF2-40B4-BE49-F238E27FC236}">
                <a16:creationId xmlns:a16="http://schemas.microsoft.com/office/drawing/2014/main" id="{59EFE647-6937-4288-8E2F-1321DDB74C1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891" name="灯片编号占位符 3">
            <a:extLst>
              <a:ext uri="{FF2B5EF4-FFF2-40B4-BE49-F238E27FC236}">
                <a16:creationId xmlns:a16="http://schemas.microsoft.com/office/drawing/2014/main" id="{356D012C-188F-4B84-8496-BCCB34FD9F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4B83507-AE09-448E-8FFD-027BF10BC3B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99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5892" name="日期占位符 3">
            <a:extLst>
              <a:ext uri="{FF2B5EF4-FFF2-40B4-BE49-F238E27FC236}">
                <a16:creationId xmlns:a16="http://schemas.microsoft.com/office/drawing/2014/main" id="{3EDCE041-FCA8-4A56-998E-9E81F5DCE50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5893" name="灯片编号占位符 5">
            <a:extLst>
              <a:ext uri="{FF2B5EF4-FFF2-40B4-BE49-F238E27FC236}">
                <a16:creationId xmlns:a16="http://schemas.microsoft.com/office/drawing/2014/main" id="{9F64CCEA-093A-49DE-853E-C668B9E8A02E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0804B3A-E4FB-418B-AEA4-15EFE86F73E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99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5894" name="Rectangle 2">
            <a:extLst>
              <a:ext uri="{FF2B5EF4-FFF2-40B4-BE49-F238E27FC236}">
                <a16:creationId xmlns:a16="http://schemas.microsoft.com/office/drawing/2014/main" id="{B17D82B3-CBC6-42F4-9853-978524FECC9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65895" name="Rectangle 3">
            <a:extLst>
              <a:ext uri="{FF2B5EF4-FFF2-40B4-BE49-F238E27FC236}">
                <a16:creationId xmlns:a16="http://schemas.microsoft.com/office/drawing/2014/main" id="{61850D07-47BF-4F87-879A-90FDCE1B1CF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863600"/>
            <a:ext cx="8982075" cy="5761038"/>
          </a:xfrm>
        </p:spPr>
        <p:txBody>
          <a:bodyPr/>
          <a:lstStyle/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latin typeface="Times New Roman" panose="02020603050405020304" pitchFamily="18" charset="0"/>
              </a:rPr>
              <a:t>        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上节的测试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是否是模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的二次剩余及找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的平方根的方法是一个有效的算法（指</a:t>
            </a:r>
            <a:r>
              <a:rPr lang="en-US" altLang="zh-CN" sz="2400" err="1">
                <a:solidFill>
                  <a:schemeClr val="bg1"/>
                </a:solidFill>
                <a:latin typeface="Times New Roman" panose="02020603050405020304" pitchFamily="18" charset="0"/>
              </a:rPr>
              <a:t>rootLV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），当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是一个合数，且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的因子分解给定时，同样存在有效的算法。但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的因数分解未给定时，目前还没有有效算法测试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是否为二次剩余及找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</a:rPr>
              <a:t>的平方根。</a:t>
            </a:r>
          </a:p>
          <a:p>
            <a:pPr marL="609600" indent="-609600" eaLnBrk="1" hangingPunct="1">
              <a:lnSpc>
                <a:spcPct val="85000"/>
              </a:lnSpc>
              <a:spcBef>
                <a:spcPct val="20000"/>
              </a:spcBef>
              <a:buClr>
                <a:srgbClr val="FFFF00"/>
              </a:buClr>
              <a:buFont typeface="Wingdings" panose="05000000000000000000" pitchFamily="2" charset="2"/>
              <a:buAutoNum type="arabicPeriod" startAt="3"/>
            </a:pPr>
            <a:r>
              <a:rPr lang="en-US" altLang="zh-CN" sz="2400">
                <a:latin typeface="Times New Roman" panose="02020603050405020304" pitchFamily="18" charset="0"/>
              </a:rPr>
              <a:t>Dixon</a:t>
            </a:r>
            <a:r>
              <a:rPr lang="zh-CN" altLang="en-US" sz="2400">
                <a:latin typeface="Times New Roman" panose="02020603050405020304" pitchFamily="18" charset="0"/>
              </a:rPr>
              <a:t>因数分解算法</a:t>
            </a:r>
          </a:p>
          <a:p>
            <a:pPr marL="609600" indent="-609600" eaLnBrk="1" hangingPunct="1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800" b="0">
                <a:solidFill>
                  <a:schemeClr val="bg1"/>
                </a:solidFill>
                <a:latin typeface="Times New Roman" panose="02020603050405020304" pitchFamily="18" charset="0"/>
              </a:rPr>
              <a:t>	   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	基本思想，找两个与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互素的整数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a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b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，使                          但                	                        蕴含着                                               即            </a:t>
            </a:r>
          </a:p>
          <a:p>
            <a:pPr marL="609600" indent="-609600" eaLnBrk="1" hangingPunct="1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		假定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200">
                <a:solidFill>
                  <a:schemeClr val="bg1"/>
                </a:solidFill>
              </a:rPr>
              <a:t>∤(</a:t>
            </a:r>
            <a:r>
              <a:rPr lang="en-US" altLang="zh-CN" sz="2200" err="1">
                <a:solidFill>
                  <a:schemeClr val="bg1"/>
                </a:solidFill>
              </a:rPr>
              <a:t>a+b</a:t>
            </a:r>
            <a:r>
              <a:rPr lang="en-US" altLang="zh-CN" sz="2200">
                <a:solidFill>
                  <a:schemeClr val="bg1"/>
                </a:solidFill>
              </a:rPr>
              <a:t>)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 ，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200">
                <a:solidFill>
                  <a:schemeClr val="bg1"/>
                </a:solidFill>
              </a:rPr>
              <a:t>∤(a-b)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，则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的某一非平凡因子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满足：                     			      </a:t>
            </a:r>
          </a:p>
          <a:p>
            <a:pPr marL="609600" indent="-609600" eaLnBrk="1" hangingPunct="1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	</a:t>
            </a:r>
            <a:r>
              <a:rPr lang="zh-CN" altLang="en-US" sz="2200">
                <a:solidFill>
                  <a:schemeClr val="bg1"/>
                </a:solidFill>
              </a:rPr>
              <a:t>∴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 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和</a:t>
            </a:r>
            <a:r>
              <a:rPr lang="en-US" altLang="zh-CN" sz="2200" err="1">
                <a:solidFill>
                  <a:schemeClr val="bg1"/>
                </a:solidFill>
                <a:latin typeface="Times New Roman" panose="02020603050405020304" pitchFamily="18" charset="0"/>
              </a:rPr>
              <a:t>a+b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的最大公因子是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的一个非平凡因子。	                                </a:t>
            </a:r>
          </a:p>
          <a:p>
            <a:pPr marL="609600" indent="-609600" eaLnBrk="1" hangingPunct="1">
              <a:lnSpc>
                <a:spcPct val="15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	例如：    </a:t>
            </a:r>
          </a:p>
        </p:txBody>
      </p:sp>
      <p:graphicFrame>
        <p:nvGraphicFramePr>
          <p:cNvPr id="165896" name="Object 6">
            <a:extLst>
              <a:ext uri="{FF2B5EF4-FFF2-40B4-BE49-F238E27FC236}">
                <a16:creationId xmlns:a16="http://schemas.microsoft.com/office/drawing/2014/main" id="{78A7E986-56DF-4451-90AE-AC435232D0B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281738" y="2933700"/>
          <a:ext cx="1576387" cy="43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5" name="Equation" r:id="rId4" imgW="952087" imgH="228501" progId="Equation.DSMT4">
                  <p:embed/>
                </p:oleObj>
              </mc:Choice>
              <mc:Fallback>
                <p:oleObj name="Equation" r:id="rId4" imgW="952087" imgH="228501" progId="Equation.DSMT4">
                  <p:embed/>
                  <p:pic>
                    <p:nvPicPr>
                      <p:cNvPr id="165896" name="Object 6">
                        <a:extLst>
                          <a:ext uri="{FF2B5EF4-FFF2-40B4-BE49-F238E27FC236}">
                            <a16:creationId xmlns:a16="http://schemas.microsoft.com/office/drawing/2014/main" id="{78A7E986-56DF-4451-90AE-AC435232D0B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81738" y="2933700"/>
                        <a:ext cx="1576387" cy="4365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7" name="Object 7">
            <a:extLst>
              <a:ext uri="{FF2B5EF4-FFF2-40B4-BE49-F238E27FC236}">
                <a16:creationId xmlns:a16="http://schemas.microsoft.com/office/drawing/2014/main" id="{81838F2C-3E9D-4247-BEDD-47D0FA65C79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27100" y="3473450"/>
          <a:ext cx="1709738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6" name="Equation" r:id="rId6" imgW="952087" imgH="203112" progId="Equation.DSMT4">
                  <p:embed/>
                </p:oleObj>
              </mc:Choice>
              <mc:Fallback>
                <p:oleObj name="Equation" r:id="rId6" imgW="952087" imgH="203112" progId="Equation.DSMT4">
                  <p:embed/>
                  <p:pic>
                    <p:nvPicPr>
                      <p:cNvPr id="165897" name="Object 7">
                        <a:extLst>
                          <a:ext uri="{FF2B5EF4-FFF2-40B4-BE49-F238E27FC236}">
                            <a16:creationId xmlns:a16="http://schemas.microsoft.com/office/drawing/2014/main" id="{81838F2C-3E9D-4247-BEDD-47D0FA65C79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27100" y="3473450"/>
                        <a:ext cx="1709738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8" name="Object 8">
            <a:extLst>
              <a:ext uri="{FF2B5EF4-FFF2-40B4-BE49-F238E27FC236}">
                <a16:creationId xmlns:a16="http://schemas.microsoft.com/office/drawing/2014/main" id="{C996F460-F482-4164-9C23-73CE63982CD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6950" y="3473450"/>
          <a:ext cx="3149600" cy="455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7" name="Equation" r:id="rId8" imgW="2108200" imgH="228600" progId="Equation.DSMT4">
                  <p:embed/>
                </p:oleObj>
              </mc:Choice>
              <mc:Fallback>
                <p:oleObj name="Equation" r:id="rId8" imgW="2108200" imgH="228600" progId="Equation.DSMT4">
                  <p:embed/>
                  <p:pic>
                    <p:nvPicPr>
                      <p:cNvPr id="165898" name="Object 8">
                        <a:extLst>
                          <a:ext uri="{FF2B5EF4-FFF2-40B4-BE49-F238E27FC236}">
                            <a16:creationId xmlns:a16="http://schemas.microsoft.com/office/drawing/2014/main" id="{C996F460-F482-4164-9C23-73CE63982CD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3473450"/>
                        <a:ext cx="3149600" cy="455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899" name="Object 9">
            <a:extLst>
              <a:ext uri="{FF2B5EF4-FFF2-40B4-BE49-F238E27FC236}">
                <a16:creationId xmlns:a16="http://schemas.microsoft.com/office/drawing/2014/main" id="{D9576C45-086A-440B-9B37-B9D5244271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137400" y="3519488"/>
          <a:ext cx="1709738" cy="406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8" name="Equation" r:id="rId10" imgW="1002865" imgH="203112" progId="Equation.DSMT4">
                  <p:embed/>
                </p:oleObj>
              </mc:Choice>
              <mc:Fallback>
                <p:oleObj name="Equation" r:id="rId10" imgW="1002865" imgH="203112" progId="Equation.DSMT4">
                  <p:embed/>
                  <p:pic>
                    <p:nvPicPr>
                      <p:cNvPr id="165899" name="Object 9">
                        <a:extLst>
                          <a:ext uri="{FF2B5EF4-FFF2-40B4-BE49-F238E27FC236}">
                            <a16:creationId xmlns:a16="http://schemas.microsoft.com/office/drawing/2014/main" id="{D9576C45-086A-440B-9B37-B9D5244271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37400" y="3519488"/>
                        <a:ext cx="1709738" cy="406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0" name="Object 11">
            <a:extLst>
              <a:ext uri="{FF2B5EF4-FFF2-40B4-BE49-F238E27FC236}">
                <a16:creationId xmlns:a16="http://schemas.microsoft.com/office/drawing/2014/main" id="{05600B79-35F2-46DA-B086-A27A2503E0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4464050"/>
          <a:ext cx="3151188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89" name="Equation" r:id="rId12" imgW="1485900" imgH="203200" progId="Equation.DSMT4">
                  <p:embed/>
                </p:oleObj>
              </mc:Choice>
              <mc:Fallback>
                <p:oleObj name="Equation" r:id="rId12" imgW="1485900" imgH="203200" progId="Equation.DSMT4">
                  <p:embed/>
                  <p:pic>
                    <p:nvPicPr>
                      <p:cNvPr id="165900" name="Object 11">
                        <a:extLst>
                          <a:ext uri="{FF2B5EF4-FFF2-40B4-BE49-F238E27FC236}">
                            <a16:creationId xmlns:a16="http://schemas.microsoft.com/office/drawing/2014/main" id="{05600B79-35F2-46DA-B086-A27A2503E0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4464050"/>
                        <a:ext cx="3151188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1" name="Object 12">
            <a:extLst>
              <a:ext uri="{FF2B5EF4-FFF2-40B4-BE49-F238E27FC236}">
                <a16:creationId xmlns:a16="http://schemas.microsoft.com/office/drawing/2014/main" id="{DE7BB56D-B573-4904-9AC3-01133600E9D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5499100"/>
          <a:ext cx="2519363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90" name="Equation" r:id="rId14" imgW="1218671" imgH="203112" progId="Equation.DSMT4">
                  <p:embed/>
                </p:oleObj>
              </mc:Choice>
              <mc:Fallback>
                <p:oleObj name="Equation" r:id="rId14" imgW="1218671" imgH="203112" progId="Equation.DSMT4">
                  <p:embed/>
                  <p:pic>
                    <p:nvPicPr>
                      <p:cNvPr id="165901" name="Object 12">
                        <a:extLst>
                          <a:ext uri="{FF2B5EF4-FFF2-40B4-BE49-F238E27FC236}">
                            <a16:creationId xmlns:a16="http://schemas.microsoft.com/office/drawing/2014/main" id="{DE7BB56D-B573-4904-9AC3-01133600E9D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5499100"/>
                        <a:ext cx="2519363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5902" name="Object 13">
            <a:extLst>
              <a:ext uri="{FF2B5EF4-FFF2-40B4-BE49-F238E27FC236}">
                <a16:creationId xmlns:a16="http://schemas.microsoft.com/office/drawing/2014/main" id="{14F50E5B-58BC-4334-8F9E-C3634A9C587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46238" y="5994400"/>
          <a:ext cx="6751637" cy="449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9991" name="Equation" r:id="rId16" imgW="3644900" imgH="215900" progId="Equation.DSMT4">
                  <p:embed/>
                </p:oleObj>
              </mc:Choice>
              <mc:Fallback>
                <p:oleObj name="Equation" r:id="rId16" imgW="3644900" imgH="215900" progId="Equation.DSMT4">
                  <p:embed/>
                  <p:pic>
                    <p:nvPicPr>
                      <p:cNvPr id="165902" name="Object 13">
                        <a:extLst>
                          <a:ext uri="{FF2B5EF4-FFF2-40B4-BE49-F238E27FC236}">
                            <a16:creationId xmlns:a16="http://schemas.microsoft.com/office/drawing/2014/main" id="{14F50E5B-58BC-4334-8F9E-C3634A9C587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46238" y="5994400"/>
                        <a:ext cx="6751637" cy="449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938" name="日期占位符 1">
            <a:extLst>
              <a:ext uri="{FF2B5EF4-FFF2-40B4-BE49-F238E27FC236}">
                <a16:creationId xmlns:a16="http://schemas.microsoft.com/office/drawing/2014/main" id="{CC1BD89B-60F0-4DB6-8495-5CB32BCB02B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7939" name="灯片编号占位符 3">
            <a:extLst>
              <a:ext uri="{FF2B5EF4-FFF2-40B4-BE49-F238E27FC236}">
                <a16:creationId xmlns:a16="http://schemas.microsoft.com/office/drawing/2014/main" id="{917C1693-F863-4885-BE25-EDE941A031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DFB7C88-F3D9-4B03-97B5-D70E88588D1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7940" name="日期占位符 3">
            <a:extLst>
              <a:ext uri="{FF2B5EF4-FFF2-40B4-BE49-F238E27FC236}">
                <a16:creationId xmlns:a16="http://schemas.microsoft.com/office/drawing/2014/main" id="{E28E2F32-14A7-4BC8-A1EB-12B4175F0D58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7941" name="灯片编号占位符 5">
            <a:extLst>
              <a:ext uri="{FF2B5EF4-FFF2-40B4-BE49-F238E27FC236}">
                <a16:creationId xmlns:a16="http://schemas.microsoft.com/office/drawing/2014/main" id="{FF106BB9-3C02-4706-9226-DA0DE6611F2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F88E133-C290-44AA-808F-7D1E56D333D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7942" name="Rectangle 2">
            <a:extLst>
              <a:ext uri="{FF2B5EF4-FFF2-40B4-BE49-F238E27FC236}">
                <a16:creationId xmlns:a16="http://schemas.microsoft.com/office/drawing/2014/main" id="{292C6AB8-BC8E-443D-B0AB-412F78B8416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67943" name="Rectangle 3">
            <a:extLst>
              <a:ext uri="{FF2B5EF4-FFF2-40B4-BE49-F238E27FC236}">
                <a16:creationId xmlns:a16="http://schemas.microsoft.com/office/drawing/2014/main" id="{CE5215E2-A535-453B-9111-23990B5EF99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728663"/>
            <a:ext cx="9144000" cy="5942012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Dixon (n, x, success){//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找合数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的某一非平凡因子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     if  n</a:t>
            </a:r>
            <a:r>
              <a:rPr lang="zh-CN" altLang="en-US" sz="2200">
                <a:solidFill>
                  <a:schemeClr val="bg1"/>
                </a:solidFill>
                <a:latin typeface="Times New Roman" panose="02020603050405020304" pitchFamily="18" charset="0"/>
              </a:rPr>
              <a:t>是偶数 </a:t>
            </a: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then{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  <a:latin typeface="Times New Roman" panose="02020603050405020304" pitchFamily="18" charset="0"/>
              </a:rPr>
              <a:t>       x</a:t>
            </a:r>
            <a:r>
              <a:rPr lang="en-US" altLang="zh-CN" sz="2200">
                <a:solidFill>
                  <a:schemeClr val="bg1"/>
                </a:solidFill>
              </a:rPr>
              <a:t>←2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  <a:r>
              <a:rPr lang="en-US" altLang="zh-CN" sz="2200">
                <a:solidFill>
                  <a:schemeClr val="bg1"/>
                </a:solidFill>
              </a:rPr>
              <a:t>success ←true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    </a:t>
            </a:r>
            <a:r>
              <a:rPr lang="en-US" altLang="zh-CN" sz="2200">
                <a:solidFill>
                  <a:schemeClr val="bg1"/>
                </a:solidFill>
              </a:rPr>
              <a:t>}else{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for i ←2 to </a:t>
            </a:r>
            <a:r>
              <a:rPr lang="en-US" altLang="zh-CN" sz="2200">
                <a:solidFill>
                  <a:schemeClr val="bg1"/>
                </a:solidFill>
                <a:latin typeface="Lucida Sans Unicode" panose="020B0602030504020204" pitchFamily="34" charset="0"/>
              </a:rPr>
              <a:t>⌊log</a:t>
            </a:r>
            <a:r>
              <a:rPr lang="en-US" altLang="zh-CN" sz="2200" baseline="-25000">
                <a:solidFill>
                  <a:schemeClr val="bg1"/>
                </a:solidFill>
                <a:latin typeface="Lucida Sans Unicode" panose="020B0602030504020204" pitchFamily="34" charset="0"/>
              </a:rPr>
              <a:t>3</a:t>
            </a:r>
            <a:r>
              <a:rPr lang="en-US" altLang="zh-CN" sz="2200">
                <a:solidFill>
                  <a:schemeClr val="bg1"/>
                </a:solidFill>
                <a:latin typeface="Lucida Sans Unicode" panose="020B0602030504020204" pitchFamily="34" charset="0"/>
              </a:rPr>
              <a:t>n⌋</a:t>
            </a:r>
            <a:r>
              <a:rPr lang="en-US" altLang="zh-CN" sz="2200">
                <a:solidFill>
                  <a:schemeClr val="bg1"/>
                </a:solidFill>
              </a:rPr>
              <a:t>   do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	if    n</a:t>
            </a:r>
            <a:r>
              <a:rPr lang="en-US" altLang="zh-CN" sz="2200" baseline="30000">
                <a:solidFill>
                  <a:schemeClr val="bg1"/>
                </a:solidFill>
              </a:rPr>
              <a:t>1/i</a:t>
            </a:r>
            <a:r>
              <a:rPr lang="en-US" altLang="zh-CN" sz="2200">
                <a:solidFill>
                  <a:schemeClr val="bg1"/>
                </a:solidFill>
              </a:rPr>
              <a:t> </a:t>
            </a:r>
            <a:r>
              <a:rPr lang="zh-CN" altLang="en-US" sz="2200">
                <a:solidFill>
                  <a:schemeClr val="bg1"/>
                </a:solidFill>
              </a:rPr>
              <a:t>是整数 </a:t>
            </a:r>
            <a:r>
              <a:rPr lang="en-US" altLang="zh-CN" sz="2200">
                <a:solidFill>
                  <a:schemeClr val="bg1"/>
                </a:solidFill>
              </a:rPr>
              <a:t>then{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        x ← n</a:t>
            </a:r>
            <a:r>
              <a:rPr lang="en-US" altLang="zh-CN" sz="2200" baseline="30000">
                <a:solidFill>
                  <a:schemeClr val="bg1"/>
                </a:solidFill>
              </a:rPr>
              <a:t>1/i</a:t>
            </a:r>
            <a:r>
              <a:rPr lang="en-US" altLang="zh-CN" sz="2200">
                <a:solidFill>
                  <a:schemeClr val="bg1"/>
                </a:solidFill>
              </a:rPr>
              <a:t> ;	success ←true;	return;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	} //∵n</a:t>
            </a:r>
            <a:r>
              <a:rPr lang="zh-CN" altLang="en-US" sz="2200">
                <a:solidFill>
                  <a:schemeClr val="bg1"/>
                </a:solidFill>
              </a:rPr>
              <a:t>是合数且为奇数，现在知道它至少有</a:t>
            </a:r>
            <a:r>
              <a:rPr lang="en-US" altLang="zh-CN" sz="2200">
                <a:solidFill>
                  <a:schemeClr val="bg1"/>
                </a:solidFill>
              </a:rPr>
              <a:t>2</a:t>
            </a:r>
            <a:r>
              <a:rPr lang="zh-CN" altLang="en-US" sz="2200">
                <a:solidFill>
                  <a:schemeClr val="bg1"/>
                </a:solidFill>
              </a:rPr>
              <a:t>个不同的奇素数因子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bg1"/>
                </a:solidFill>
              </a:rPr>
              <a:t>a</a:t>
            </a:r>
            <a:r>
              <a:rPr lang="zh-CN" altLang="en-US" sz="2200">
                <a:solidFill>
                  <a:schemeClr val="bg1"/>
                </a:solidFill>
              </a:rPr>
              <a:t>，</a:t>
            </a:r>
            <a:r>
              <a:rPr lang="en-US" altLang="zh-CN" sz="2200">
                <a:solidFill>
                  <a:schemeClr val="bg1"/>
                </a:solidFill>
              </a:rPr>
              <a:t>b ←</a:t>
            </a:r>
            <a:r>
              <a:rPr lang="zh-CN" altLang="en-US" sz="2200">
                <a:solidFill>
                  <a:schemeClr val="bg1"/>
                </a:solidFill>
              </a:rPr>
              <a:t>两个使得  </a:t>
            </a:r>
            <a:r>
              <a:rPr lang="en-US" altLang="zh-CN" sz="2200">
                <a:solidFill>
                  <a:schemeClr val="bg1"/>
                </a:solidFill>
              </a:rPr>
              <a:t>a</a:t>
            </a:r>
            <a:r>
              <a:rPr lang="en-US" altLang="zh-CN" sz="2200" baseline="30000">
                <a:solidFill>
                  <a:schemeClr val="bg1"/>
                </a:solidFill>
              </a:rPr>
              <a:t>2</a:t>
            </a:r>
            <a:r>
              <a:rPr lang="en-US" altLang="zh-CN" sz="2200">
                <a:solidFill>
                  <a:schemeClr val="bg1"/>
                </a:solidFill>
              </a:rPr>
              <a:t> </a:t>
            </a:r>
            <a:r>
              <a:rPr lang="en-US" altLang="zh-CN" sz="2200">
                <a:solidFill>
                  <a:schemeClr val="bg1"/>
                </a:solidFill>
                <a:latin typeface="Lucida Sans Unicode" panose="020B0602030504020204" pitchFamily="34" charset="0"/>
              </a:rPr>
              <a:t>≡ </a:t>
            </a:r>
            <a:r>
              <a:rPr lang="en-US" altLang="zh-CN" sz="2200">
                <a:solidFill>
                  <a:schemeClr val="bg1"/>
                </a:solidFill>
              </a:rPr>
              <a:t>b</a:t>
            </a:r>
            <a:r>
              <a:rPr lang="en-US" altLang="zh-CN" sz="2200" baseline="30000">
                <a:solidFill>
                  <a:schemeClr val="bg1"/>
                </a:solidFill>
              </a:rPr>
              <a:t>2</a:t>
            </a:r>
            <a:r>
              <a:rPr lang="en-US" altLang="zh-CN" sz="2200">
                <a:solidFill>
                  <a:schemeClr val="bg1"/>
                </a:solidFill>
              </a:rPr>
              <a:t> (mod n)  </a:t>
            </a:r>
            <a:r>
              <a:rPr lang="zh-CN" altLang="en-US" sz="2200">
                <a:solidFill>
                  <a:schemeClr val="bg1"/>
                </a:solidFill>
              </a:rPr>
              <a:t>的整数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bg1"/>
                </a:solidFill>
              </a:rPr>
              <a:t>if a</a:t>
            </a:r>
            <a:r>
              <a:rPr lang="en-US" altLang="zh-CN" sz="2200">
                <a:solidFill>
                  <a:schemeClr val="bg1"/>
                </a:solidFill>
                <a:latin typeface="Lucida Sans Unicode" panose="020B0602030504020204" pitchFamily="34" charset="0"/>
              </a:rPr>
              <a:t>≡   </a:t>
            </a:r>
            <a:r>
              <a:rPr lang="en-US" altLang="zh-CN" sz="2200">
                <a:solidFill>
                  <a:schemeClr val="bg1"/>
                </a:solidFill>
              </a:rPr>
              <a:t>b (mod n) then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             success ←false</a:t>
            </a:r>
            <a:r>
              <a:rPr lang="zh-CN" altLang="en-US" sz="22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200">
                <a:solidFill>
                  <a:schemeClr val="bg1"/>
                </a:solidFill>
              </a:rPr>
              <a:t>	</a:t>
            </a:r>
            <a:r>
              <a:rPr lang="en-US" altLang="zh-CN" sz="2200">
                <a:solidFill>
                  <a:schemeClr val="bg1"/>
                </a:solidFill>
              </a:rPr>
              <a:t>else{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         x ←gcd (a+b,n); success ← true;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	}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    }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200">
                <a:solidFill>
                  <a:schemeClr val="bg1"/>
                </a:solidFill>
              </a:rPr>
              <a:t>}</a:t>
            </a:r>
          </a:p>
        </p:txBody>
      </p:sp>
      <p:graphicFrame>
        <p:nvGraphicFramePr>
          <p:cNvPr id="167944" name="Object 10">
            <a:extLst>
              <a:ext uri="{FF2B5EF4-FFF2-40B4-BE49-F238E27FC236}">
                <a16:creationId xmlns:a16="http://schemas.microsoft.com/office/drawing/2014/main" id="{7A8598B4-A18A-4DDC-BD9C-04CF97542A0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4103688"/>
          <a:ext cx="247650" cy="336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2033" name="Equation" r:id="rId4" imgW="139639" imgH="152334" progId="Equation.DSMT4">
                  <p:embed/>
                </p:oleObj>
              </mc:Choice>
              <mc:Fallback>
                <p:oleObj name="Equation" r:id="rId4" imgW="139639" imgH="152334" progId="Equation.DSMT4">
                  <p:embed/>
                  <p:pic>
                    <p:nvPicPr>
                      <p:cNvPr id="167944" name="Object 10">
                        <a:extLst>
                          <a:ext uri="{FF2B5EF4-FFF2-40B4-BE49-F238E27FC236}">
                            <a16:creationId xmlns:a16="http://schemas.microsoft.com/office/drawing/2014/main" id="{7A8598B4-A18A-4DDC-BD9C-04CF97542A0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103688"/>
                        <a:ext cx="247650" cy="336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986" name="日期占位符 1">
            <a:extLst>
              <a:ext uri="{FF2B5EF4-FFF2-40B4-BE49-F238E27FC236}">
                <a16:creationId xmlns:a16="http://schemas.microsoft.com/office/drawing/2014/main" id="{67007D19-96F6-4AFD-A02B-A7B39CC5164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9987" name="灯片编号占位符 3">
            <a:extLst>
              <a:ext uri="{FF2B5EF4-FFF2-40B4-BE49-F238E27FC236}">
                <a16:creationId xmlns:a16="http://schemas.microsoft.com/office/drawing/2014/main" id="{2D846485-4CD6-4729-A9CC-B429994144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92ECF18-376E-4603-A1AE-6D14C095A9A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9988" name="日期占位符 3">
            <a:extLst>
              <a:ext uri="{FF2B5EF4-FFF2-40B4-BE49-F238E27FC236}">
                <a16:creationId xmlns:a16="http://schemas.microsoft.com/office/drawing/2014/main" id="{65789280-2C65-409A-9062-83076E55432C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9989" name="灯片编号占位符 5">
            <a:extLst>
              <a:ext uri="{FF2B5EF4-FFF2-40B4-BE49-F238E27FC236}">
                <a16:creationId xmlns:a16="http://schemas.microsoft.com/office/drawing/2014/main" id="{7E505182-57FB-4BCA-9847-D2E7F1CF24DB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07DD9FF-61E3-4437-A57A-4417A00E030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69990" name="Rectangle 2">
            <a:extLst>
              <a:ext uri="{FF2B5EF4-FFF2-40B4-BE49-F238E27FC236}">
                <a16:creationId xmlns:a16="http://schemas.microsoft.com/office/drawing/2014/main" id="{B5A54824-C2D3-4012-9178-2A402677A4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69991" name="Rectangle 3">
            <a:extLst>
              <a:ext uri="{FF2B5EF4-FFF2-40B4-BE49-F238E27FC236}">
                <a16:creationId xmlns:a16="http://schemas.microsoft.com/office/drawing/2014/main" id="{8D46CAC2-ECE1-44CA-85BB-F63A5C0915A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4"/>
            </a:pPr>
            <a:r>
              <a:rPr lang="zh-CN" altLang="en-US" sz="2800">
                <a:solidFill>
                  <a:schemeClr val="bg1"/>
                </a:solidFill>
              </a:rPr>
              <a:t>如何确定</a:t>
            </a:r>
            <a:r>
              <a:rPr lang="en-US" altLang="zh-CN" sz="2800">
                <a:solidFill>
                  <a:schemeClr val="bg1"/>
                </a:solidFill>
              </a:rPr>
              <a:t>a</a:t>
            </a:r>
            <a:r>
              <a:rPr lang="zh-CN" altLang="en-US" sz="2800">
                <a:solidFill>
                  <a:schemeClr val="bg1"/>
                </a:solidFill>
              </a:rPr>
              <a:t>和</a:t>
            </a:r>
            <a:r>
              <a:rPr lang="en-US" altLang="zh-CN" sz="2800">
                <a:solidFill>
                  <a:schemeClr val="bg1"/>
                </a:solidFill>
              </a:rPr>
              <a:t>b</a:t>
            </a:r>
            <a:r>
              <a:rPr lang="zh-CN" altLang="en-US" sz="2800">
                <a:solidFill>
                  <a:schemeClr val="bg1"/>
                </a:solidFill>
              </a:rPr>
              <a:t>使                   ，来对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因数分解。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Char char="n"/>
            </a:pPr>
            <a:r>
              <a:rPr lang="en-US" altLang="zh-CN" sz="2400"/>
              <a:t>Def.  k-</a:t>
            </a:r>
            <a:r>
              <a:rPr lang="zh-CN" altLang="en-US" sz="2400"/>
              <a:t>平滑：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/>
              <a:t>	       若一个整数</a:t>
            </a:r>
            <a:r>
              <a:rPr lang="en-US" altLang="zh-CN" sz="2400"/>
              <a:t>x</a:t>
            </a:r>
            <a:r>
              <a:rPr lang="zh-CN" altLang="en-US" sz="2400"/>
              <a:t>的所有素因子均在前</a:t>
            </a:r>
            <a:r>
              <a:rPr lang="en-US" altLang="zh-CN" sz="2400"/>
              <a:t>k</a:t>
            </a:r>
            <a:r>
              <a:rPr lang="zh-CN" altLang="en-US" sz="2400"/>
              <a:t>个素数之中，则</a:t>
            </a:r>
            <a:r>
              <a:rPr lang="en-US" altLang="zh-CN" sz="2400"/>
              <a:t>x</a:t>
            </a:r>
            <a:r>
              <a:rPr lang="zh-CN" altLang="en-US" sz="2400"/>
              <a:t>称为</a:t>
            </a:r>
            <a:r>
              <a:rPr lang="en-US" altLang="zh-CN" sz="2400"/>
              <a:t>k-</a:t>
            </a:r>
            <a:r>
              <a:rPr lang="zh-CN" altLang="en-US" sz="2400"/>
              <a:t>平滑的。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Char char="n"/>
            </a:pPr>
            <a:r>
              <a:rPr lang="zh-CN" altLang="en-US" sz="2400"/>
              <a:t>例如：                   是</a:t>
            </a:r>
            <a:r>
              <a:rPr lang="en-US" altLang="zh-CN" sz="2400"/>
              <a:t>3-</a:t>
            </a:r>
            <a:r>
              <a:rPr lang="zh-CN" altLang="en-US" sz="2400"/>
              <a:t>平滑的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/>
              <a:t>	          </a:t>
            </a:r>
            <a:r>
              <a:rPr lang="en-US" altLang="zh-CN" sz="2400"/>
              <a:t>35=5×7</a:t>
            </a:r>
            <a:r>
              <a:rPr lang="zh-CN" altLang="en-US" sz="2400"/>
              <a:t>不是</a:t>
            </a:r>
            <a:r>
              <a:rPr lang="en-US" altLang="zh-CN" sz="2400"/>
              <a:t>3-</a:t>
            </a:r>
            <a:r>
              <a:rPr lang="zh-CN" altLang="en-US" sz="2400"/>
              <a:t>平滑的， ∵</a:t>
            </a:r>
            <a:r>
              <a:rPr lang="en-US" altLang="zh-CN" sz="2400"/>
              <a:t>7</a:t>
            </a:r>
            <a:r>
              <a:rPr lang="zh-CN" altLang="en-US" sz="2400"/>
              <a:t>是第四个素数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000"/>
              <a:t>		</a:t>
            </a:r>
            <a:r>
              <a:rPr lang="zh-CN" altLang="en-US" sz="2400"/>
              <a:t>∴它是</a:t>
            </a:r>
            <a:r>
              <a:rPr lang="en-US" altLang="zh-CN" sz="2400"/>
              <a:t>4-</a:t>
            </a:r>
            <a:r>
              <a:rPr lang="zh-CN" altLang="en-US" sz="2400"/>
              <a:t>平滑的，也是</a:t>
            </a:r>
            <a:r>
              <a:rPr lang="en-US" altLang="zh-CN" sz="2400"/>
              <a:t>5-</a:t>
            </a:r>
            <a:r>
              <a:rPr lang="zh-CN" altLang="en-US" sz="2400"/>
              <a:t>平滑的</a:t>
            </a:r>
            <a:r>
              <a:rPr lang="en-US" altLang="zh-CN" sz="2400"/>
              <a:t>…</a:t>
            </a:r>
          </a:p>
          <a:p>
            <a:pPr marL="990600" lvl="1" indent="-5334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zh-CN" altLang="en-US" sz="2400"/>
              <a:t>当</a:t>
            </a:r>
            <a:r>
              <a:rPr lang="en-US" altLang="zh-CN" sz="2400"/>
              <a:t>k</a:t>
            </a:r>
            <a:r>
              <a:rPr lang="zh-CN" altLang="en-US" sz="2400"/>
              <a:t>较小时，</a:t>
            </a:r>
            <a:r>
              <a:rPr lang="en-US" altLang="zh-CN" sz="2400"/>
              <a:t>k-</a:t>
            </a:r>
            <a:r>
              <a:rPr lang="zh-CN" altLang="en-US" sz="2400"/>
              <a:t>平滑的整数可用朴素的</a:t>
            </a:r>
            <a:r>
              <a:rPr lang="en-US" altLang="zh-CN" sz="2400"/>
              <a:t>split</a:t>
            </a:r>
            <a:r>
              <a:rPr lang="zh-CN" altLang="en-US" sz="2400"/>
              <a:t>算法进行有效的因数分解。</a:t>
            </a:r>
            <a:r>
              <a:rPr lang="en-US" altLang="zh-CN" sz="2400"/>
              <a:t>Dixon</a:t>
            </a:r>
            <a:r>
              <a:rPr lang="zh-CN" altLang="en-US" sz="2400"/>
              <a:t>算法可以分为</a:t>
            </a:r>
            <a:r>
              <a:rPr lang="en-US" altLang="zh-CN" sz="2400"/>
              <a:t>3</a:t>
            </a:r>
            <a:r>
              <a:rPr lang="zh-CN" altLang="en-US" sz="2400"/>
              <a:t>步确定</a:t>
            </a:r>
            <a:r>
              <a:rPr lang="en-US" altLang="zh-CN" sz="2400"/>
              <a:t>a</a:t>
            </a:r>
            <a:r>
              <a:rPr lang="zh-CN" altLang="en-US" sz="2400"/>
              <a:t>和</a:t>
            </a:r>
            <a:r>
              <a:rPr lang="en-US" altLang="zh-CN" sz="2400"/>
              <a:t>b</a:t>
            </a:r>
            <a:r>
              <a:rPr lang="zh-CN" altLang="en-US" sz="2400"/>
              <a:t>。</a:t>
            </a:r>
          </a:p>
        </p:txBody>
      </p:sp>
      <p:graphicFrame>
        <p:nvGraphicFramePr>
          <p:cNvPr id="169992" name="Object 6">
            <a:extLst>
              <a:ext uri="{FF2B5EF4-FFF2-40B4-BE49-F238E27FC236}">
                <a16:creationId xmlns:a16="http://schemas.microsoft.com/office/drawing/2014/main" id="{EEC4C829-39EF-4692-AB63-08671C636C5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08375" y="1014413"/>
          <a:ext cx="183832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1" name="Equation" r:id="rId4" imgW="952087" imgH="228501" progId="Equation.DSMT4">
                  <p:embed/>
                </p:oleObj>
              </mc:Choice>
              <mc:Fallback>
                <p:oleObj name="Equation" r:id="rId4" imgW="952087" imgH="228501" progId="Equation.DSMT4">
                  <p:embed/>
                  <p:pic>
                    <p:nvPicPr>
                      <p:cNvPr id="169992" name="Object 6">
                        <a:extLst>
                          <a:ext uri="{FF2B5EF4-FFF2-40B4-BE49-F238E27FC236}">
                            <a16:creationId xmlns:a16="http://schemas.microsoft.com/office/drawing/2014/main" id="{EEC4C829-39EF-4692-AB63-08671C636C5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08375" y="1014413"/>
                        <a:ext cx="1838325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69993" name="Object 7">
            <a:extLst>
              <a:ext uri="{FF2B5EF4-FFF2-40B4-BE49-F238E27FC236}">
                <a16:creationId xmlns:a16="http://schemas.microsoft.com/office/drawing/2014/main" id="{369814FA-54A0-4DE2-B63D-E54723BF2ED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78038" y="2916238"/>
          <a:ext cx="1844675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4082" name="Equation" r:id="rId6" imgW="926698" imgH="203112" progId="Equation.DSMT4">
                  <p:embed/>
                </p:oleObj>
              </mc:Choice>
              <mc:Fallback>
                <p:oleObj name="Equation" r:id="rId6" imgW="926698" imgH="203112" progId="Equation.DSMT4">
                  <p:embed/>
                  <p:pic>
                    <p:nvPicPr>
                      <p:cNvPr id="169993" name="Object 7">
                        <a:extLst>
                          <a:ext uri="{FF2B5EF4-FFF2-40B4-BE49-F238E27FC236}">
                            <a16:creationId xmlns:a16="http://schemas.microsoft.com/office/drawing/2014/main" id="{369814FA-54A0-4DE2-B63D-E54723BF2ED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78038" y="2916238"/>
                        <a:ext cx="1844675" cy="428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034" name="日期占位符 1">
            <a:extLst>
              <a:ext uri="{FF2B5EF4-FFF2-40B4-BE49-F238E27FC236}">
                <a16:creationId xmlns:a16="http://schemas.microsoft.com/office/drawing/2014/main" id="{E57E7D56-4C26-4984-B852-90E47C9AEB5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2035" name="灯片编号占位符 3">
            <a:extLst>
              <a:ext uri="{FF2B5EF4-FFF2-40B4-BE49-F238E27FC236}">
                <a16:creationId xmlns:a16="http://schemas.microsoft.com/office/drawing/2014/main" id="{C8E7E6DC-8D9E-4883-836B-2B845F378A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CFBC6F6-7B5A-4918-A7D7-08D72A2C12D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2036" name="日期占位符 3">
            <a:extLst>
              <a:ext uri="{FF2B5EF4-FFF2-40B4-BE49-F238E27FC236}">
                <a16:creationId xmlns:a16="http://schemas.microsoft.com/office/drawing/2014/main" id="{83576876-0DE6-4CAC-9BF3-9D0BF352230E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2037" name="灯片编号占位符 5">
            <a:extLst>
              <a:ext uri="{FF2B5EF4-FFF2-40B4-BE49-F238E27FC236}">
                <a16:creationId xmlns:a16="http://schemas.microsoft.com/office/drawing/2014/main" id="{B7ABC9AD-0335-4555-84B0-C56818440123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146A5DA-3210-48A4-930A-2151A14765C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2038" name="Rectangle 2">
            <a:extLst>
              <a:ext uri="{FF2B5EF4-FFF2-40B4-BE49-F238E27FC236}">
                <a16:creationId xmlns:a16="http://schemas.microsoft.com/office/drawing/2014/main" id="{44F8F370-66CC-486E-A65D-FA9AA1E08D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72039" name="Rectangle 3">
            <a:extLst>
              <a:ext uri="{FF2B5EF4-FFF2-40B4-BE49-F238E27FC236}">
                <a16:creationId xmlns:a16="http://schemas.microsoft.com/office/drawing/2014/main" id="{A98A0626-B200-4561-9CC5-47EEFF0BE37C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800" b="0"/>
              <a:t>Step1</a:t>
            </a:r>
            <a:r>
              <a:rPr lang="zh-CN" altLang="en-US" sz="2800" b="0"/>
              <a:t>：</a:t>
            </a:r>
            <a:r>
              <a:rPr lang="zh-CN" altLang="en-US" sz="2800" b="0">
                <a:solidFill>
                  <a:schemeClr val="bg1"/>
                </a:solidFill>
              </a:rPr>
              <a:t>在</a:t>
            </a:r>
            <a:r>
              <a:rPr lang="en-US" altLang="zh-CN" sz="2800" b="0">
                <a:solidFill>
                  <a:schemeClr val="bg1"/>
                </a:solidFill>
              </a:rPr>
              <a:t>1~n-1</a:t>
            </a:r>
            <a:r>
              <a:rPr lang="zh-CN" altLang="en-US" sz="2800" b="0">
                <a:solidFill>
                  <a:schemeClr val="bg1"/>
                </a:solidFill>
              </a:rPr>
              <a:t>之间随机选择</a:t>
            </a:r>
            <a:r>
              <a:rPr lang="en-US" altLang="zh-CN" sz="2800" b="0">
                <a:solidFill>
                  <a:schemeClr val="bg1"/>
                </a:solidFill>
              </a:rPr>
              <a:t>x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/>
              <a:t>i)</a:t>
            </a:r>
            <a:r>
              <a:rPr lang="zh-CN" altLang="en-US" sz="2400" b="0"/>
              <a:t>若</a:t>
            </a:r>
            <a:r>
              <a:rPr lang="en-US" altLang="zh-CN" sz="2400" b="0"/>
              <a:t>x</a:t>
            </a:r>
            <a:r>
              <a:rPr lang="zh-CN" altLang="en-US" sz="2400" b="0"/>
              <a:t>碰巧不与</a:t>
            </a:r>
            <a:r>
              <a:rPr lang="en-US" altLang="zh-CN" sz="2400" b="0"/>
              <a:t>n</a:t>
            </a:r>
            <a:r>
              <a:rPr lang="zh-CN" altLang="en-US" sz="2400" b="0"/>
              <a:t>互素，则已找到</a:t>
            </a:r>
            <a:r>
              <a:rPr lang="en-US" altLang="zh-CN" sz="2400" b="0"/>
              <a:t>n</a:t>
            </a:r>
            <a:r>
              <a:rPr lang="zh-CN" altLang="en-US" sz="2400" b="0"/>
              <a:t>的一个非平凡因子</a:t>
            </a:r>
            <a:r>
              <a:rPr lang="en-US" altLang="zh-CN" sz="2400" b="0"/>
              <a:t>(</a:t>
            </a:r>
            <a:r>
              <a:rPr lang="zh-CN" altLang="en-US" sz="2400" b="0"/>
              <a:t>即为</a:t>
            </a:r>
            <a:r>
              <a:rPr lang="en-US" altLang="zh-CN" sz="2400" b="0"/>
              <a:t>x)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/>
              <a:t>ii)</a:t>
            </a:r>
            <a:r>
              <a:rPr lang="zh-CN" altLang="en-US" sz="2400" b="0"/>
              <a:t>否则设                   ，若</a:t>
            </a:r>
            <a:r>
              <a:rPr lang="en-US" altLang="zh-CN" sz="2400" b="0"/>
              <a:t>y</a:t>
            </a:r>
            <a:r>
              <a:rPr lang="zh-CN" altLang="en-US" sz="2400" b="0"/>
              <a:t>是</a:t>
            </a:r>
            <a:r>
              <a:rPr lang="en-US" altLang="zh-CN" sz="2400" b="0"/>
              <a:t>k-</a:t>
            </a:r>
            <a:r>
              <a:rPr lang="zh-CN" altLang="en-US" sz="2400" b="0"/>
              <a:t>平滑，则将</a:t>
            </a:r>
            <a:r>
              <a:rPr lang="en-US" altLang="zh-CN" sz="2400" b="0"/>
              <a:t>x</a:t>
            </a:r>
            <a:r>
              <a:rPr lang="zh-CN" altLang="en-US" sz="2400" b="0"/>
              <a:t>和</a:t>
            </a:r>
            <a:r>
              <a:rPr lang="en-US" altLang="zh-CN" sz="2400" b="0"/>
              <a:t>y</a:t>
            </a:r>
            <a:r>
              <a:rPr lang="zh-CN" altLang="en-US" sz="2400" b="0"/>
              <a:t>的因数分解保存在表里。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此过程重复直至选择了</a:t>
            </a:r>
            <a:r>
              <a:rPr lang="en-US" altLang="zh-CN" sz="2400" b="0"/>
              <a:t>k+1</a:t>
            </a:r>
            <a:r>
              <a:rPr lang="zh-CN" altLang="en-US" sz="2400" b="0"/>
              <a:t>个互不相同的整数，并且这些整数的平方模</a:t>
            </a:r>
            <a:r>
              <a:rPr lang="en-US" altLang="zh-CN" sz="2400" b="0"/>
              <a:t>n</a:t>
            </a:r>
            <a:r>
              <a:rPr lang="zh-CN" altLang="en-US" sz="2400" b="0"/>
              <a:t>的因数已分解</a:t>
            </a:r>
            <a:r>
              <a:rPr lang="en-US" altLang="zh-CN" sz="2400" b="0"/>
              <a:t>(</a:t>
            </a:r>
            <a:r>
              <a:rPr lang="zh-CN" altLang="en-US" sz="2400" b="0"/>
              <a:t>当</a:t>
            </a:r>
            <a:r>
              <a:rPr lang="en-US" altLang="zh-CN" sz="2400" b="0"/>
              <a:t>k</a:t>
            </a:r>
            <a:r>
              <a:rPr lang="zh-CN" altLang="en-US" sz="2400" b="0"/>
              <a:t>较小时，用</a:t>
            </a:r>
            <a:r>
              <a:rPr lang="en-US" altLang="zh-CN" sz="2400" b="0"/>
              <a:t>split(n)</a:t>
            </a:r>
            <a:r>
              <a:rPr lang="zh-CN" altLang="en-US" sz="2400" b="0"/>
              <a:t>分解）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例</a:t>
            </a:r>
            <a:r>
              <a:rPr lang="en-US" altLang="zh-CN" sz="2400" b="0"/>
              <a:t>1</a:t>
            </a:r>
            <a:r>
              <a:rPr lang="zh-CN" altLang="en-US" sz="2400" b="0"/>
              <a:t>：设</a:t>
            </a:r>
            <a:r>
              <a:rPr lang="en-US" altLang="zh-CN" sz="2400" b="0"/>
              <a:t>n=2537</a:t>
            </a:r>
            <a:r>
              <a:rPr lang="zh-CN" altLang="en-US" sz="2400" b="0"/>
              <a:t>，</a:t>
            </a:r>
            <a:r>
              <a:rPr lang="en-US" altLang="zh-CN" sz="2400" b="0"/>
              <a:t>k=7.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前</a:t>
            </a:r>
            <a:r>
              <a:rPr lang="en-US" altLang="zh-CN" sz="2400" b="0"/>
              <a:t>7</a:t>
            </a:r>
            <a:r>
              <a:rPr lang="zh-CN" altLang="en-US" sz="2400" b="0"/>
              <a:t>个整数为：</a:t>
            </a:r>
            <a:r>
              <a:rPr lang="en-US" altLang="zh-CN" sz="2400" b="0"/>
              <a:t>2</a:t>
            </a:r>
            <a:r>
              <a:rPr lang="zh-CN" altLang="en-US" sz="2400" b="0"/>
              <a:t>，</a:t>
            </a:r>
            <a:r>
              <a:rPr lang="en-US" altLang="zh-CN" sz="2400" b="0"/>
              <a:t>3</a:t>
            </a:r>
            <a:r>
              <a:rPr lang="zh-CN" altLang="en-US" sz="2400" b="0"/>
              <a:t>，</a:t>
            </a:r>
            <a:r>
              <a:rPr lang="en-US" altLang="zh-CN" sz="2400" b="0"/>
              <a:t>5</a:t>
            </a:r>
            <a:r>
              <a:rPr lang="zh-CN" altLang="en-US" sz="2400" b="0"/>
              <a:t>，</a:t>
            </a:r>
            <a:r>
              <a:rPr lang="en-US" altLang="zh-CN" sz="2400" b="0"/>
              <a:t>7</a:t>
            </a:r>
            <a:r>
              <a:rPr lang="zh-CN" altLang="en-US" sz="2400" b="0"/>
              <a:t>，</a:t>
            </a:r>
            <a:r>
              <a:rPr lang="en-US" altLang="zh-CN" sz="2400" b="0"/>
              <a:t>11</a:t>
            </a:r>
            <a:r>
              <a:rPr lang="zh-CN" altLang="en-US" sz="2400" b="0"/>
              <a:t>，</a:t>
            </a:r>
            <a:r>
              <a:rPr lang="en-US" altLang="zh-CN" sz="2400" b="0"/>
              <a:t>13</a:t>
            </a:r>
            <a:r>
              <a:rPr lang="zh-CN" altLang="en-US" sz="2400" b="0"/>
              <a:t>，</a:t>
            </a:r>
            <a:r>
              <a:rPr lang="en-US" altLang="zh-CN" sz="2400" b="0"/>
              <a:t>17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若随机选取</a:t>
            </a:r>
            <a:r>
              <a:rPr lang="en-US" altLang="zh-CN" sz="2400" b="0"/>
              <a:t>x=1769</a:t>
            </a:r>
            <a:r>
              <a:rPr lang="zh-CN" altLang="en-US" sz="2400" b="0"/>
              <a:t>，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∵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∴</a:t>
            </a:r>
            <a:r>
              <a:rPr lang="en-US" altLang="zh-CN" sz="2400" b="0"/>
              <a:t>1240</a:t>
            </a:r>
            <a:r>
              <a:rPr lang="zh-CN" altLang="en-US" sz="2400" b="0"/>
              <a:t>不是</a:t>
            </a:r>
            <a:r>
              <a:rPr lang="en-US" altLang="zh-CN" sz="2400" b="0"/>
              <a:t>7-</a:t>
            </a:r>
            <a:r>
              <a:rPr lang="zh-CN" altLang="en-US" sz="2400" b="0"/>
              <a:t>平滑的</a:t>
            </a:r>
          </a:p>
        </p:txBody>
      </p:sp>
      <p:graphicFrame>
        <p:nvGraphicFramePr>
          <p:cNvPr id="172040" name="Object 6">
            <a:extLst>
              <a:ext uri="{FF2B5EF4-FFF2-40B4-BE49-F238E27FC236}">
                <a16:creationId xmlns:a16="http://schemas.microsoft.com/office/drawing/2014/main" id="{DCE31A41-A5ED-4261-B24F-2501D9A7625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94088" y="4808538"/>
          <a:ext cx="3282950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29" name="Equation" r:id="rId4" imgW="1701800" imgH="228600" progId="Equation.DSMT4">
                  <p:embed/>
                </p:oleObj>
              </mc:Choice>
              <mc:Fallback>
                <p:oleObj name="Equation" r:id="rId4" imgW="1701800" imgH="228600" progId="Equation.DSMT4">
                  <p:embed/>
                  <p:pic>
                    <p:nvPicPr>
                      <p:cNvPr id="172040" name="Object 6">
                        <a:extLst>
                          <a:ext uri="{FF2B5EF4-FFF2-40B4-BE49-F238E27FC236}">
                            <a16:creationId xmlns:a16="http://schemas.microsoft.com/office/drawing/2014/main" id="{DCE31A41-A5ED-4261-B24F-2501D9A7625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94088" y="4808538"/>
                        <a:ext cx="3282950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1" name="Object 7">
            <a:extLst>
              <a:ext uri="{FF2B5EF4-FFF2-40B4-BE49-F238E27FC236}">
                <a16:creationId xmlns:a16="http://schemas.microsoft.com/office/drawing/2014/main" id="{B4499A84-6120-4912-BD44-843B7252255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2150" y="2001838"/>
          <a:ext cx="1643063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0" name="Equation" r:id="rId6" imgW="825500" imgH="228600" progId="Equation.DSMT4">
                  <p:embed/>
                </p:oleObj>
              </mc:Choice>
              <mc:Fallback>
                <p:oleObj name="Equation" r:id="rId6" imgW="825500" imgH="228600" progId="Equation.DSMT4">
                  <p:embed/>
                  <p:pic>
                    <p:nvPicPr>
                      <p:cNvPr id="172041" name="Object 7">
                        <a:extLst>
                          <a:ext uri="{FF2B5EF4-FFF2-40B4-BE49-F238E27FC236}">
                            <a16:creationId xmlns:a16="http://schemas.microsoft.com/office/drawing/2014/main" id="{B4499A84-6120-4912-BD44-843B7252255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2150" y="2001838"/>
                        <a:ext cx="1643063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2042" name="Object 8">
            <a:extLst>
              <a:ext uri="{FF2B5EF4-FFF2-40B4-BE49-F238E27FC236}">
                <a16:creationId xmlns:a16="http://schemas.microsoft.com/office/drawing/2014/main" id="{6816EF6F-96F5-4477-B689-5E7E16D935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150938" y="5345113"/>
          <a:ext cx="2058987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6131" name="Equation" r:id="rId8" imgW="1066337" imgH="203112" progId="Equation.DSMT4">
                  <p:embed/>
                </p:oleObj>
              </mc:Choice>
              <mc:Fallback>
                <p:oleObj name="Equation" r:id="rId8" imgW="1066337" imgH="203112" progId="Equation.DSMT4">
                  <p:embed/>
                  <p:pic>
                    <p:nvPicPr>
                      <p:cNvPr id="172042" name="Object 8">
                        <a:extLst>
                          <a:ext uri="{FF2B5EF4-FFF2-40B4-BE49-F238E27FC236}">
                            <a16:creationId xmlns:a16="http://schemas.microsoft.com/office/drawing/2014/main" id="{6816EF6F-96F5-4477-B689-5E7E16D935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50938" y="5345113"/>
                        <a:ext cx="2058987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82" name="日期占位符 1">
            <a:extLst>
              <a:ext uri="{FF2B5EF4-FFF2-40B4-BE49-F238E27FC236}">
                <a16:creationId xmlns:a16="http://schemas.microsoft.com/office/drawing/2014/main" id="{B4D65891-6CB6-42F5-AF81-2FE10FC8121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083" name="灯片编号占位符 3">
            <a:extLst>
              <a:ext uri="{FF2B5EF4-FFF2-40B4-BE49-F238E27FC236}">
                <a16:creationId xmlns:a16="http://schemas.microsoft.com/office/drawing/2014/main" id="{0B880A68-0583-4BBC-8ED7-D0C1D12044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25705C9-73A1-440E-A2D2-0F7B1658A0C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4084" name="日期占位符 3">
            <a:extLst>
              <a:ext uri="{FF2B5EF4-FFF2-40B4-BE49-F238E27FC236}">
                <a16:creationId xmlns:a16="http://schemas.microsoft.com/office/drawing/2014/main" id="{7BF48779-89CD-4187-8627-3A913DF19B6D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4085" name="灯片编号占位符 5">
            <a:extLst>
              <a:ext uri="{FF2B5EF4-FFF2-40B4-BE49-F238E27FC236}">
                <a16:creationId xmlns:a16="http://schemas.microsoft.com/office/drawing/2014/main" id="{CD1EF51C-2DC0-4CD1-9248-180B9192334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AA94F87-DB51-4FD8-93DC-0A772B327AB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4086" name="Rectangle 2">
            <a:extLst>
              <a:ext uri="{FF2B5EF4-FFF2-40B4-BE49-F238E27FC236}">
                <a16:creationId xmlns:a16="http://schemas.microsoft.com/office/drawing/2014/main" id="{D994B19C-8795-4FBF-B878-4F167529A7C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74087" name="Rectangle 3">
            <a:extLst>
              <a:ext uri="{FF2B5EF4-FFF2-40B4-BE49-F238E27FC236}">
                <a16:creationId xmlns:a16="http://schemas.microsoft.com/office/drawing/2014/main" id="{5B9C4998-8F0F-4190-9F62-49D3EB4DD34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800" b="0">
                <a:solidFill>
                  <a:schemeClr val="bg1"/>
                </a:solidFill>
              </a:rPr>
              <a:t>下述</a:t>
            </a:r>
            <a:r>
              <a:rPr lang="en-US" altLang="zh-CN" sz="2800" b="0">
                <a:solidFill>
                  <a:schemeClr val="bg1"/>
                </a:solidFill>
              </a:rPr>
              <a:t>8</a:t>
            </a:r>
            <a:r>
              <a:rPr lang="zh-CN" altLang="en-US" sz="2800" b="0">
                <a:solidFill>
                  <a:schemeClr val="bg1"/>
                </a:solidFill>
              </a:rPr>
              <a:t>个</a:t>
            </a:r>
            <a:r>
              <a:rPr lang="en-US" altLang="zh-CN" sz="2800" b="0">
                <a:solidFill>
                  <a:schemeClr val="bg1"/>
                </a:solidFill>
              </a:rPr>
              <a:t>x</a:t>
            </a:r>
            <a:r>
              <a:rPr lang="zh-CN" altLang="en-US" sz="2800" b="0">
                <a:solidFill>
                  <a:schemeClr val="bg1"/>
                </a:solidFill>
              </a:rPr>
              <a:t>的平方模</a:t>
            </a:r>
            <a:r>
              <a:rPr lang="en-US" altLang="zh-CN" sz="2800" b="0">
                <a:solidFill>
                  <a:schemeClr val="bg1"/>
                </a:solidFill>
              </a:rPr>
              <a:t>n</a:t>
            </a:r>
            <a:r>
              <a:rPr lang="zh-CN" altLang="en-US" sz="2800" b="0">
                <a:solidFill>
                  <a:schemeClr val="bg1"/>
                </a:solidFill>
              </a:rPr>
              <a:t>是</a:t>
            </a:r>
            <a:r>
              <a:rPr lang="en-US" altLang="zh-CN" sz="2800" b="0">
                <a:solidFill>
                  <a:schemeClr val="bg1"/>
                </a:solidFill>
              </a:rPr>
              <a:t>7-</a:t>
            </a:r>
            <a:r>
              <a:rPr lang="zh-CN" altLang="en-US" sz="2800" b="0">
                <a:solidFill>
                  <a:schemeClr val="bg1"/>
                </a:solidFill>
              </a:rPr>
              <a:t>平滑的：</a:t>
            </a:r>
          </a:p>
        </p:txBody>
      </p:sp>
      <p:graphicFrame>
        <p:nvGraphicFramePr>
          <p:cNvPr id="174088" name="Object 6">
            <a:extLst>
              <a:ext uri="{FF2B5EF4-FFF2-40B4-BE49-F238E27FC236}">
                <a16:creationId xmlns:a16="http://schemas.microsoft.com/office/drawing/2014/main" id="{937BF116-4B26-498C-9FEA-EEFCD72121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79450" y="1503363"/>
          <a:ext cx="4297363" cy="413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8177" name="Equation" r:id="rId4" imgW="2159000" imgH="1955800" progId="Equation.DSMT4">
                  <p:embed/>
                </p:oleObj>
              </mc:Choice>
              <mc:Fallback>
                <p:oleObj name="Equation" r:id="rId4" imgW="2159000" imgH="1955800" progId="Equation.DSMT4">
                  <p:embed/>
                  <p:pic>
                    <p:nvPicPr>
                      <p:cNvPr id="174088" name="Object 6">
                        <a:extLst>
                          <a:ext uri="{FF2B5EF4-FFF2-40B4-BE49-F238E27FC236}">
                            <a16:creationId xmlns:a16="http://schemas.microsoft.com/office/drawing/2014/main" id="{937BF116-4B26-498C-9FEA-EEFCD72121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9450" y="1503363"/>
                        <a:ext cx="4297363" cy="4130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130" name="日期占位符 1">
            <a:extLst>
              <a:ext uri="{FF2B5EF4-FFF2-40B4-BE49-F238E27FC236}">
                <a16:creationId xmlns:a16="http://schemas.microsoft.com/office/drawing/2014/main" id="{41C75B15-4AE8-4309-9409-5666CA403BC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6131" name="灯片编号占位符 3">
            <a:extLst>
              <a:ext uri="{FF2B5EF4-FFF2-40B4-BE49-F238E27FC236}">
                <a16:creationId xmlns:a16="http://schemas.microsoft.com/office/drawing/2014/main" id="{4A48E3AF-8BE8-401F-AE0A-1FD20442E4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8D472FA-8945-45EF-81EA-4B227572D10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6132" name="日期占位符 3">
            <a:extLst>
              <a:ext uri="{FF2B5EF4-FFF2-40B4-BE49-F238E27FC236}">
                <a16:creationId xmlns:a16="http://schemas.microsoft.com/office/drawing/2014/main" id="{6A472EE3-30FF-42B9-AFC8-FA10C615658E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6133" name="灯片编号占位符 5">
            <a:extLst>
              <a:ext uri="{FF2B5EF4-FFF2-40B4-BE49-F238E27FC236}">
                <a16:creationId xmlns:a16="http://schemas.microsoft.com/office/drawing/2014/main" id="{5BD01C9D-A726-4288-BF76-0A10254AFD3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43A947C-1917-4F5A-A385-99846DEB024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6134" name="Rectangle 2">
            <a:extLst>
              <a:ext uri="{FF2B5EF4-FFF2-40B4-BE49-F238E27FC236}">
                <a16:creationId xmlns:a16="http://schemas.microsoft.com/office/drawing/2014/main" id="{EE99C993-18BE-40EC-80E4-7A5E5D7D5F6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76135" name="Rectangle 3">
            <a:extLst>
              <a:ext uri="{FF2B5EF4-FFF2-40B4-BE49-F238E27FC236}">
                <a16:creationId xmlns:a16="http://schemas.microsoft.com/office/drawing/2014/main" id="{143845AD-B75B-4125-8959-3729D42756E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800" b="0"/>
              <a:t>Step2</a:t>
            </a:r>
            <a:r>
              <a:rPr lang="zh-CN" altLang="en-US" sz="2800" b="0"/>
              <a:t>：</a:t>
            </a:r>
            <a:r>
              <a:rPr lang="zh-CN" altLang="en-US" sz="2800" b="0">
                <a:solidFill>
                  <a:schemeClr val="bg1"/>
                </a:solidFill>
              </a:rPr>
              <a:t>在</a:t>
            </a:r>
            <a:r>
              <a:rPr lang="en-US" altLang="zh-CN" sz="2800" b="0">
                <a:solidFill>
                  <a:schemeClr val="bg1"/>
                </a:solidFill>
              </a:rPr>
              <a:t>k+1</a:t>
            </a:r>
            <a:r>
              <a:rPr lang="zh-CN" altLang="en-US" sz="2800" b="0">
                <a:solidFill>
                  <a:schemeClr val="bg1"/>
                </a:solidFill>
              </a:rPr>
              <a:t>个等式之中找一个非空子集，使相应的因数分解的积中前</a:t>
            </a:r>
            <a:r>
              <a:rPr lang="en-US" altLang="zh-CN" sz="2800" b="0">
                <a:solidFill>
                  <a:schemeClr val="bg1"/>
                </a:solidFill>
              </a:rPr>
              <a:t>k</a:t>
            </a:r>
            <a:r>
              <a:rPr lang="zh-CN" altLang="en-US" sz="2800" b="0">
                <a:solidFill>
                  <a:schemeClr val="bg1"/>
                </a:solidFill>
              </a:rPr>
              <a:t>个素数的指数均为偶数</a:t>
            </a:r>
            <a:r>
              <a:rPr lang="en-US" altLang="zh-CN" sz="2800" b="0">
                <a:solidFill>
                  <a:schemeClr val="bg1"/>
                </a:solidFill>
              </a:rPr>
              <a:t>(</a:t>
            </a:r>
            <a:r>
              <a:rPr lang="zh-CN" altLang="en-US" sz="2800" b="0">
                <a:solidFill>
                  <a:schemeClr val="bg1"/>
                </a:solidFill>
              </a:rPr>
              <a:t>包含</a:t>
            </a:r>
            <a:r>
              <a:rPr lang="en-US" altLang="zh-CN" sz="2800" b="0">
                <a:solidFill>
                  <a:schemeClr val="bg1"/>
                </a:solidFill>
              </a:rPr>
              <a:t>0)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例</a:t>
            </a:r>
            <a:r>
              <a:rPr lang="en-US" altLang="zh-CN" sz="2400" b="0"/>
              <a:t>2</a:t>
            </a:r>
            <a:r>
              <a:rPr lang="zh-CN" altLang="en-US" sz="2400" b="0"/>
              <a:t>：在上例的</a:t>
            </a:r>
            <a:r>
              <a:rPr lang="en-US" altLang="zh-CN" sz="2400" b="0"/>
              <a:t>8</a:t>
            </a:r>
            <a:r>
              <a:rPr lang="zh-CN" altLang="en-US" sz="2400" b="0"/>
              <a:t>个等式中，有</a:t>
            </a:r>
            <a:r>
              <a:rPr lang="en-US" altLang="zh-CN" sz="2400" b="0"/>
              <a:t>7</a:t>
            </a:r>
            <a:r>
              <a:rPr lang="zh-CN" altLang="en-US" sz="2400" b="0"/>
              <a:t>个积符合要求：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 b="0"/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 b="0"/>
          </a:p>
          <a:p>
            <a:pPr marL="609600" indent="-609600" eaLnBrk="1" hangingPunct="1">
              <a:buClr>
                <a:srgbClr val="FF9900"/>
              </a:buClr>
              <a:buSzPct val="50000"/>
            </a:pPr>
            <a:r>
              <a:rPr lang="zh-CN" altLang="en-US" sz="2400" b="0">
                <a:solidFill>
                  <a:schemeClr val="bg1"/>
                </a:solidFill>
              </a:rPr>
              <a:t>可以证明，在</a:t>
            </a:r>
            <a:r>
              <a:rPr lang="en-US" altLang="zh-CN" sz="2400" b="0">
                <a:solidFill>
                  <a:schemeClr val="bg1"/>
                </a:solidFill>
              </a:rPr>
              <a:t>k+1</a:t>
            </a:r>
            <a:r>
              <a:rPr lang="zh-CN" altLang="en-US" sz="2400" b="0">
                <a:solidFill>
                  <a:schemeClr val="bg1"/>
                </a:solidFill>
              </a:rPr>
              <a:t>个等式中，至少存在这样一个解，如何找到一个解？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 b="0"/>
              <a:t>	</a:t>
            </a:r>
            <a:r>
              <a:rPr lang="zh-CN" altLang="en-US" sz="2400" b="0">
                <a:solidFill>
                  <a:schemeClr val="bg1"/>
                </a:solidFill>
              </a:rPr>
              <a:t>构造一个</a:t>
            </a:r>
            <a:r>
              <a:rPr lang="en-US" altLang="zh-CN" sz="2400" b="0">
                <a:solidFill>
                  <a:schemeClr val="bg1"/>
                </a:solidFill>
              </a:rPr>
              <a:t>0-1</a:t>
            </a:r>
            <a:r>
              <a:rPr lang="zh-CN" altLang="en-US" sz="2400" b="0">
                <a:solidFill>
                  <a:schemeClr val="bg1"/>
                </a:solidFill>
              </a:rPr>
              <a:t>矩阵</a:t>
            </a:r>
            <a:r>
              <a:rPr lang="en-US" altLang="zh-CN" sz="2400" b="0">
                <a:solidFill>
                  <a:schemeClr val="bg1"/>
                </a:solidFill>
              </a:rPr>
              <a:t>A</a:t>
            </a:r>
            <a:r>
              <a:rPr lang="zh-CN" altLang="en-US" sz="2400" b="0">
                <a:solidFill>
                  <a:schemeClr val="bg1"/>
                </a:solidFill>
              </a:rPr>
              <a:t>：</a:t>
            </a:r>
            <a:r>
              <a:rPr lang="en-US" altLang="zh-CN" sz="2400" b="0">
                <a:solidFill>
                  <a:schemeClr val="bg1"/>
                </a:solidFill>
              </a:rPr>
              <a:t>(k+1) ×k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b="0"/>
              <a:t>	</a:t>
            </a:r>
            <a:r>
              <a:rPr lang="zh-CN" altLang="en-US" sz="2400" b="0">
                <a:solidFill>
                  <a:schemeClr val="bg1"/>
                </a:solidFill>
              </a:rPr>
              <a:t>矩阵的行对应</a:t>
            </a:r>
            <a:r>
              <a:rPr lang="en-US" altLang="zh-CN" sz="2400" b="0">
                <a:solidFill>
                  <a:schemeClr val="bg1"/>
                </a:solidFill>
              </a:rPr>
              <a:t>k+1</a:t>
            </a:r>
            <a:r>
              <a:rPr lang="zh-CN" altLang="en-US" sz="2400" b="0">
                <a:solidFill>
                  <a:schemeClr val="bg1"/>
                </a:solidFill>
              </a:rPr>
              <a:t>个</a:t>
            </a:r>
            <a:r>
              <a:rPr lang="en-US" altLang="zh-CN" sz="2400" b="0">
                <a:solidFill>
                  <a:schemeClr val="bg1"/>
                </a:solidFill>
              </a:rPr>
              <a:t>y</a:t>
            </a:r>
            <a:r>
              <a:rPr lang="en-US" altLang="zh-CN" sz="2400" b="0" baseline="-25000">
                <a:solidFill>
                  <a:schemeClr val="bg1"/>
                </a:solidFill>
              </a:rPr>
              <a:t>i</a:t>
            </a:r>
            <a:r>
              <a:rPr lang="zh-CN" altLang="en-US" sz="2400" b="0">
                <a:solidFill>
                  <a:schemeClr val="bg1"/>
                </a:solidFill>
              </a:rPr>
              <a:t>，列对应前</a:t>
            </a:r>
            <a:r>
              <a:rPr lang="en-US" altLang="zh-CN" sz="2400" b="0">
                <a:solidFill>
                  <a:schemeClr val="bg1"/>
                </a:solidFill>
              </a:rPr>
              <a:t>k</a:t>
            </a:r>
            <a:r>
              <a:rPr lang="zh-CN" altLang="en-US" sz="2400" b="0">
                <a:solidFill>
                  <a:schemeClr val="bg1"/>
                </a:solidFill>
              </a:rPr>
              <a:t>个素数。</a:t>
            </a:r>
            <a:endParaRPr lang="zh-CN" altLang="en-US" sz="2400" b="0" baseline="-25000">
              <a:solidFill>
                <a:schemeClr val="bg1"/>
              </a:solidFill>
            </a:endParaRP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en-US" altLang="zh-CN" sz="2400" b="0"/>
          </a:p>
        </p:txBody>
      </p:sp>
      <p:graphicFrame>
        <p:nvGraphicFramePr>
          <p:cNvPr id="176136" name="Object 6">
            <a:extLst>
              <a:ext uri="{FF2B5EF4-FFF2-40B4-BE49-F238E27FC236}">
                <a16:creationId xmlns:a16="http://schemas.microsoft.com/office/drawing/2014/main" id="{5B04DBB7-B8CB-4C19-AC21-AA465F5FBFC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1425" y="2438400"/>
          <a:ext cx="6597650" cy="1017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5" name="Equation" r:id="rId4" imgW="3314700" imgH="482600" progId="Equation.DSMT4">
                  <p:embed/>
                </p:oleObj>
              </mc:Choice>
              <mc:Fallback>
                <p:oleObj name="Equation" r:id="rId4" imgW="3314700" imgH="482600" progId="Equation.DSMT4">
                  <p:embed/>
                  <p:pic>
                    <p:nvPicPr>
                      <p:cNvPr id="176136" name="Object 6">
                        <a:extLst>
                          <a:ext uri="{FF2B5EF4-FFF2-40B4-BE49-F238E27FC236}">
                            <a16:creationId xmlns:a16="http://schemas.microsoft.com/office/drawing/2014/main" id="{5B04DBB7-B8CB-4C19-AC21-AA465F5FBFC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2438400"/>
                        <a:ext cx="6597650" cy="10175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6137" name="Object 7">
            <a:extLst>
              <a:ext uri="{FF2B5EF4-FFF2-40B4-BE49-F238E27FC236}">
                <a16:creationId xmlns:a16="http://schemas.microsoft.com/office/drawing/2014/main" id="{32346298-25DC-46C5-9EBE-B53339729F6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5634038"/>
          <a:ext cx="5334000" cy="1017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0226" name="Equation" r:id="rId6" imgW="2679700" imgH="482600" progId="Equation.DSMT4">
                  <p:embed/>
                </p:oleObj>
              </mc:Choice>
              <mc:Fallback>
                <p:oleObj name="Equation" r:id="rId6" imgW="2679700" imgH="482600" progId="Equation.DSMT4">
                  <p:embed/>
                  <p:pic>
                    <p:nvPicPr>
                      <p:cNvPr id="176137" name="Object 7">
                        <a:extLst>
                          <a:ext uri="{FF2B5EF4-FFF2-40B4-BE49-F238E27FC236}">
                            <a16:creationId xmlns:a16="http://schemas.microsoft.com/office/drawing/2014/main" id="{32346298-25DC-46C5-9EBE-B53339729F6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5634038"/>
                        <a:ext cx="5334000" cy="10175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178" name="日期占位符 1">
            <a:extLst>
              <a:ext uri="{FF2B5EF4-FFF2-40B4-BE49-F238E27FC236}">
                <a16:creationId xmlns:a16="http://schemas.microsoft.com/office/drawing/2014/main" id="{23E38276-D7E1-4E86-873D-5ABDB7A7446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79" name="灯片编号占位符 3">
            <a:extLst>
              <a:ext uri="{FF2B5EF4-FFF2-40B4-BE49-F238E27FC236}">
                <a16:creationId xmlns:a16="http://schemas.microsoft.com/office/drawing/2014/main" id="{279D423D-C959-479B-AC0D-190385105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D2DDC45-5C53-4830-AC7F-DB087FCBAE6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8180" name="日期占位符 3">
            <a:extLst>
              <a:ext uri="{FF2B5EF4-FFF2-40B4-BE49-F238E27FC236}">
                <a16:creationId xmlns:a16="http://schemas.microsoft.com/office/drawing/2014/main" id="{0D695835-2C0E-4720-99F6-CEF09729C0C8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78181" name="灯片编号占位符 5">
            <a:extLst>
              <a:ext uri="{FF2B5EF4-FFF2-40B4-BE49-F238E27FC236}">
                <a16:creationId xmlns:a16="http://schemas.microsoft.com/office/drawing/2014/main" id="{37B0A823-409F-4E76-B282-035A0556F8E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7F60E4C-00F6-41F7-A781-D66A9566B0A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78182" name="Rectangle 2">
            <a:extLst>
              <a:ext uri="{FF2B5EF4-FFF2-40B4-BE49-F238E27FC236}">
                <a16:creationId xmlns:a16="http://schemas.microsoft.com/office/drawing/2014/main" id="{81322C71-517C-4128-BA44-EA9353AAF6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78183" name="Rectangle 3">
            <a:extLst>
              <a:ext uri="{FF2B5EF4-FFF2-40B4-BE49-F238E27FC236}">
                <a16:creationId xmlns:a16="http://schemas.microsoft.com/office/drawing/2014/main" id="{16E67084-4C8E-4BA5-8740-F0700EF9CA8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/>
              <a:t>∵</a:t>
            </a:r>
            <a:r>
              <a:rPr lang="zh-CN" altLang="en-US" sz="2400" b="0"/>
              <a:t>矩阵的行数大于列数。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∴在模</a:t>
            </a:r>
            <a:r>
              <a:rPr lang="en-US" altLang="zh-CN" sz="2400" b="0"/>
              <a:t>2</a:t>
            </a:r>
            <a:r>
              <a:rPr lang="zh-CN" altLang="en-US" sz="2400" b="0"/>
              <a:t>意义下，矩阵的行之间不可能均是相互独立的。</a:t>
            </a:r>
            <a:endParaRPr lang="zh-CN" altLang="en-US" sz="2000" b="0" baseline="-25000"/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例如在例</a:t>
            </a:r>
            <a:r>
              <a:rPr lang="en-US" altLang="zh-CN" sz="2400" b="0"/>
              <a:t>2</a:t>
            </a:r>
            <a:r>
              <a:rPr lang="zh-CN" altLang="en-US" sz="2400" b="0"/>
              <a:t>中，第一个解就是线性相关的：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 b="0"/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 b="0"/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	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  使用</a:t>
            </a:r>
            <a:r>
              <a:rPr lang="en-US" altLang="zh-CN" sz="2400" b="0"/>
              <a:t>Gauss-Jordan</a:t>
            </a:r>
            <a:r>
              <a:rPr lang="zh-CN" altLang="en-US" sz="2400" b="0"/>
              <a:t>消去法可找到线性相关的行。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/>
              <a:t>Step3</a:t>
            </a:r>
            <a:r>
              <a:rPr lang="zh-CN" altLang="en-US" sz="2400" b="0"/>
              <a:t>：</a:t>
            </a:r>
            <a:r>
              <a:rPr lang="zh-CN" altLang="en-US" sz="2400" b="0">
                <a:solidFill>
                  <a:schemeClr val="bg1"/>
                </a:solidFill>
              </a:rPr>
              <a:t>在</a:t>
            </a:r>
            <a:r>
              <a:rPr lang="en-US" altLang="zh-CN" sz="2400" b="0">
                <a:solidFill>
                  <a:schemeClr val="bg1"/>
                </a:solidFill>
              </a:rPr>
              <a:t>step2</a:t>
            </a:r>
            <a:r>
              <a:rPr lang="zh-CN" altLang="en-US" sz="2400" b="0">
                <a:solidFill>
                  <a:schemeClr val="bg1"/>
                </a:solidFill>
              </a:rPr>
              <a:t>中找到线性相关的行后：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</a:t>
            </a:r>
            <a:r>
              <a:rPr lang="en-US" altLang="zh-CN" sz="2400" b="0">
                <a:solidFill>
                  <a:schemeClr val="bg1"/>
                </a:solidFill>
              </a:rPr>
              <a:t>1</a:t>
            </a:r>
            <a:r>
              <a:rPr lang="zh-CN" altLang="en-US" sz="2400" b="0">
                <a:solidFill>
                  <a:schemeClr val="bg1"/>
                </a:solidFill>
              </a:rPr>
              <a:t>）令</a:t>
            </a:r>
            <a:r>
              <a:rPr lang="en-US" altLang="zh-CN" sz="2400" b="0">
                <a:solidFill>
                  <a:schemeClr val="bg1"/>
                </a:solidFill>
              </a:rPr>
              <a:t>a</a:t>
            </a:r>
            <a:r>
              <a:rPr lang="zh-CN" altLang="en-US" sz="2400" b="0">
                <a:solidFill>
                  <a:schemeClr val="bg1"/>
                </a:solidFill>
              </a:rPr>
              <a:t>为相应</a:t>
            </a:r>
            <a:r>
              <a:rPr lang="en-US" altLang="zh-CN" sz="2400" b="0">
                <a:solidFill>
                  <a:schemeClr val="bg1"/>
                </a:solidFill>
              </a:rPr>
              <a:t>x</a:t>
            </a:r>
            <a:r>
              <a:rPr lang="en-US" altLang="zh-CN" sz="2400" b="0" baseline="-25000">
                <a:solidFill>
                  <a:schemeClr val="bg1"/>
                </a:solidFill>
              </a:rPr>
              <a:t>i</a:t>
            </a:r>
            <a:r>
              <a:rPr lang="zh-CN" altLang="en-US" sz="2400" b="0">
                <a:solidFill>
                  <a:schemeClr val="bg1"/>
                </a:solidFill>
              </a:rPr>
              <a:t>的乘积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</a:t>
            </a:r>
            <a:r>
              <a:rPr lang="en-US" altLang="zh-CN" sz="2400" b="0">
                <a:solidFill>
                  <a:schemeClr val="bg1"/>
                </a:solidFill>
              </a:rPr>
              <a:t>2</a:t>
            </a:r>
            <a:r>
              <a:rPr lang="zh-CN" altLang="en-US" sz="2400" b="0">
                <a:solidFill>
                  <a:schemeClr val="bg1"/>
                </a:solidFill>
              </a:rPr>
              <a:t>）令</a:t>
            </a:r>
            <a:r>
              <a:rPr lang="en-US" altLang="zh-CN" sz="2400" b="0">
                <a:solidFill>
                  <a:schemeClr val="bg1"/>
                </a:solidFill>
              </a:rPr>
              <a:t>b</a:t>
            </a:r>
            <a:r>
              <a:rPr lang="zh-CN" altLang="en-US" sz="2400" b="0">
                <a:solidFill>
                  <a:schemeClr val="bg1"/>
                </a:solidFill>
              </a:rPr>
              <a:t>是</a:t>
            </a:r>
            <a:r>
              <a:rPr lang="en-US" altLang="zh-CN" sz="2400" b="0">
                <a:solidFill>
                  <a:schemeClr val="bg1"/>
                </a:solidFill>
              </a:rPr>
              <a:t>y</a:t>
            </a:r>
            <a:r>
              <a:rPr lang="en-US" altLang="zh-CN" sz="2400" b="0" baseline="-25000">
                <a:solidFill>
                  <a:schemeClr val="bg1"/>
                </a:solidFill>
              </a:rPr>
              <a:t>i</a:t>
            </a:r>
            <a:r>
              <a:rPr lang="zh-CN" altLang="en-US" sz="2400" b="0">
                <a:solidFill>
                  <a:schemeClr val="bg1"/>
                </a:solidFill>
              </a:rPr>
              <a:t>的乘积开平方</a:t>
            </a:r>
          </a:p>
          <a:p>
            <a:pPr marL="990600" lvl="1" indent="-5334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	若                      ，则只需求</a:t>
            </a:r>
            <a:r>
              <a:rPr lang="en-US" altLang="zh-CN" sz="2400" b="0"/>
              <a:t>a+b</a:t>
            </a:r>
            <a:r>
              <a:rPr lang="zh-CN" altLang="en-US" sz="2400" b="0"/>
              <a:t>和</a:t>
            </a:r>
            <a:r>
              <a:rPr lang="en-US" altLang="zh-CN" sz="2400" b="0"/>
              <a:t>n</a:t>
            </a:r>
            <a:r>
              <a:rPr lang="zh-CN" altLang="en-US" sz="2400" b="0"/>
              <a:t>的最大公因子即可获得</a:t>
            </a:r>
            <a:r>
              <a:rPr lang="en-US" altLang="zh-CN" sz="2400" b="0"/>
              <a:t>n</a:t>
            </a:r>
            <a:r>
              <a:rPr lang="zh-CN" altLang="en-US" sz="2400" b="0"/>
              <a:t>的非平凡因子。</a:t>
            </a:r>
          </a:p>
        </p:txBody>
      </p:sp>
      <p:graphicFrame>
        <p:nvGraphicFramePr>
          <p:cNvPr id="178184" name="Object 6">
            <a:extLst>
              <a:ext uri="{FF2B5EF4-FFF2-40B4-BE49-F238E27FC236}">
                <a16:creationId xmlns:a16="http://schemas.microsoft.com/office/drawing/2014/main" id="{6178D290-8D8B-409F-B0A9-F5F48235E84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2393950"/>
          <a:ext cx="6273800" cy="13033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3" name="Equation" r:id="rId4" imgW="3517900" imgH="685800" progId="Equation.DSMT4">
                  <p:embed/>
                </p:oleObj>
              </mc:Choice>
              <mc:Fallback>
                <p:oleObj name="Equation" r:id="rId4" imgW="3517900" imgH="685800" progId="Equation.DSMT4">
                  <p:embed/>
                  <p:pic>
                    <p:nvPicPr>
                      <p:cNvPr id="178184" name="Object 6">
                        <a:extLst>
                          <a:ext uri="{FF2B5EF4-FFF2-40B4-BE49-F238E27FC236}">
                            <a16:creationId xmlns:a16="http://schemas.microsoft.com/office/drawing/2014/main" id="{6178D290-8D8B-409F-B0A9-F5F48235E84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2393950"/>
                        <a:ext cx="6273800" cy="13033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8185" name="Object 7">
            <a:extLst>
              <a:ext uri="{FF2B5EF4-FFF2-40B4-BE49-F238E27FC236}">
                <a16:creationId xmlns:a16="http://schemas.microsoft.com/office/drawing/2014/main" id="{16364199-4A81-4AB4-93E7-5F13E82E854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36725" y="5815013"/>
          <a:ext cx="1630363" cy="385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2274" name="Equation" r:id="rId6" imgW="914400" imgH="203200" progId="Equation.DSMT4">
                  <p:embed/>
                </p:oleObj>
              </mc:Choice>
              <mc:Fallback>
                <p:oleObj name="Equation" r:id="rId6" imgW="914400" imgH="203200" progId="Equation.DSMT4">
                  <p:embed/>
                  <p:pic>
                    <p:nvPicPr>
                      <p:cNvPr id="178185" name="Object 7">
                        <a:extLst>
                          <a:ext uri="{FF2B5EF4-FFF2-40B4-BE49-F238E27FC236}">
                            <a16:creationId xmlns:a16="http://schemas.microsoft.com/office/drawing/2014/main" id="{16364199-4A81-4AB4-93E7-5F13E82E854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36725" y="5815013"/>
                        <a:ext cx="1630363" cy="385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226" name="日期占位符 1">
            <a:extLst>
              <a:ext uri="{FF2B5EF4-FFF2-40B4-BE49-F238E27FC236}">
                <a16:creationId xmlns:a16="http://schemas.microsoft.com/office/drawing/2014/main" id="{C12BAACF-16E8-4FA9-B806-AF124105ADF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27" name="灯片编号占位符 3">
            <a:extLst>
              <a:ext uri="{FF2B5EF4-FFF2-40B4-BE49-F238E27FC236}">
                <a16:creationId xmlns:a16="http://schemas.microsoft.com/office/drawing/2014/main" id="{B6FE9768-9F5F-48AA-9A9E-3B7AE0E8C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5C26398-1AB6-4668-A069-BE9A4507A72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0228" name="日期占位符 3">
            <a:extLst>
              <a:ext uri="{FF2B5EF4-FFF2-40B4-BE49-F238E27FC236}">
                <a16:creationId xmlns:a16="http://schemas.microsoft.com/office/drawing/2014/main" id="{6D546184-0587-4A58-A8F7-A44BEA45E220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0229" name="灯片编号占位符 5">
            <a:extLst>
              <a:ext uri="{FF2B5EF4-FFF2-40B4-BE49-F238E27FC236}">
                <a16:creationId xmlns:a16="http://schemas.microsoft.com/office/drawing/2014/main" id="{13E8808A-5A1B-42AC-8AA6-1A207F6BC3DA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645E8EE-C824-4F88-AF99-F666A7C6004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0230" name="Rectangle 2">
            <a:extLst>
              <a:ext uri="{FF2B5EF4-FFF2-40B4-BE49-F238E27FC236}">
                <a16:creationId xmlns:a16="http://schemas.microsoft.com/office/drawing/2014/main" id="{47D91279-2E00-4915-82E2-12A4E951A14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80231" name="Rectangle 3">
            <a:extLst>
              <a:ext uri="{FF2B5EF4-FFF2-40B4-BE49-F238E27FC236}">
                <a16:creationId xmlns:a16="http://schemas.microsoft.com/office/drawing/2014/main" id="{1FD5BAD3-2200-4A4B-A80E-508F0EC38B1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281988" cy="5761037"/>
          </a:xfrm>
        </p:spPr>
        <p:txBody>
          <a:bodyPr/>
          <a:lstStyle/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/>
              <a:t>例</a:t>
            </a:r>
            <a:r>
              <a:rPr lang="en-US" altLang="zh-CN" sz="2400" b="0"/>
              <a:t>3</a:t>
            </a:r>
            <a:r>
              <a:rPr lang="zh-CN" altLang="en-US" sz="2400" b="0"/>
              <a:t>：</a:t>
            </a:r>
            <a:r>
              <a:rPr lang="zh-CN" altLang="en-US" sz="2400" b="0">
                <a:solidFill>
                  <a:schemeClr val="bg1"/>
                </a:solidFill>
              </a:rPr>
              <a:t>对于例</a:t>
            </a:r>
            <a:r>
              <a:rPr lang="en-US" altLang="zh-CN" sz="2400" b="0">
                <a:solidFill>
                  <a:schemeClr val="bg1"/>
                </a:solidFill>
              </a:rPr>
              <a:t>2</a:t>
            </a:r>
            <a:r>
              <a:rPr lang="zh-CN" altLang="en-US" sz="2400" b="0">
                <a:solidFill>
                  <a:schemeClr val="bg1"/>
                </a:solidFill>
              </a:rPr>
              <a:t>中的第</a:t>
            </a:r>
            <a:r>
              <a:rPr lang="en-US" altLang="zh-CN" sz="2400" b="0">
                <a:solidFill>
                  <a:schemeClr val="bg1"/>
                </a:solidFill>
              </a:rPr>
              <a:t>1</a:t>
            </a:r>
            <a:r>
              <a:rPr lang="zh-CN" altLang="en-US" sz="2400" b="0">
                <a:solidFill>
                  <a:schemeClr val="bg1"/>
                </a:solidFill>
              </a:rPr>
              <a:t>个解有</a:t>
            </a:r>
            <a:r>
              <a:rPr lang="zh-CN" altLang="en-US" sz="2800" b="0">
                <a:solidFill>
                  <a:schemeClr val="bg1"/>
                </a:solidFill>
              </a:rPr>
              <a:t>：                               	         	                                                                           	                                                                    	</a:t>
            </a:r>
            <a:r>
              <a:rPr lang="en-US" altLang="zh-CN" sz="2400" b="0">
                <a:solidFill>
                  <a:schemeClr val="bg1"/>
                </a:solidFill>
              </a:rPr>
              <a:t>a+b=3139</a:t>
            </a:r>
            <a:r>
              <a:rPr lang="zh-CN" altLang="en-US" sz="2400" b="0">
                <a:solidFill>
                  <a:schemeClr val="bg1"/>
                </a:solidFill>
              </a:rPr>
              <a:t>和</a:t>
            </a:r>
            <a:r>
              <a:rPr lang="en-US" altLang="zh-CN" sz="2400" b="0">
                <a:solidFill>
                  <a:schemeClr val="bg1"/>
                </a:solidFill>
              </a:rPr>
              <a:t>n=2537</a:t>
            </a:r>
            <a:r>
              <a:rPr lang="zh-CN" altLang="en-US" sz="2400" b="0">
                <a:solidFill>
                  <a:schemeClr val="bg1"/>
                </a:solidFill>
              </a:rPr>
              <a:t>的最大公因子是</a:t>
            </a:r>
            <a:r>
              <a:rPr lang="en-US" altLang="zh-CN" sz="2400" b="0">
                <a:solidFill>
                  <a:schemeClr val="bg1"/>
                </a:solidFill>
              </a:rPr>
              <a:t>43</a:t>
            </a:r>
            <a:r>
              <a:rPr lang="zh-CN" altLang="en-US" sz="2400" b="0">
                <a:solidFill>
                  <a:schemeClr val="bg1"/>
                </a:solidFill>
              </a:rPr>
              <a:t>，它是</a:t>
            </a:r>
            <a:r>
              <a:rPr lang="en-US" altLang="zh-CN" sz="2400" b="0">
                <a:solidFill>
                  <a:schemeClr val="bg1"/>
                </a:solidFill>
              </a:rPr>
              <a:t>n</a:t>
            </a:r>
            <a:r>
              <a:rPr lang="zh-CN" altLang="en-US" sz="2400" b="0">
                <a:solidFill>
                  <a:schemeClr val="bg1"/>
                </a:solidFill>
              </a:rPr>
              <a:t>的一个非平凡因子。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            对于例</a:t>
            </a:r>
            <a:r>
              <a:rPr lang="en-US" altLang="zh-CN" sz="2400" b="0">
                <a:solidFill>
                  <a:schemeClr val="bg1"/>
                </a:solidFill>
              </a:rPr>
              <a:t>2</a:t>
            </a:r>
            <a:r>
              <a:rPr lang="zh-CN" altLang="en-US" sz="2400" b="0">
                <a:solidFill>
                  <a:schemeClr val="bg1"/>
                </a:solidFill>
              </a:rPr>
              <a:t>中的第</a:t>
            </a:r>
            <a:r>
              <a:rPr lang="en-US" altLang="zh-CN" sz="2400" b="0">
                <a:solidFill>
                  <a:schemeClr val="bg1"/>
                </a:solidFill>
              </a:rPr>
              <a:t>2</a:t>
            </a:r>
            <a:r>
              <a:rPr lang="zh-CN" altLang="en-US" sz="2400" b="0">
                <a:solidFill>
                  <a:schemeClr val="bg1"/>
                </a:solidFill>
              </a:rPr>
              <a:t>个解有：                                     	                                                                                                 	                                                                                                 	                                                                               	此解不能求因子。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实际上                     的概率至少为</a:t>
            </a:r>
            <a:r>
              <a:rPr lang="en-US" altLang="zh-CN" sz="2400" b="0">
                <a:solidFill>
                  <a:schemeClr val="bg1"/>
                </a:solidFill>
              </a:rPr>
              <a:t>1/2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180232" name="Object 6">
            <a:extLst>
              <a:ext uri="{FF2B5EF4-FFF2-40B4-BE49-F238E27FC236}">
                <a16:creationId xmlns:a16="http://schemas.microsoft.com/office/drawing/2014/main" id="{C04F37D9-BA5D-411C-87C2-727126A6D9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22375" y="1452563"/>
          <a:ext cx="6770688" cy="8683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1" name="Equation" r:id="rId4" imgW="3797300" imgH="457200" progId="Equation.DSMT4">
                  <p:embed/>
                </p:oleObj>
              </mc:Choice>
              <mc:Fallback>
                <p:oleObj name="Equation" r:id="rId4" imgW="3797300" imgH="457200" progId="Equation.DSMT4">
                  <p:embed/>
                  <p:pic>
                    <p:nvPicPr>
                      <p:cNvPr id="180232" name="Object 6">
                        <a:extLst>
                          <a:ext uri="{FF2B5EF4-FFF2-40B4-BE49-F238E27FC236}">
                            <a16:creationId xmlns:a16="http://schemas.microsoft.com/office/drawing/2014/main" id="{C04F37D9-BA5D-411C-87C2-727126A6D9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22375" y="1452563"/>
                        <a:ext cx="6770688" cy="8683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3" name="Object 7">
            <a:extLst>
              <a:ext uri="{FF2B5EF4-FFF2-40B4-BE49-F238E27FC236}">
                <a16:creationId xmlns:a16="http://schemas.microsoft.com/office/drawing/2014/main" id="{B8DDD413-290B-427C-B29D-F54A7F4B63C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41425" y="3654425"/>
          <a:ext cx="6430963" cy="898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2" name="Equation" r:id="rId6" imgW="3479800" imgH="457200" progId="Equation.DSMT4">
                  <p:embed/>
                </p:oleObj>
              </mc:Choice>
              <mc:Fallback>
                <p:oleObj name="Equation" r:id="rId6" imgW="3479800" imgH="457200" progId="Equation.DSMT4">
                  <p:embed/>
                  <p:pic>
                    <p:nvPicPr>
                      <p:cNvPr id="180233" name="Object 7">
                        <a:extLst>
                          <a:ext uri="{FF2B5EF4-FFF2-40B4-BE49-F238E27FC236}">
                            <a16:creationId xmlns:a16="http://schemas.microsoft.com/office/drawing/2014/main" id="{B8DDD413-290B-427C-B29D-F54A7F4B63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1425" y="3654425"/>
                        <a:ext cx="6430963" cy="898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0234" name="Object 8">
            <a:extLst>
              <a:ext uri="{FF2B5EF4-FFF2-40B4-BE49-F238E27FC236}">
                <a16:creationId xmlns:a16="http://schemas.microsoft.com/office/drawing/2014/main" id="{3CCA9917-B0E8-48FA-B541-4F29EBC2B9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1663" y="5229225"/>
          <a:ext cx="1690687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4323" name="Equation" r:id="rId8" imgW="914400" imgH="203200" progId="Equation.DSMT4">
                  <p:embed/>
                </p:oleObj>
              </mc:Choice>
              <mc:Fallback>
                <p:oleObj name="Equation" r:id="rId8" imgW="914400" imgH="203200" progId="Equation.DSMT4">
                  <p:embed/>
                  <p:pic>
                    <p:nvPicPr>
                      <p:cNvPr id="180234" name="Object 8">
                        <a:extLst>
                          <a:ext uri="{FF2B5EF4-FFF2-40B4-BE49-F238E27FC236}">
                            <a16:creationId xmlns:a16="http://schemas.microsoft.com/office/drawing/2014/main" id="{3CCA9917-B0E8-48FA-B541-4F29EBC2B9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5229225"/>
                        <a:ext cx="1690687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274" name="日期占位符 1">
            <a:extLst>
              <a:ext uri="{FF2B5EF4-FFF2-40B4-BE49-F238E27FC236}">
                <a16:creationId xmlns:a16="http://schemas.microsoft.com/office/drawing/2014/main" id="{1032B0FC-17B4-45EA-B020-45FD12D4F29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275" name="灯片编号占位符 3">
            <a:extLst>
              <a:ext uri="{FF2B5EF4-FFF2-40B4-BE49-F238E27FC236}">
                <a16:creationId xmlns:a16="http://schemas.microsoft.com/office/drawing/2014/main" id="{69FD9FB1-8060-4405-AE56-FD57E452EC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0632ED1-D6E1-4175-99EC-46E87B66374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2276" name="日期占位符 3">
            <a:extLst>
              <a:ext uri="{FF2B5EF4-FFF2-40B4-BE49-F238E27FC236}">
                <a16:creationId xmlns:a16="http://schemas.microsoft.com/office/drawing/2014/main" id="{6F48D4F5-B138-41D4-9461-6DBCB0C75F7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2277" name="灯片编号占位符 5">
            <a:extLst>
              <a:ext uri="{FF2B5EF4-FFF2-40B4-BE49-F238E27FC236}">
                <a16:creationId xmlns:a16="http://schemas.microsoft.com/office/drawing/2014/main" id="{76FCA41D-8E6E-445E-99C9-39A5B5B92BAF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E846C11-34E3-4249-A3C6-B1BF8B525F1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2278" name="Rectangle 2">
            <a:extLst>
              <a:ext uri="{FF2B5EF4-FFF2-40B4-BE49-F238E27FC236}">
                <a16:creationId xmlns:a16="http://schemas.microsoft.com/office/drawing/2014/main" id="{39FCF762-6DF0-481B-A764-100F3C3A476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§4.3 </a:t>
            </a:r>
            <a:r>
              <a:rPr lang="zh-CN" altLang="en-US" sz="3600">
                <a:cs typeface="Times New Roman" panose="02020603050405020304" pitchFamily="18" charset="0"/>
              </a:rPr>
              <a:t>整数的因数分解</a:t>
            </a:r>
          </a:p>
        </p:txBody>
      </p:sp>
      <p:sp>
        <p:nvSpPr>
          <p:cNvPr id="182279" name="Rectangle 3">
            <a:extLst>
              <a:ext uri="{FF2B5EF4-FFF2-40B4-BE49-F238E27FC236}">
                <a16:creationId xmlns:a16="http://schemas.microsoft.com/office/drawing/2014/main" id="{2A161D19-831C-487C-99E3-C5F8D142A115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 b="0"/>
              <a:t>5.</a:t>
            </a:r>
            <a:r>
              <a:rPr lang="zh-CN" altLang="en-US" sz="2800" b="0"/>
              <a:t>时间分析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 b="0"/>
              <a:t>	</a:t>
            </a:r>
            <a:r>
              <a:rPr lang="zh-CN" altLang="en-US" sz="2400">
                <a:solidFill>
                  <a:schemeClr val="bg1"/>
                </a:solidFill>
              </a:rPr>
              <a:t>如何选择</a:t>
            </a:r>
            <a:r>
              <a:rPr lang="en-US" altLang="zh-CN" sz="2400">
                <a:solidFill>
                  <a:schemeClr val="bg1"/>
                </a:solidFill>
              </a:rPr>
              <a:t>k.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1)k</a:t>
            </a:r>
            <a:r>
              <a:rPr lang="zh-CN" altLang="en-US" sz="2400">
                <a:solidFill>
                  <a:schemeClr val="bg1"/>
                </a:solidFill>
              </a:rPr>
              <a:t>越大，           是</a:t>
            </a:r>
            <a:r>
              <a:rPr lang="en-US" altLang="zh-CN" sz="2400">
                <a:solidFill>
                  <a:schemeClr val="bg1"/>
                </a:solidFill>
              </a:rPr>
              <a:t>k-</a:t>
            </a:r>
            <a:r>
              <a:rPr lang="zh-CN" altLang="en-US" sz="2400">
                <a:solidFill>
                  <a:schemeClr val="bg1"/>
                </a:solidFill>
              </a:rPr>
              <a:t>平滑的可能性越大</a:t>
            </a:r>
            <a:r>
              <a:rPr lang="en-US" altLang="zh-CN" sz="2400">
                <a:solidFill>
                  <a:schemeClr val="bg1"/>
                </a:solidFill>
              </a:rPr>
              <a:t>(x</a:t>
            </a:r>
            <a:r>
              <a:rPr lang="zh-CN" altLang="en-US" sz="2400">
                <a:solidFill>
                  <a:schemeClr val="bg1"/>
                </a:solidFill>
              </a:rPr>
              <a:t>是随机选取的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2)k</a:t>
            </a:r>
            <a:r>
              <a:rPr lang="zh-CN" altLang="en-US" sz="2400">
                <a:solidFill>
                  <a:schemeClr val="bg1"/>
                </a:solidFill>
              </a:rPr>
              <a:t>越小，测试</a:t>
            </a:r>
            <a:r>
              <a:rPr lang="en-US" altLang="zh-CN" sz="2400">
                <a:solidFill>
                  <a:schemeClr val="bg1"/>
                </a:solidFill>
              </a:rPr>
              <a:t>k-</a:t>
            </a:r>
            <a:r>
              <a:rPr lang="zh-CN" altLang="en-US" sz="2400">
                <a:solidFill>
                  <a:schemeClr val="bg1"/>
                </a:solidFill>
              </a:rPr>
              <a:t>平滑及因数分解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的时间越小，确定</a:t>
            </a:r>
            <a:r>
              <a:rPr lang="en-US" altLang="zh-CN" sz="2400">
                <a:solidFill>
                  <a:schemeClr val="bg1"/>
                </a:solidFill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是否线性相关的时间也越少，但             不是</a:t>
            </a:r>
            <a:r>
              <a:rPr lang="en-US" altLang="zh-CN" sz="2400">
                <a:solidFill>
                  <a:schemeClr val="bg1"/>
                </a:solidFill>
              </a:rPr>
              <a:t>k-</a:t>
            </a:r>
            <a:r>
              <a:rPr lang="zh-CN" altLang="en-US" sz="2400">
                <a:solidFill>
                  <a:schemeClr val="bg1"/>
                </a:solidFill>
              </a:rPr>
              <a:t>平滑的概率也就较大。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设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通常取              时较好，此时</a:t>
            </a:r>
            <a:r>
              <a:rPr lang="en-US" altLang="zh-CN" sz="2400">
                <a:solidFill>
                  <a:schemeClr val="bg1"/>
                </a:solidFill>
              </a:rPr>
              <a:t>Dixon</a:t>
            </a:r>
            <a:r>
              <a:rPr lang="zh-CN" altLang="en-US" sz="2400">
                <a:solidFill>
                  <a:schemeClr val="bg1"/>
                </a:solidFill>
              </a:rPr>
              <a:t>算法分裂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的期望时间为                             ，成功的概率至少为</a:t>
            </a:r>
            <a:r>
              <a:rPr lang="en-US" altLang="zh-CN" sz="2400">
                <a:solidFill>
                  <a:schemeClr val="bg1"/>
                </a:solidFill>
              </a:rPr>
              <a:t>1/2.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</a:t>
            </a:r>
          </a:p>
        </p:txBody>
      </p:sp>
      <p:graphicFrame>
        <p:nvGraphicFramePr>
          <p:cNvPr id="182280" name="Object 6">
            <a:extLst>
              <a:ext uri="{FF2B5EF4-FFF2-40B4-BE49-F238E27FC236}">
                <a16:creationId xmlns:a16="http://schemas.microsoft.com/office/drawing/2014/main" id="{6282885D-0E79-4E91-8977-F8F5DA8C3E6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08100" y="4017963"/>
          <a:ext cx="2543175" cy="4746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69" name="Equation" r:id="rId4" imgW="1257300" imgH="241300" progId="Equation.DSMT4">
                  <p:embed/>
                </p:oleObj>
              </mc:Choice>
              <mc:Fallback>
                <p:oleObj name="Equation" r:id="rId4" imgW="1257300" imgH="241300" progId="Equation.DSMT4">
                  <p:embed/>
                  <p:pic>
                    <p:nvPicPr>
                      <p:cNvPr id="182280" name="Object 6">
                        <a:extLst>
                          <a:ext uri="{FF2B5EF4-FFF2-40B4-BE49-F238E27FC236}">
                            <a16:creationId xmlns:a16="http://schemas.microsoft.com/office/drawing/2014/main" id="{6282885D-0E79-4E91-8977-F8F5DA8C3E6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08100" y="4017963"/>
                        <a:ext cx="2543175" cy="4746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1" name="Object 7">
            <a:extLst>
              <a:ext uri="{FF2B5EF4-FFF2-40B4-BE49-F238E27FC236}">
                <a16:creationId xmlns:a16="http://schemas.microsoft.com/office/drawing/2014/main" id="{CC055402-EE84-431D-AF8E-AD46088B81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3125" y="2214563"/>
          <a:ext cx="10795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0" name="Equation" r:id="rId6" imgW="583947" imgH="203112" progId="Equation.DSMT4">
                  <p:embed/>
                </p:oleObj>
              </mc:Choice>
              <mc:Fallback>
                <p:oleObj name="Equation" r:id="rId6" imgW="583947" imgH="203112" progId="Equation.DSMT4">
                  <p:embed/>
                  <p:pic>
                    <p:nvPicPr>
                      <p:cNvPr id="182281" name="Object 7">
                        <a:extLst>
                          <a:ext uri="{FF2B5EF4-FFF2-40B4-BE49-F238E27FC236}">
                            <a16:creationId xmlns:a16="http://schemas.microsoft.com/office/drawing/2014/main" id="{CC055402-EE84-431D-AF8E-AD46088B81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3125" y="2214563"/>
                        <a:ext cx="107950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2" name="Object 8">
            <a:extLst>
              <a:ext uri="{FF2B5EF4-FFF2-40B4-BE49-F238E27FC236}">
                <a16:creationId xmlns:a16="http://schemas.microsoft.com/office/drawing/2014/main" id="{42A20C14-FF15-4A0D-9269-A22CF110006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02238" y="3114675"/>
          <a:ext cx="1079500" cy="400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1" name="Equation" r:id="rId8" imgW="583947" imgH="203112" progId="Equation.DSMT4">
                  <p:embed/>
                </p:oleObj>
              </mc:Choice>
              <mc:Fallback>
                <p:oleObj name="Equation" r:id="rId8" imgW="583947" imgH="203112" progId="Equation.DSMT4">
                  <p:embed/>
                  <p:pic>
                    <p:nvPicPr>
                      <p:cNvPr id="182282" name="Object 8">
                        <a:extLst>
                          <a:ext uri="{FF2B5EF4-FFF2-40B4-BE49-F238E27FC236}">
                            <a16:creationId xmlns:a16="http://schemas.microsoft.com/office/drawing/2014/main" id="{42A20C14-FF15-4A0D-9269-A22CF110006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02238" y="3114675"/>
                        <a:ext cx="1079500" cy="400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3" name="Object 9">
            <a:extLst>
              <a:ext uri="{FF2B5EF4-FFF2-40B4-BE49-F238E27FC236}">
                <a16:creationId xmlns:a16="http://schemas.microsoft.com/office/drawing/2014/main" id="{D00A9329-977D-4F89-9783-961638B9A9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06600" y="4554538"/>
          <a:ext cx="892175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2" name="Equation" r:id="rId10" imgW="482181" imgH="215713" progId="Equation.DSMT4">
                  <p:embed/>
                </p:oleObj>
              </mc:Choice>
              <mc:Fallback>
                <p:oleObj name="Equation" r:id="rId10" imgW="482181" imgH="215713" progId="Equation.DSMT4">
                  <p:embed/>
                  <p:pic>
                    <p:nvPicPr>
                      <p:cNvPr id="182283" name="Object 9">
                        <a:extLst>
                          <a:ext uri="{FF2B5EF4-FFF2-40B4-BE49-F238E27FC236}">
                            <a16:creationId xmlns:a16="http://schemas.microsoft.com/office/drawing/2014/main" id="{D00A9329-977D-4F89-9783-961638B9A9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06600" y="4554538"/>
                        <a:ext cx="892175" cy="4238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2284" name="Object 10">
            <a:extLst>
              <a:ext uri="{FF2B5EF4-FFF2-40B4-BE49-F238E27FC236}">
                <a16:creationId xmlns:a16="http://schemas.microsoft.com/office/drawing/2014/main" id="{CDEC0823-592E-46CA-B076-74F6F8BEA7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557338" y="5003800"/>
          <a:ext cx="2417762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6373" name="Equation" r:id="rId12" imgW="1307532" imgH="253890" progId="Equation.DSMT4">
                  <p:embed/>
                </p:oleObj>
              </mc:Choice>
              <mc:Fallback>
                <p:oleObj name="Equation" r:id="rId12" imgW="1307532" imgH="253890" progId="Equation.DSMT4">
                  <p:embed/>
                  <p:pic>
                    <p:nvPicPr>
                      <p:cNvPr id="182284" name="Object 10">
                        <a:extLst>
                          <a:ext uri="{FF2B5EF4-FFF2-40B4-BE49-F238E27FC236}">
                            <a16:creationId xmlns:a16="http://schemas.microsoft.com/office/drawing/2014/main" id="{CDEC0823-592E-46CA-B076-74F6F8BEA7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57338" y="5003800"/>
                        <a:ext cx="2417762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22" name="日期占位符 1">
            <a:extLst>
              <a:ext uri="{FF2B5EF4-FFF2-40B4-BE49-F238E27FC236}">
                <a16:creationId xmlns:a16="http://schemas.microsoft.com/office/drawing/2014/main" id="{2E164EF1-00F3-4F68-9B55-E67208D5DE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23" name="灯片编号占位符 3">
            <a:extLst>
              <a:ext uri="{FF2B5EF4-FFF2-40B4-BE49-F238E27FC236}">
                <a16:creationId xmlns:a16="http://schemas.microsoft.com/office/drawing/2014/main" id="{0B362EE2-8CF9-499F-9F2D-1C1A12E56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6F0B023-0D64-4DA2-B999-F90B993C7FD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4324" name="日期占位符 3">
            <a:extLst>
              <a:ext uri="{FF2B5EF4-FFF2-40B4-BE49-F238E27FC236}">
                <a16:creationId xmlns:a16="http://schemas.microsoft.com/office/drawing/2014/main" id="{60DE2D02-C427-4F6C-B4A8-121A2FD4CCE0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4325" name="灯片编号占位符 5">
            <a:extLst>
              <a:ext uri="{FF2B5EF4-FFF2-40B4-BE49-F238E27FC236}">
                <a16:creationId xmlns:a16="http://schemas.microsoft.com/office/drawing/2014/main" id="{9D7CB343-D07E-410A-B17D-9EED0588F31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90E2D06A-ED91-491D-AEFB-F5DD00B7EBA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4326" name="Rectangle 2">
            <a:extLst>
              <a:ext uri="{FF2B5EF4-FFF2-40B4-BE49-F238E27FC236}">
                <a16:creationId xmlns:a16="http://schemas.microsoft.com/office/drawing/2014/main" id="{1F847CE8-D820-4103-BF82-708DB709F80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84327" name="Rectangle 3">
            <a:extLst>
              <a:ext uri="{FF2B5EF4-FFF2-40B4-BE49-F238E27FC236}">
                <a16:creationId xmlns:a16="http://schemas.microsoft.com/office/drawing/2014/main" id="{F1CAEC28-6FE8-413C-A10B-4C3B6AF4660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522288" y="908050"/>
            <a:ext cx="8099425" cy="5761038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 b="0"/>
              <a:t>		</a:t>
            </a:r>
            <a:r>
              <a:rPr lang="zh-CN" altLang="en-US" sz="2400">
                <a:solidFill>
                  <a:schemeClr val="bg1"/>
                </a:solidFill>
              </a:rPr>
              <a:t>存在某些问题，无论是确定的还是概率的，均找不到有效的算法获得正确的答案。</a:t>
            </a:r>
            <a:r>
              <a:rPr lang="zh-CN" altLang="en-US" sz="2400"/>
              <a:t>	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	</a:t>
            </a:r>
            <a:r>
              <a:rPr lang="en-US" altLang="zh-CN" sz="2400">
                <a:solidFill>
                  <a:schemeClr val="bg1"/>
                </a:solidFill>
              </a:rPr>
              <a:t>Monte Carlo</a:t>
            </a:r>
            <a:r>
              <a:rPr lang="zh-CN" altLang="en-US" sz="2400">
                <a:solidFill>
                  <a:schemeClr val="bg1"/>
                </a:solidFill>
              </a:rPr>
              <a:t>算法偶然会犯错，但它无论对何实例均能以高概率找到正确解。当算法出错时，没有警告信息。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/>
              <a:t>基本概念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en-US" altLang="zh-CN" sz="2400"/>
              <a:t>Def1</a:t>
            </a:r>
            <a:r>
              <a:rPr lang="zh-CN" altLang="en-US" sz="2400">
                <a:solidFill>
                  <a:schemeClr val="bg1"/>
                </a:solidFill>
              </a:rPr>
              <a:t>：设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是一个实数，且</a:t>
            </a:r>
            <a:r>
              <a:rPr lang="en-US" altLang="zh-CN" sz="2400">
                <a:solidFill>
                  <a:schemeClr val="bg1"/>
                </a:solidFill>
              </a:rPr>
              <a:t>1/2&lt;p&lt;1</a:t>
            </a:r>
            <a:r>
              <a:rPr lang="zh-CN" altLang="en-US" sz="2400">
                <a:solidFill>
                  <a:schemeClr val="bg1"/>
                </a:solidFill>
              </a:rPr>
              <a:t>，若一个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算法以不小于</a:t>
            </a:r>
            <a:r>
              <a:rPr lang="en-US" altLang="zh-CN" sz="2400">
                <a:solidFill>
                  <a:schemeClr val="bg1"/>
                </a:solidFill>
              </a:rPr>
              <a:t>p</a:t>
            </a:r>
            <a:r>
              <a:rPr lang="zh-CN" altLang="en-US" sz="2400">
                <a:solidFill>
                  <a:schemeClr val="bg1"/>
                </a:solidFill>
              </a:rPr>
              <a:t>的概率返回一个正确的解，则该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算法称为</a:t>
            </a:r>
            <a:r>
              <a:rPr lang="en-US" altLang="zh-CN" sz="2400">
                <a:solidFill>
                  <a:schemeClr val="bg1"/>
                </a:solidFill>
              </a:rPr>
              <a:t>p-</a:t>
            </a:r>
            <a:r>
              <a:rPr lang="zh-CN" altLang="en-US" sz="2400">
                <a:solidFill>
                  <a:schemeClr val="bg1"/>
                </a:solidFill>
              </a:rPr>
              <a:t>正确，算法的优势（</a:t>
            </a:r>
            <a:r>
              <a:rPr lang="en-US" altLang="zh-CN" sz="2400">
                <a:solidFill>
                  <a:schemeClr val="bg1"/>
                </a:solidFill>
              </a:rPr>
              <a:t>advantage</a:t>
            </a:r>
            <a:r>
              <a:rPr lang="zh-CN" altLang="en-US" sz="2400">
                <a:solidFill>
                  <a:schemeClr val="bg1"/>
                </a:solidFill>
              </a:rPr>
              <a:t>）是 </a:t>
            </a:r>
            <a:r>
              <a:rPr lang="en-US" altLang="zh-CN" sz="2400">
                <a:solidFill>
                  <a:schemeClr val="bg1"/>
                </a:solidFill>
              </a:rPr>
              <a:t>p-1/2.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en-US" altLang="zh-CN" sz="2400"/>
              <a:t>Def2</a:t>
            </a:r>
            <a:r>
              <a:rPr lang="zh-CN" altLang="en-US" sz="2400">
                <a:solidFill>
                  <a:schemeClr val="bg1"/>
                </a:solidFill>
              </a:rPr>
              <a:t>：若一个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算法对同一实例决不给出两个不同的正确解，则该算法称是相容的（</a:t>
            </a:r>
            <a:r>
              <a:rPr lang="en-US" altLang="zh-CN" sz="2400">
                <a:solidFill>
                  <a:schemeClr val="bg1"/>
                </a:solidFill>
              </a:rPr>
              <a:t>consistent</a:t>
            </a:r>
            <a:r>
              <a:rPr lang="zh-CN" altLang="en-US" sz="2400">
                <a:solidFill>
                  <a:schemeClr val="bg1"/>
                </a:solidFill>
              </a:rPr>
              <a:t>）或一致的。</a:t>
            </a:r>
          </a:p>
          <a:p>
            <a:pPr marL="609600" indent="-609600" eaLnBrk="1" hangingPunct="1">
              <a:buClr>
                <a:srgbClr val="FF9900"/>
              </a:buClr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370" name="日期占位符 1">
            <a:extLst>
              <a:ext uri="{FF2B5EF4-FFF2-40B4-BE49-F238E27FC236}">
                <a16:creationId xmlns:a16="http://schemas.microsoft.com/office/drawing/2014/main" id="{4C5C6607-523A-4744-A676-F7FB7F68FCB6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6371" name="灯片编号占位符 3">
            <a:extLst>
              <a:ext uri="{FF2B5EF4-FFF2-40B4-BE49-F238E27FC236}">
                <a16:creationId xmlns:a16="http://schemas.microsoft.com/office/drawing/2014/main" id="{FFF0CA02-DA37-4E0A-93E4-D27FBDF8E7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AA34D31-34E7-4C3E-A26F-1CF5E70A3AD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109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6372" name="日期占位符 3">
            <a:extLst>
              <a:ext uri="{FF2B5EF4-FFF2-40B4-BE49-F238E27FC236}">
                <a16:creationId xmlns:a16="http://schemas.microsoft.com/office/drawing/2014/main" id="{B4794A33-39C8-402D-8F51-5253CCDE5BC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6373" name="灯片编号占位符 5">
            <a:extLst>
              <a:ext uri="{FF2B5EF4-FFF2-40B4-BE49-F238E27FC236}">
                <a16:creationId xmlns:a16="http://schemas.microsoft.com/office/drawing/2014/main" id="{E5BAD7F8-A53A-410B-968C-5A2D6EF5DB03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C80FAB5-FCEC-4E43-8158-DCB46F6B7CC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109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6374" name="Rectangle 2">
            <a:extLst>
              <a:ext uri="{FF2B5EF4-FFF2-40B4-BE49-F238E27FC236}">
                <a16:creationId xmlns:a16="http://schemas.microsoft.com/office/drawing/2014/main" id="{23B0B8AF-FE1D-494C-84F4-E6B543BF229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 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86375" name="Rectangle 3">
            <a:extLst>
              <a:ext uri="{FF2B5EF4-FFF2-40B4-BE49-F238E27FC236}">
                <a16:creationId xmlns:a16="http://schemas.microsoft.com/office/drawing/2014/main" id="{233CF324-EA40-4A4C-B26F-DCE9B1DE6F6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 b="0"/>
              <a:t>		</a:t>
            </a:r>
            <a:r>
              <a:rPr lang="zh-CN" altLang="en-US" sz="2400">
                <a:solidFill>
                  <a:schemeClr val="bg1"/>
                </a:solidFill>
              </a:rPr>
              <a:t>某些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算法的参数不仅包括被解的实例，还包括错误概率的上界。因此，这样算法的时间被表示为实例大小及相关可接受的错误概率的函数。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 sz="2400"/>
              <a:t>基本思想</a:t>
            </a:r>
            <a:r>
              <a:rPr lang="zh-CN" altLang="en-US" sz="2400">
                <a:solidFill>
                  <a:schemeClr val="bg1"/>
                </a:solidFill>
              </a:rPr>
              <a:t>：为了增加一个一致的、</a:t>
            </a:r>
            <a:r>
              <a:rPr lang="en-US" altLang="zh-CN" sz="2400">
                <a:solidFill>
                  <a:schemeClr val="bg1"/>
                </a:solidFill>
              </a:rPr>
              <a:t>p-</a:t>
            </a:r>
            <a:r>
              <a:rPr lang="zh-CN" altLang="en-US" sz="2400">
                <a:solidFill>
                  <a:schemeClr val="bg1"/>
                </a:solidFill>
              </a:rPr>
              <a:t>正确算法成功的概率，只需多次调用同一算法，然后选择出现</a:t>
            </a:r>
            <a:r>
              <a:rPr lang="zh-CN" altLang="en-US" sz="2400">
                <a:solidFill>
                  <a:srgbClr val="00FF00"/>
                </a:solidFill>
              </a:rPr>
              <a:t>次数最多</a:t>
            </a:r>
            <a:r>
              <a:rPr lang="zh-CN" altLang="en-US" sz="2400">
                <a:solidFill>
                  <a:schemeClr val="bg1"/>
                </a:solidFill>
              </a:rPr>
              <a:t>的解。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rgbClr val="FF9900"/>
                </a:solidFill>
              </a:rPr>
              <a:t>例：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MC(x)</a:t>
            </a:r>
            <a:r>
              <a:rPr lang="zh-CN" altLang="en-US" sz="2400">
                <a:solidFill>
                  <a:schemeClr val="bg1"/>
                </a:solidFill>
              </a:rPr>
              <a:t>是一个一致、</a:t>
            </a:r>
            <a:r>
              <a:rPr lang="en-US" altLang="zh-CN" sz="2400">
                <a:solidFill>
                  <a:schemeClr val="bg1"/>
                </a:solidFill>
              </a:rPr>
              <a:t>75%-correct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算法，考虑下述算法：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MC3(x){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t←MC(x); u←MC(x); v←MC(x);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if  t=u or t=v then return t;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else return v;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</p:txBody>
      </p:sp>
    </p:spTree>
  </p:cSld>
  <p:clrMapOvr>
    <a:masterClrMapping/>
  </p:clrMapOvr>
  <p:transition>
    <p:random/>
  </p:transition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418" name="日期占位符 1">
            <a:extLst>
              <a:ext uri="{FF2B5EF4-FFF2-40B4-BE49-F238E27FC236}">
                <a16:creationId xmlns:a16="http://schemas.microsoft.com/office/drawing/2014/main" id="{BBE813B7-D7EA-4018-A802-E460BF42548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8419" name="灯片编号占位符 3">
            <a:extLst>
              <a:ext uri="{FF2B5EF4-FFF2-40B4-BE49-F238E27FC236}">
                <a16:creationId xmlns:a16="http://schemas.microsoft.com/office/drawing/2014/main" id="{4932FCF1-88A6-4091-9F72-4FF24E1794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878E271-E674-4930-9760-00BC5700005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8420" name="日期占位符 3">
            <a:extLst>
              <a:ext uri="{FF2B5EF4-FFF2-40B4-BE49-F238E27FC236}">
                <a16:creationId xmlns:a16="http://schemas.microsoft.com/office/drawing/2014/main" id="{9A2A2424-43C1-4ECF-8DD7-6D88B2771D18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88421" name="灯片编号占位符 5">
            <a:extLst>
              <a:ext uri="{FF2B5EF4-FFF2-40B4-BE49-F238E27FC236}">
                <a16:creationId xmlns:a16="http://schemas.microsoft.com/office/drawing/2014/main" id="{BA558698-CCE0-429A-92B9-E4D9B4C211BB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8EA4622-1233-41E2-9BBC-BFA3E933287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88422" name="Rectangle 2">
            <a:extLst>
              <a:ext uri="{FF2B5EF4-FFF2-40B4-BE49-F238E27FC236}">
                <a16:creationId xmlns:a16="http://schemas.microsoft.com/office/drawing/2014/main" id="{AC47DFCD-E006-4499-AEFA-74FA1992F3A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88423" name="Rectangle 3">
            <a:extLst>
              <a:ext uri="{FF2B5EF4-FFF2-40B4-BE49-F238E27FC236}">
                <a16:creationId xmlns:a16="http://schemas.microsoft.com/office/drawing/2014/main" id="{320DB663-CB6D-4934-B849-49FD74A8F7F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1096963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该算法是一致的和</a:t>
            </a:r>
            <a:r>
              <a:rPr lang="en-US" altLang="zh-CN" sz="2400">
                <a:solidFill>
                  <a:schemeClr val="bg1"/>
                </a:solidFill>
              </a:rPr>
              <a:t>27/32-correct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约</a:t>
            </a:r>
            <a:r>
              <a:rPr lang="en-US" altLang="zh-CN" sz="2400">
                <a:solidFill>
                  <a:schemeClr val="bg1"/>
                </a:solidFill>
              </a:rPr>
              <a:t>84%)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/>
              <a:t>pf:</a:t>
            </a: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相容性（一致性）易证。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∵ 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u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v</a:t>
            </a:r>
            <a:r>
              <a:rPr lang="zh-CN" altLang="en-US" sz="2400">
                <a:solidFill>
                  <a:schemeClr val="bg1"/>
                </a:solidFill>
              </a:rPr>
              <a:t>正确的概率为</a:t>
            </a:r>
            <a:r>
              <a:rPr lang="en-US" altLang="zh-CN" sz="2400">
                <a:solidFill>
                  <a:schemeClr val="bg1"/>
                </a:solidFill>
              </a:rPr>
              <a:t>75%=3/4=p</a:t>
            </a:r>
          </a:p>
          <a:p>
            <a:pPr marL="609600" indent="-609600" eaLnBrk="1" hangingPunct="1">
              <a:spcBef>
                <a:spcPct val="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∴ </a:t>
            </a:r>
            <a:r>
              <a:rPr lang="zh-CN" altLang="en-US" sz="2400">
                <a:solidFill>
                  <a:schemeClr val="bg1"/>
                </a:solidFill>
              </a:rPr>
              <a:t>错误的概率为</a:t>
            </a:r>
            <a:r>
              <a:rPr lang="en-US" altLang="zh-CN" sz="2400">
                <a:solidFill>
                  <a:schemeClr val="bg1"/>
                </a:solidFill>
              </a:rPr>
              <a:t>q=1/4.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rgbClr val="FF9900"/>
                </a:solidFill>
              </a:rPr>
              <a:t>1)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u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v</a:t>
            </a:r>
            <a:r>
              <a:rPr lang="zh-CN" altLang="en-US" sz="2400">
                <a:solidFill>
                  <a:schemeClr val="bg1"/>
                </a:solidFill>
              </a:rPr>
              <a:t>均正确， </a:t>
            </a:r>
            <a:r>
              <a:rPr lang="zh-CN" altLang="en-US" sz="2400">
                <a:solidFill>
                  <a:srgbClr val="00FF00"/>
                </a:solidFill>
              </a:rPr>
              <a:t>∵</a:t>
            </a:r>
            <a:r>
              <a:rPr lang="en-US" altLang="zh-CN" sz="2400">
                <a:solidFill>
                  <a:srgbClr val="00FF00"/>
                </a:solidFill>
              </a:rPr>
              <a:t>MC</a:t>
            </a:r>
            <a:r>
              <a:rPr lang="zh-CN" altLang="en-US" sz="2400">
                <a:solidFill>
                  <a:srgbClr val="00FF00"/>
                </a:solidFill>
              </a:rPr>
              <a:t>是一致的</a:t>
            </a:r>
            <a:r>
              <a:rPr lang="zh-CN" altLang="en-US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rgbClr val="00FF00"/>
                </a:solidFill>
              </a:rPr>
              <a:t>∴ </a:t>
            </a:r>
            <a:r>
              <a:rPr lang="en-US" altLang="zh-CN" sz="2400">
                <a:solidFill>
                  <a:srgbClr val="00FF00"/>
                </a:solidFill>
              </a:rPr>
              <a:t>t=u=v</a:t>
            </a:r>
            <a:r>
              <a:rPr lang="zh-CN" altLang="en-US" sz="2400">
                <a:solidFill>
                  <a:srgbClr val="00FF00"/>
                </a:solidFill>
              </a:rPr>
              <a:t>，</a:t>
            </a:r>
            <a:r>
              <a:rPr lang="zh-CN" altLang="en-US" sz="2400">
                <a:solidFill>
                  <a:schemeClr val="bg1"/>
                </a:solidFill>
              </a:rPr>
              <a:t>则</a:t>
            </a:r>
            <a:r>
              <a:rPr lang="en-US" altLang="zh-CN" sz="2400">
                <a:solidFill>
                  <a:schemeClr val="bg1"/>
                </a:solidFill>
              </a:rPr>
              <a:t>MC3</a:t>
            </a:r>
            <a:r>
              <a:rPr lang="zh-CN" altLang="en-US" sz="2400">
                <a:solidFill>
                  <a:schemeClr val="bg1"/>
                </a:solidFill>
              </a:rPr>
              <a:t>返回的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正确，此概率为：</a:t>
            </a:r>
            <a:r>
              <a:rPr lang="en-US" altLang="zh-CN" sz="2400">
                <a:solidFill>
                  <a:schemeClr val="bg1"/>
                </a:solidFill>
              </a:rPr>
              <a:t>(3/4)</a:t>
            </a:r>
            <a:r>
              <a:rPr lang="en-US" altLang="zh-CN" sz="2400" baseline="30000">
                <a:solidFill>
                  <a:schemeClr val="bg1"/>
                </a:solidFill>
              </a:rPr>
              <a:t>3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aseline="300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rgbClr val="FF9900"/>
                </a:solidFill>
              </a:rPr>
              <a:t>2)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u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v</a:t>
            </a:r>
            <a:r>
              <a:rPr lang="zh-CN" altLang="en-US" sz="2400">
                <a:solidFill>
                  <a:schemeClr val="bg1"/>
                </a:solidFill>
              </a:rPr>
              <a:t>恰有两个正确则</a:t>
            </a:r>
            <a:r>
              <a:rPr lang="en-US" altLang="zh-CN" sz="2400">
                <a:solidFill>
                  <a:schemeClr val="bg1"/>
                </a:solidFill>
              </a:rPr>
              <a:t>MC3</a:t>
            </a:r>
            <a:r>
              <a:rPr lang="zh-CN" altLang="en-US" sz="2400">
                <a:solidFill>
                  <a:schemeClr val="bg1"/>
                </a:solidFill>
              </a:rPr>
              <a:t>返回                              	此概率为：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</a:t>
            </a:r>
            <a:r>
              <a:rPr lang="en-US" altLang="zh-CN" sz="2400">
                <a:solidFill>
                  <a:srgbClr val="FF9900"/>
                </a:solidFill>
              </a:rPr>
              <a:t>3)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u</a:t>
            </a:r>
            <a:r>
              <a:rPr lang="zh-CN" altLang="en-US" sz="2400">
                <a:solidFill>
                  <a:schemeClr val="bg1"/>
                </a:solidFill>
              </a:rPr>
              <a:t>、</a:t>
            </a:r>
            <a:r>
              <a:rPr lang="en-US" altLang="zh-CN" sz="2400">
                <a:solidFill>
                  <a:schemeClr val="bg1"/>
                </a:solidFill>
              </a:rPr>
              <a:t>v</a:t>
            </a:r>
            <a:r>
              <a:rPr lang="zh-CN" altLang="en-US" sz="2400">
                <a:solidFill>
                  <a:schemeClr val="bg1"/>
                </a:solidFill>
              </a:rPr>
              <a:t>恰有一个正确，则只有</a:t>
            </a:r>
            <a:r>
              <a:rPr lang="en-US" altLang="zh-CN" sz="2400">
                <a:solidFill>
                  <a:schemeClr val="bg1"/>
                </a:solidFill>
              </a:rPr>
              <a:t>v</a:t>
            </a:r>
            <a:r>
              <a:rPr lang="zh-CN" altLang="en-US" sz="2400">
                <a:solidFill>
                  <a:schemeClr val="bg1"/>
                </a:solidFill>
              </a:rPr>
              <a:t>正确时，</a:t>
            </a:r>
            <a:r>
              <a:rPr lang="en-US" altLang="zh-CN" sz="2400">
                <a:solidFill>
                  <a:schemeClr val="bg1"/>
                </a:solidFill>
              </a:rPr>
              <a:t>MC3</a:t>
            </a:r>
            <a:r>
              <a:rPr lang="zh-CN" altLang="en-US" sz="2400">
                <a:solidFill>
                  <a:schemeClr val="bg1"/>
                </a:solidFill>
              </a:rPr>
              <a:t>返回正确答案，此概率为：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</a:endParaRPr>
          </a:p>
        </p:txBody>
      </p:sp>
      <p:graphicFrame>
        <p:nvGraphicFramePr>
          <p:cNvPr id="188424" name="Object 6">
            <a:extLst>
              <a:ext uri="{FF2B5EF4-FFF2-40B4-BE49-F238E27FC236}">
                <a16:creationId xmlns:a16="http://schemas.microsoft.com/office/drawing/2014/main" id="{35D04878-4762-4A20-BE30-A55B931D5C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99138" y="3698875"/>
          <a:ext cx="3125787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13" name="Equation" r:id="rId4" imgW="1497950" imgH="482391" progId="Equation.DSMT4">
                  <p:embed/>
                </p:oleObj>
              </mc:Choice>
              <mc:Fallback>
                <p:oleObj name="Equation" r:id="rId4" imgW="1497950" imgH="482391" progId="Equation.DSMT4">
                  <p:embed/>
                  <p:pic>
                    <p:nvPicPr>
                      <p:cNvPr id="188424" name="Object 6">
                        <a:extLst>
                          <a:ext uri="{FF2B5EF4-FFF2-40B4-BE49-F238E27FC236}">
                            <a16:creationId xmlns:a16="http://schemas.microsoft.com/office/drawing/2014/main" id="{35D04878-4762-4A20-BE30-A55B931D5C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99138" y="3698875"/>
                        <a:ext cx="3125787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5" name="Object 7">
            <a:extLst>
              <a:ext uri="{FF2B5EF4-FFF2-40B4-BE49-F238E27FC236}">
                <a16:creationId xmlns:a16="http://schemas.microsoft.com/office/drawing/2014/main" id="{BE2E11C4-3B1C-4645-B882-9957E8BF032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85988" y="4554538"/>
          <a:ext cx="3348037" cy="585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14" name="Equation" r:id="rId6" imgW="1612900" imgH="241300" progId="Equation.DSMT4">
                  <p:embed/>
                </p:oleObj>
              </mc:Choice>
              <mc:Fallback>
                <p:oleObj name="Equation" r:id="rId6" imgW="1612900" imgH="241300" progId="Equation.DSMT4">
                  <p:embed/>
                  <p:pic>
                    <p:nvPicPr>
                      <p:cNvPr id="188425" name="Object 7">
                        <a:extLst>
                          <a:ext uri="{FF2B5EF4-FFF2-40B4-BE49-F238E27FC236}">
                            <a16:creationId xmlns:a16="http://schemas.microsoft.com/office/drawing/2014/main" id="{BE2E11C4-3B1C-4645-B882-9957E8BF032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85988" y="4554538"/>
                        <a:ext cx="3348037" cy="5857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8426" name="Object 8">
            <a:extLst>
              <a:ext uri="{FF2B5EF4-FFF2-40B4-BE49-F238E27FC236}">
                <a16:creationId xmlns:a16="http://schemas.microsoft.com/office/drawing/2014/main" id="{3454B10F-7767-4A4E-BB2D-64C863F576F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06825" y="5903913"/>
          <a:ext cx="2849563" cy="573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2515" name="Equation" r:id="rId8" imgW="1256755" imgH="215806" progId="Equation.DSMT4">
                  <p:embed/>
                </p:oleObj>
              </mc:Choice>
              <mc:Fallback>
                <p:oleObj name="Equation" r:id="rId8" imgW="1256755" imgH="215806" progId="Equation.DSMT4">
                  <p:embed/>
                  <p:pic>
                    <p:nvPicPr>
                      <p:cNvPr id="188426" name="Object 8">
                        <a:extLst>
                          <a:ext uri="{FF2B5EF4-FFF2-40B4-BE49-F238E27FC236}">
                            <a16:creationId xmlns:a16="http://schemas.microsoft.com/office/drawing/2014/main" id="{3454B10F-7767-4A4E-BB2D-64C863F576F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825" y="5903913"/>
                        <a:ext cx="2849563" cy="5730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466" name="日期占位符 1">
            <a:extLst>
              <a:ext uri="{FF2B5EF4-FFF2-40B4-BE49-F238E27FC236}">
                <a16:creationId xmlns:a16="http://schemas.microsoft.com/office/drawing/2014/main" id="{5C1BBEDC-AEB0-4CE0-9AEB-A02F899D87D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0467" name="灯片编号占位符 3">
            <a:extLst>
              <a:ext uri="{FF2B5EF4-FFF2-40B4-BE49-F238E27FC236}">
                <a16:creationId xmlns:a16="http://schemas.microsoft.com/office/drawing/2014/main" id="{44DBC0C2-F022-42FF-AC34-C8F545E88E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9F769DB-2698-4158-9124-B9F4A1F3303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0468" name="日期占位符 3">
            <a:extLst>
              <a:ext uri="{FF2B5EF4-FFF2-40B4-BE49-F238E27FC236}">
                <a16:creationId xmlns:a16="http://schemas.microsoft.com/office/drawing/2014/main" id="{9BFDE479-D41E-4E92-A311-F82CD65EDF8E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0469" name="灯片编号占位符 5">
            <a:extLst>
              <a:ext uri="{FF2B5EF4-FFF2-40B4-BE49-F238E27FC236}">
                <a16:creationId xmlns:a16="http://schemas.microsoft.com/office/drawing/2014/main" id="{522F7131-2DD1-4F37-9FB2-1D3E97544A0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D1F45AC-C6D9-418F-A37E-C88DAF403ED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0470" name="Rectangle 2">
            <a:extLst>
              <a:ext uri="{FF2B5EF4-FFF2-40B4-BE49-F238E27FC236}">
                <a16:creationId xmlns:a16="http://schemas.microsoft.com/office/drawing/2014/main" id="{BB60C3B1-37AD-4823-8CD4-74414EC5495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90471" name="Rectangle 3">
            <a:extLst>
              <a:ext uri="{FF2B5EF4-FFF2-40B4-BE49-F238E27FC236}">
                <a16:creationId xmlns:a16="http://schemas.microsoft.com/office/drawing/2014/main" id="{7C38BBB8-051A-46E1-8E56-A6CA9ECDCC7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96863" y="908050"/>
            <a:ext cx="8550275" cy="5535613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 b="0">
                <a:solidFill>
                  <a:schemeClr val="bg1"/>
                </a:solidFill>
              </a:rPr>
              <a:t>	</a:t>
            </a:r>
            <a:r>
              <a:rPr lang="zh-CN" altLang="en-US" sz="2600">
                <a:solidFill>
                  <a:schemeClr val="bg1"/>
                </a:solidFill>
              </a:rPr>
              <a:t>严格的说，当</a:t>
            </a:r>
            <a:r>
              <a:rPr lang="en-US" altLang="zh-CN" sz="2600">
                <a:solidFill>
                  <a:schemeClr val="bg1"/>
                </a:solidFill>
              </a:rPr>
              <a:t>v</a:t>
            </a:r>
            <a:r>
              <a:rPr lang="zh-CN" altLang="en-US" sz="2600">
                <a:solidFill>
                  <a:schemeClr val="bg1"/>
                </a:solidFill>
              </a:rPr>
              <a:t>正确，只有两个错误的解</a:t>
            </a:r>
            <a:r>
              <a:rPr lang="en-US" altLang="zh-CN" sz="2600">
                <a:solidFill>
                  <a:schemeClr val="bg1"/>
                </a:solidFill>
              </a:rPr>
              <a:t>t</a:t>
            </a:r>
            <a:r>
              <a:rPr lang="zh-CN" altLang="en-US" sz="2600">
                <a:solidFill>
                  <a:schemeClr val="bg1"/>
                </a:solidFill>
              </a:rPr>
              <a:t>和</a:t>
            </a:r>
            <a:r>
              <a:rPr lang="en-US" altLang="zh-CN" sz="2600">
                <a:solidFill>
                  <a:schemeClr val="bg1"/>
                </a:solidFill>
              </a:rPr>
              <a:t>u</a:t>
            </a:r>
            <a:r>
              <a:rPr lang="zh-CN" altLang="en-US" sz="2600">
                <a:solidFill>
                  <a:schemeClr val="bg1"/>
                </a:solidFill>
              </a:rPr>
              <a:t>不相等时，才有可能成功，因此</a:t>
            </a:r>
            <a:r>
              <a:rPr lang="en-US" altLang="zh-CN" sz="2600">
                <a:solidFill>
                  <a:schemeClr val="bg1"/>
                </a:solidFill>
              </a:rPr>
              <a:t>MC3</a:t>
            </a:r>
            <a:r>
              <a:rPr lang="zh-CN" altLang="en-US" sz="2600">
                <a:solidFill>
                  <a:schemeClr val="bg1"/>
                </a:solidFill>
              </a:rPr>
              <a:t>成功的概率为：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                                                 	                                                                                                	                                                                                               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600">
                <a:solidFill>
                  <a:schemeClr val="bg1"/>
                </a:solidFill>
              </a:rPr>
              <a:t>	多运行</a:t>
            </a:r>
            <a:r>
              <a:rPr lang="en-US" altLang="zh-CN" sz="2600">
                <a:solidFill>
                  <a:schemeClr val="bg1"/>
                </a:solidFill>
              </a:rPr>
              <a:t>2</a:t>
            </a:r>
            <a:r>
              <a:rPr lang="zh-CN" altLang="en-US" sz="2600">
                <a:solidFill>
                  <a:schemeClr val="bg1"/>
                </a:solidFill>
              </a:rPr>
              <a:t>次（共</a:t>
            </a:r>
            <a:r>
              <a:rPr lang="en-US" altLang="zh-CN" sz="2600">
                <a:solidFill>
                  <a:schemeClr val="bg1"/>
                </a:solidFill>
              </a:rPr>
              <a:t>3</a:t>
            </a:r>
            <a:r>
              <a:rPr lang="zh-CN" altLang="en-US" sz="2600">
                <a:solidFill>
                  <a:schemeClr val="bg1"/>
                </a:solidFill>
              </a:rPr>
              <a:t>次）使成功率</a:t>
            </a:r>
          </a:p>
          <a:p>
            <a:pPr marL="609600" indent="-609600" algn="just" eaLnBrk="1" hangingPunct="1">
              <a:lnSpc>
                <a:spcPct val="120000"/>
              </a:lnSpc>
              <a:buClr>
                <a:srgbClr val="FF9900"/>
              </a:buClr>
            </a:pPr>
            <a:r>
              <a:rPr lang="en-US" altLang="zh-CN" sz="2600"/>
              <a:t>Theorem</a:t>
            </a:r>
            <a:r>
              <a:rPr lang="zh-CN" altLang="en-US" sz="2600">
                <a:solidFill>
                  <a:schemeClr val="bg1"/>
                </a:solidFill>
              </a:rPr>
              <a:t>：设</a:t>
            </a:r>
            <a:r>
              <a:rPr lang="en-US" altLang="zh-CN" sz="2600">
                <a:solidFill>
                  <a:schemeClr val="bg1"/>
                </a:solidFill>
              </a:rPr>
              <a:t>2</a:t>
            </a:r>
            <a:r>
              <a:rPr lang="zh-CN" altLang="en-US" sz="2600">
                <a:solidFill>
                  <a:schemeClr val="bg1"/>
                </a:solidFill>
              </a:rPr>
              <a:t>个正实数之和</a:t>
            </a:r>
            <a:r>
              <a:rPr lang="el-GR" altLang="zh-CN" sz="26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+</a:t>
            </a:r>
            <a:r>
              <a:rPr lang="el-GR" altLang="zh-CN" sz="2600">
                <a:solidFill>
                  <a:schemeClr val="bg1"/>
                </a:solidFill>
                <a:cs typeface="Arial" panose="020B0604020202020204" pitchFamily="34" charset="0"/>
              </a:rPr>
              <a:t>δ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&lt;0.5</a:t>
            </a:r>
            <a:r>
              <a:rPr lang="zh-CN" altLang="en-US" sz="2600">
                <a:solidFill>
                  <a:schemeClr val="bg1"/>
                </a:solidFill>
                <a:cs typeface="Arial" panose="020B0604020202020204" pitchFamily="34" charset="0"/>
              </a:rPr>
              <a:t>，</a:t>
            </a:r>
            <a:r>
              <a:rPr lang="en-US" altLang="zh-CN" sz="2600">
                <a:solidFill>
                  <a:schemeClr val="bg1"/>
                </a:solidFill>
              </a:rPr>
              <a:t>MC(x)</a:t>
            </a:r>
            <a:r>
              <a:rPr lang="zh-CN" altLang="en-US" sz="2600">
                <a:solidFill>
                  <a:schemeClr val="bg1"/>
                </a:solidFill>
              </a:rPr>
              <a:t>是一个一致的、</a:t>
            </a:r>
            <a:r>
              <a:rPr lang="en-US" altLang="zh-CN" sz="2600">
                <a:solidFill>
                  <a:schemeClr val="bg1"/>
                </a:solidFill>
              </a:rPr>
              <a:t>(0.5+</a:t>
            </a:r>
            <a:r>
              <a:rPr lang="el-GR" altLang="zh-CN" sz="26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)-correct</a:t>
            </a:r>
            <a:r>
              <a:rPr lang="zh-CN" altLang="en-US" sz="2600">
                <a:solidFill>
                  <a:schemeClr val="bg1"/>
                </a:solidFill>
                <a:cs typeface="Arial" panose="020B0604020202020204" pitchFamily="34" charset="0"/>
              </a:rPr>
              <a:t>的蒙特卡洛算法，设                                 ，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x</a:t>
            </a:r>
            <a:r>
              <a:rPr lang="zh-CN" altLang="en-US" sz="2600">
                <a:solidFill>
                  <a:schemeClr val="bg1"/>
                </a:solidFill>
                <a:cs typeface="Arial" panose="020B0604020202020204" pitchFamily="34" charset="0"/>
              </a:rPr>
              <a:t>是某一被解实例，若调用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600">
                <a:solidFill>
                  <a:schemeClr val="bg1"/>
                </a:solidFill>
                <a:cs typeface="Arial" panose="020B0604020202020204" pitchFamily="34" charset="0"/>
              </a:rPr>
              <a:t>至少   	                     次，并返回出现频数最高的解，则可得到一个解同样实例的一致的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(1</a:t>
            </a:r>
            <a:r>
              <a:rPr lang="en-US" altLang="zh-CN" sz="26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  <a:cs typeface="Arial" panose="020B0604020202020204" pitchFamily="34" charset="0"/>
              </a:rPr>
              <a:t>−</a:t>
            </a:r>
            <a:r>
              <a:rPr lang="el-GR" altLang="zh-CN" sz="2600">
                <a:solidFill>
                  <a:schemeClr val="bg1"/>
                </a:solidFill>
                <a:cs typeface="Arial" panose="020B0604020202020204" pitchFamily="34" charset="0"/>
              </a:rPr>
              <a:t>δ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)-correct</a:t>
            </a:r>
            <a:r>
              <a:rPr lang="zh-CN" altLang="en-US" sz="2600">
                <a:solidFill>
                  <a:schemeClr val="bg1"/>
                </a:solidFill>
                <a:cs typeface="Arial" panose="020B0604020202020204" pitchFamily="34" charset="0"/>
              </a:rPr>
              <a:t>的新</a:t>
            </a:r>
            <a:r>
              <a:rPr lang="en-US" altLang="zh-CN" sz="26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600">
                <a:solidFill>
                  <a:schemeClr val="bg1"/>
                </a:solidFill>
                <a:cs typeface="Arial" panose="020B0604020202020204" pitchFamily="34" charset="0"/>
              </a:rPr>
              <a:t>算法</a:t>
            </a:r>
          </a:p>
        </p:txBody>
      </p:sp>
      <p:graphicFrame>
        <p:nvGraphicFramePr>
          <p:cNvPr id="190472" name="Object 6">
            <a:extLst>
              <a:ext uri="{FF2B5EF4-FFF2-40B4-BE49-F238E27FC236}">
                <a16:creationId xmlns:a16="http://schemas.microsoft.com/office/drawing/2014/main" id="{39449D96-3FB5-46B5-BC1C-C5EEFC4875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4329113"/>
          <a:ext cx="2925762" cy="566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1" name="Equation" r:id="rId4" imgW="1308100" imgH="241300" progId="Equation.DSMT4">
                  <p:embed/>
                </p:oleObj>
              </mc:Choice>
              <mc:Fallback>
                <p:oleObj name="Equation" r:id="rId4" imgW="1308100" imgH="241300" progId="Equation.DSMT4">
                  <p:embed/>
                  <p:pic>
                    <p:nvPicPr>
                      <p:cNvPr id="190472" name="Object 6">
                        <a:extLst>
                          <a:ext uri="{FF2B5EF4-FFF2-40B4-BE49-F238E27FC236}">
                            <a16:creationId xmlns:a16="http://schemas.microsoft.com/office/drawing/2014/main" id="{39449D96-3FB5-46B5-BC1C-C5EEFC4875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4329113"/>
                        <a:ext cx="2925762" cy="566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73" name="Object 7">
            <a:extLst>
              <a:ext uri="{FF2B5EF4-FFF2-40B4-BE49-F238E27FC236}">
                <a16:creationId xmlns:a16="http://schemas.microsoft.com/office/drawing/2014/main" id="{EE14B72B-3A97-4040-B6BB-13CA82D0705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76363" y="1763713"/>
          <a:ext cx="5684837" cy="923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2" name="Equation" r:id="rId6" imgW="3073400" imgH="469900" progId="Equation.DSMT4">
                  <p:embed/>
                </p:oleObj>
              </mc:Choice>
              <mc:Fallback>
                <p:oleObj name="Equation" r:id="rId6" imgW="3073400" imgH="469900" progId="Equation.DSMT4">
                  <p:embed/>
                  <p:pic>
                    <p:nvPicPr>
                      <p:cNvPr id="190473" name="Object 7">
                        <a:extLst>
                          <a:ext uri="{FF2B5EF4-FFF2-40B4-BE49-F238E27FC236}">
                            <a16:creationId xmlns:a16="http://schemas.microsoft.com/office/drawing/2014/main" id="{EE14B72B-3A97-4040-B6BB-13CA82D0705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76363" y="1763713"/>
                        <a:ext cx="5684837" cy="923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74" name="Object 8">
            <a:extLst>
              <a:ext uri="{FF2B5EF4-FFF2-40B4-BE49-F238E27FC236}">
                <a16:creationId xmlns:a16="http://schemas.microsoft.com/office/drawing/2014/main" id="{7707C31E-68FA-4AFB-A3FA-DA48BCD46AC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29661906"/>
              </p:ext>
            </p:extLst>
          </p:nvPr>
        </p:nvGraphicFramePr>
        <p:xfrm>
          <a:off x="5472113" y="2754313"/>
          <a:ext cx="1665287" cy="44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3" name="Equation" r:id="rId8" imgW="812447" imgH="203112" progId="Equation.DSMT4">
                  <p:embed/>
                </p:oleObj>
              </mc:Choice>
              <mc:Fallback>
                <p:oleObj name="Equation" r:id="rId8" imgW="812447" imgH="203112" progId="Equation.DSMT4">
                  <p:embed/>
                  <p:pic>
                    <p:nvPicPr>
                      <p:cNvPr id="190474" name="Object 8">
                        <a:extLst>
                          <a:ext uri="{FF2B5EF4-FFF2-40B4-BE49-F238E27FC236}">
                            <a16:creationId xmlns:a16="http://schemas.microsoft.com/office/drawing/2014/main" id="{7707C31E-68FA-4AFB-A3FA-DA48BCD46AC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72113" y="2754313"/>
                        <a:ext cx="1665287" cy="441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0475" name="Object 9">
            <a:extLst>
              <a:ext uri="{FF2B5EF4-FFF2-40B4-BE49-F238E27FC236}">
                <a16:creationId xmlns:a16="http://schemas.microsoft.com/office/drawing/2014/main" id="{6377D373-2058-44F6-8D58-26259F8F2AB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92388" y="4733925"/>
          <a:ext cx="2384425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4564" name="Equation" r:id="rId10" imgW="863225" imgH="253890" progId="Equation.DSMT4">
                  <p:embed/>
                </p:oleObj>
              </mc:Choice>
              <mc:Fallback>
                <p:oleObj name="Equation" r:id="rId10" imgW="863225" imgH="253890" progId="Equation.DSMT4">
                  <p:embed/>
                  <p:pic>
                    <p:nvPicPr>
                      <p:cNvPr id="190475" name="Object 9">
                        <a:extLst>
                          <a:ext uri="{FF2B5EF4-FFF2-40B4-BE49-F238E27FC236}">
                            <a16:creationId xmlns:a16="http://schemas.microsoft.com/office/drawing/2014/main" id="{6377D373-2058-44F6-8D58-26259F8F2AB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2388" y="4733925"/>
                        <a:ext cx="2384425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514" name="日期占位符 1">
            <a:extLst>
              <a:ext uri="{FF2B5EF4-FFF2-40B4-BE49-F238E27FC236}">
                <a16:creationId xmlns:a16="http://schemas.microsoft.com/office/drawing/2014/main" id="{CABAF511-B1A5-4CC3-9BBD-5A31F5285E9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2515" name="灯片编号占位符 3">
            <a:extLst>
              <a:ext uri="{FF2B5EF4-FFF2-40B4-BE49-F238E27FC236}">
                <a16:creationId xmlns:a16="http://schemas.microsoft.com/office/drawing/2014/main" id="{60097174-0264-4556-B10A-F2C34542E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949460AE-B41C-47DA-A947-1AE881F193A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2516" name="日期占位符 3">
            <a:extLst>
              <a:ext uri="{FF2B5EF4-FFF2-40B4-BE49-F238E27FC236}">
                <a16:creationId xmlns:a16="http://schemas.microsoft.com/office/drawing/2014/main" id="{7E691038-6BF5-43E2-A27E-1491E935F9ED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2517" name="灯片编号占位符 5">
            <a:extLst>
              <a:ext uri="{FF2B5EF4-FFF2-40B4-BE49-F238E27FC236}">
                <a16:creationId xmlns:a16="http://schemas.microsoft.com/office/drawing/2014/main" id="{A4A5683F-881D-4FA1-80FE-B7EB86C42828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7E7E76C-20B3-4F16-B93D-45FACE68075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2518" name="Rectangle 2">
            <a:extLst>
              <a:ext uri="{FF2B5EF4-FFF2-40B4-BE49-F238E27FC236}">
                <a16:creationId xmlns:a16="http://schemas.microsoft.com/office/drawing/2014/main" id="{980F20B0-F985-4D08-A89D-A30C258A189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92519" name="Rectangle 3">
            <a:extLst>
              <a:ext uri="{FF2B5EF4-FFF2-40B4-BE49-F238E27FC236}">
                <a16:creationId xmlns:a16="http://schemas.microsoft.com/office/drawing/2014/main" id="{2A524CA4-719C-406A-A583-E9A0EA02178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由此可见，无论原算法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的赢面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优势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&gt;0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是多小，均可通过反复调用来扩大其优势，使得最终的算法具有可接受的错误概率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δ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，可达到任意小（选定的）。</a:t>
            </a:r>
            <a:endParaRPr lang="zh-CN" altLang="en-US" sz="2400">
              <a:cs typeface="Arial" panose="020B0604020202020204" pitchFamily="34" charset="0"/>
            </a:endParaRP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cs typeface="Arial" panose="020B0604020202020204" pitchFamily="34" charset="0"/>
              </a:rPr>
              <a:t>pf</a:t>
            </a:r>
            <a:r>
              <a:rPr lang="zh-CN" altLang="en-US" sz="2400">
                <a:cs typeface="Arial" panose="020B0604020202020204" pitchFamily="34" charset="0"/>
              </a:rPr>
              <a:t>：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                           是调用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的次数，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</a:p>
          <a:p>
            <a:pPr marL="609600" indent="-609600" algn="just" eaLnBrk="1" hangingPunct="1">
              <a:spcBef>
                <a:spcPct val="95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当重复调用</a:t>
            </a:r>
            <a:r>
              <a:rPr lang="en-US" altLang="zh-CN" sz="2400">
                <a:solidFill>
                  <a:schemeClr val="bg1"/>
                </a:solidFill>
              </a:rPr>
              <a:t>MC(x)</a:t>
            </a:r>
            <a:r>
              <a:rPr lang="zh-CN" altLang="en-US" sz="2400">
                <a:solidFill>
                  <a:schemeClr val="bg1"/>
                </a:solidFill>
              </a:rPr>
              <a:t>算法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次时，若正确解至少出现</a:t>
            </a:r>
            <a:r>
              <a:rPr lang="en-US" altLang="zh-CN" sz="2400">
                <a:solidFill>
                  <a:schemeClr val="bg1"/>
                </a:solidFill>
              </a:rPr>
              <a:t>m</a:t>
            </a:r>
            <a:r>
              <a:rPr lang="zh-CN" altLang="en-US" sz="2400">
                <a:solidFill>
                  <a:schemeClr val="bg1"/>
                </a:solidFill>
              </a:rPr>
              <a:t>次，则新算法返回频度最高的解必为正确解；若正确解出现的次数不超过</a:t>
            </a:r>
            <a:r>
              <a:rPr lang="en-US" altLang="zh-CN" sz="2400">
                <a:solidFill>
                  <a:schemeClr val="bg1"/>
                </a:solidFill>
              </a:rPr>
              <a:t>n/2</a:t>
            </a:r>
            <a:r>
              <a:rPr lang="zh-CN" altLang="en-US" sz="2400">
                <a:solidFill>
                  <a:schemeClr val="bg1"/>
                </a:solidFill>
              </a:rPr>
              <a:t>时，不能保证新算法找到了正确解。因此，出错概率至多为：</a:t>
            </a:r>
          </a:p>
        </p:txBody>
      </p:sp>
      <p:graphicFrame>
        <p:nvGraphicFramePr>
          <p:cNvPr id="192520" name="Object 6">
            <a:extLst>
              <a:ext uri="{FF2B5EF4-FFF2-40B4-BE49-F238E27FC236}">
                <a16:creationId xmlns:a16="http://schemas.microsoft.com/office/drawing/2014/main" id="{2CAC045B-4133-4413-837D-3F9A4101B74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30963" y="2124075"/>
          <a:ext cx="20605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09" name="Equation" r:id="rId4" imgW="863225" imgH="253890" progId="Equation.DSMT4">
                  <p:embed/>
                </p:oleObj>
              </mc:Choice>
              <mc:Fallback>
                <p:oleObj name="Equation" r:id="rId4" imgW="863225" imgH="253890" progId="Equation.DSMT4">
                  <p:embed/>
                  <p:pic>
                    <p:nvPicPr>
                      <p:cNvPr id="192520" name="Object 6">
                        <a:extLst>
                          <a:ext uri="{FF2B5EF4-FFF2-40B4-BE49-F238E27FC236}">
                            <a16:creationId xmlns:a16="http://schemas.microsoft.com/office/drawing/2014/main" id="{2CAC045B-4133-4413-837D-3F9A4101B74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30963" y="2124075"/>
                        <a:ext cx="2060575" cy="663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2521" name="Object 7">
            <a:extLst>
              <a:ext uri="{FF2B5EF4-FFF2-40B4-BE49-F238E27FC236}">
                <a16:creationId xmlns:a16="http://schemas.microsoft.com/office/drawing/2014/main" id="{F13632FF-51AA-4173-88C0-5C4E5225A0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331913" y="2214563"/>
          <a:ext cx="211455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10" name="Equation" r:id="rId6" imgW="889000" imgH="228600" progId="Equation.DSMT4">
                  <p:embed/>
                </p:oleObj>
              </mc:Choice>
              <mc:Fallback>
                <p:oleObj name="Equation" r:id="rId6" imgW="889000" imgH="228600" progId="Equation.DSMT4">
                  <p:embed/>
                  <p:pic>
                    <p:nvPicPr>
                      <p:cNvPr id="192521" name="Object 7">
                        <a:extLst>
                          <a:ext uri="{FF2B5EF4-FFF2-40B4-BE49-F238E27FC236}">
                            <a16:creationId xmlns:a16="http://schemas.microsoft.com/office/drawing/2014/main" id="{F13632FF-51AA-4173-88C0-5C4E5225A0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31913" y="2214563"/>
                        <a:ext cx="211455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2522" name="Object 8">
            <a:extLst>
              <a:ext uri="{FF2B5EF4-FFF2-40B4-BE49-F238E27FC236}">
                <a16:creationId xmlns:a16="http://schemas.microsoft.com/office/drawing/2014/main" id="{8D2B23D2-B08D-4D99-9914-7E8C74179F3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2038" y="2889250"/>
          <a:ext cx="544512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11" name="Equation" r:id="rId8" imgW="2273300" imgH="431800" progId="Equation.DSMT4">
                  <p:embed/>
                </p:oleObj>
              </mc:Choice>
              <mc:Fallback>
                <p:oleObj name="Equation" r:id="rId8" imgW="2273300" imgH="431800" progId="Equation.DSMT4">
                  <p:embed/>
                  <p:pic>
                    <p:nvPicPr>
                      <p:cNvPr id="192522" name="Object 8">
                        <a:extLst>
                          <a:ext uri="{FF2B5EF4-FFF2-40B4-BE49-F238E27FC236}">
                            <a16:creationId xmlns:a16="http://schemas.microsoft.com/office/drawing/2014/main" id="{8D2B23D2-B08D-4D99-9914-7E8C74179F3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2889250"/>
                        <a:ext cx="544512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2523" name="Object 9">
            <a:extLst>
              <a:ext uri="{FF2B5EF4-FFF2-40B4-BE49-F238E27FC236}">
                <a16:creationId xmlns:a16="http://schemas.microsoft.com/office/drawing/2014/main" id="{7BAFF77D-78E9-488E-9EB7-A5CEDACF34F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1788" y="5634038"/>
          <a:ext cx="5084762" cy="963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6612" name="Equation" r:id="rId10" imgW="2209800" imgH="431800" progId="Equation.DSMT4">
                  <p:embed/>
                </p:oleObj>
              </mc:Choice>
              <mc:Fallback>
                <p:oleObj name="Equation" r:id="rId10" imgW="2209800" imgH="431800" progId="Equation.DSMT4">
                  <p:embed/>
                  <p:pic>
                    <p:nvPicPr>
                      <p:cNvPr id="192523" name="Object 9">
                        <a:extLst>
                          <a:ext uri="{FF2B5EF4-FFF2-40B4-BE49-F238E27FC236}">
                            <a16:creationId xmlns:a16="http://schemas.microsoft.com/office/drawing/2014/main" id="{7BAFF77D-78E9-488E-9EB7-A5CEDACF34FB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5634038"/>
                        <a:ext cx="5084762" cy="963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62" name="日期占位符 1">
            <a:extLst>
              <a:ext uri="{FF2B5EF4-FFF2-40B4-BE49-F238E27FC236}">
                <a16:creationId xmlns:a16="http://schemas.microsoft.com/office/drawing/2014/main" id="{969E28CB-8F75-4893-84F1-D4E3338A291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63" name="灯片编号占位符 3">
            <a:extLst>
              <a:ext uri="{FF2B5EF4-FFF2-40B4-BE49-F238E27FC236}">
                <a16:creationId xmlns:a16="http://schemas.microsoft.com/office/drawing/2014/main" id="{F52D4CF9-E647-4209-A4DD-3E9A8B867C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F69EEF0-553B-48E5-97BE-46647E8181D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4564" name="日期占位符 3">
            <a:extLst>
              <a:ext uri="{FF2B5EF4-FFF2-40B4-BE49-F238E27FC236}">
                <a16:creationId xmlns:a16="http://schemas.microsoft.com/office/drawing/2014/main" id="{E50FEE02-BDD7-418B-9780-F09AB16C42C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4565" name="灯片编号占位符 5">
            <a:extLst>
              <a:ext uri="{FF2B5EF4-FFF2-40B4-BE49-F238E27FC236}">
                <a16:creationId xmlns:a16="http://schemas.microsoft.com/office/drawing/2014/main" id="{1BCB2FE6-2DB0-4149-BBE2-FEFDC434F3B3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A6CF16A-0652-434F-BE06-3BDF76A27DC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4566" name="Rectangle 2">
            <a:extLst>
              <a:ext uri="{FF2B5EF4-FFF2-40B4-BE49-F238E27FC236}">
                <a16:creationId xmlns:a16="http://schemas.microsoft.com/office/drawing/2014/main" id="{27F3DE37-A5FA-4B18-9E60-DF288EB5C0E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0" y="0"/>
            <a:ext cx="8459788" cy="2746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94567" name="Rectangle 3">
            <a:extLst>
              <a:ext uri="{FF2B5EF4-FFF2-40B4-BE49-F238E27FC236}">
                <a16:creationId xmlns:a16="http://schemas.microsoft.com/office/drawing/2014/main" id="{37697755-2ECB-4F4E-B049-36947FC9C72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en-US" altLang="zh-CN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en-US" altLang="zh-CN" sz="2400" b="0">
              <a:solidFill>
                <a:schemeClr val="bg1"/>
              </a:solidFill>
            </a:endParaRPr>
          </a:p>
        </p:txBody>
      </p:sp>
      <p:graphicFrame>
        <p:nvGraphicFramePr>
          <p:cNvPr id="194568" name="Object 6">
            <a:extLst>
              <a:ext uri="{FF2B5EF4-FFF2-40B4-BE49-F238E27FC236}">
                <a16:creationId xmlns:a16="http://schemas.microsoft.com/office/drawing/2014/main" id="{B56611EC-C060-4052-9E16-E856D85198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92100" y="414338"/>
          <a:ext cx="8242300" cy="6165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57" name="Equation" r:id="rId4" imgW="3683000" imgH="2844800" progId="Equation.DSMT4">
                  <p:embed/>
                </p:oleObj>
              </mc:Choice>
              <mc:Fallback>
                <p:oleObj name="Equation" r:id="rId4" imgW="3683000" imgH="2844800" progId="Equation.DSMT4">
                  <p:embed/>
                  <p:pic>
                    <p:nvPicPr>
                      <p:cNvPr id="194568" name="Object 6">
                        <a:extLst>
                          <a:ext uri="{FF2B5EF4-FFF2-40B4-BE49-F238E27FC236}">
                            <a16:creationId xmlns:a16="http://schemas.microsoft.com/office/drawing/2014/main" id="{B56611EC-C060-4052-9E16-E856D85198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2100" y="414338"/>
                        <a:ext cx="8242300" cy="6165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4569" name="Object 7">
            <a:extLst>
              <a:ext uri="{FF2B5EF4-FFF2-40B4-BE49-F238E27FC236}">
                <a16:creationId xmlns:a16="http://schemas.microsoft.com/office/drawing/2014/main" id="{ABE3F3E7-8C53-4E5A-9E5B-CB95AD0BD21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40138" y="593725"/>
          <a:ext cx="456247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8658" name="Equation" r:id="rId6" imgW="2438400" imgH="457200" progId="Equation.DSMT4">
                  <p:embed/>
                </p:oleObj>
              </mc:Choice>
              <mc:Fallback>
                <p:oleObj name="Equation" r:id="rId6" imgW="2438400" imgH="457200" progId="Equation.DSMT4">
                  <p:embed/>
                  <p:pic>
                    <p:nvPicPr>
                      <p:cNvPr id="194569" name="Object 7">
                        <a:extLst>
                          <a:ext uri="{FF2B5EF4-FFF2-40B4-BE49-F238E27FC236}">
                            <a16:creationId xmlns:a16="http://schemas.microsoft.com/office/drawing/2014/main" id="{ABE3F3E7-8C53-4E5A-9E5B-CB95AD0BD21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40138" y="593725"/>
                        <a:ext cx="4562475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94570" name="Rectangle 3">
            <a:extLst>
              <a:ext uri="{FF2B5EF4-FFF2-40B4-BE49-F238E27FC236}">
                <a16:creationId xmlns:a16="http://schemas.microsoft.com/office/drawing/2014/main" id="{140552DB-CBBB-48B6-8ADF-903E617CBE7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57338" y="6129338"/>
            <a:ext cx="8370887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609600" indent="-609600"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由此可知，重复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 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次成功的概率至少为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1-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δ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。</a:t>
            </a:r>
          </a:p>
        </p:txBody>
      </p:sp>
    </p:spTree>
  </p:cSld>
  <p:clrMapOvr>
    <a:masterClrMapping/>
  </p:clrMapOvr>
  <p:transition>
    <p:random/>
  </p:transition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610" name="日期占位符 1">
            <a:extLst>
              <a:ext uri="{FF2B5EF4-FFF2-40B4-BE49-F238E27FC236}">
                <a16:creationId xmlns:a16="http://schemas.microsoft.com/office/drawing/2014/main" id="{1C5AEF62-33D3-4C5A-8300-31D82A1810E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6611" name="灯片编号占位符 3">
            <a:extLst>
              <a:ext uri="{FF2B5EF4-FFF2-40B4-BE49-F238E27FC236}">
                <a16:creationId xmlns:a16="http://schemas.microsoft.com/office/drawing/2014/main" id="{1614AC70-289E-4D54-9BE9-3B4A4BDD5E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8735EF5-0EB1-4652-9D24-3C8F0F7F830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6612" name="日期占位符 3">
            <a:extLst>
              <a:ext uri="{FF2B5EF4-FFF2-40B4-BE49-F238E27FC236}">
                <a16:creationId xmlns:a16="http://schemas.microsoft.com/office/drawing/2014/main" id="{0E0DFC8E-5BED-4DEC-8BB4-402FCEA4650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6613" name="灯片编号占位符 5">
            <a:extLst>
              <a:ext uri="{FF2B5EF4-FFF2-40B4-BE49-F238E27FC236}">
                <a16:creationId xmlns:a16="http://schemas.microsoft.com/office/drawing/2014/main" id="{9D37A4CB-AF98-45C6-B05A-EB2610D27294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90950EF-DF4B-42DB-9C4A-A393AE95AC3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6614" name="Rectangle 2">
            <a:extLst>
              <a:ext uri="{FF2B5EF4-FFF2-40B4-BE49-F238E27FC236}">
                <a16:creationId xmlns:a16="http://schemas.microsoft.com/office/drawing/2014/main" id="{42FFF229-D024-4314-A6B7-250B8942C2B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6375" y="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96615" name="Rectangle 3">
            <a:extLst>
              <a:ext uri="{FF2B5EF4-FFF2-40B4-BE49-F238E27FC236}">
                <a16:creationId xmlns:a16="http://schemas.microsoft.com/office/drawing/2014/main" id="{1EC0CF74-5BC0-414C-8C21-DCB02F35AD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6375" y="728663"/>
            <a:ext cx="8686800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cs typeface="Arial" panose="020B0604020202020204" pitchFamily="34" charset="0"/>
              </a:rPr>
              <a:t>例：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假定有一个一致的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5%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赢面的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算法，若希望获得一个错误概率小于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5%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的算法，则相当于将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55%-correct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的算法改造成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95%-correct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的算法。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上述定理告诉我们：大约要调用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600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次才能达到相应的精度（在同一实例上，                           ）</a:t>
            </a: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上述证明太过粗略，更精确的证明表示：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如果重复调用一个一致的，</a:t>
            </a:r>
            <a:r>
              <a:rPr lang="en-US" altLang="zh-CN" sz="2400">
                <a:solidFill>
                  <a:schemeClr val="bg1"/>
                </a:solidFill>
              </a:rPr>
              <a:t>(1/2+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)-correct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2m-1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次，则可得到一个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(1-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δ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)-correct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的最终算法，其中：</a:t>
            </a: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196616" name="Object 6">
            <a:extLst>
              <a:ext uri="{FF2B5EF4-FFF2-40B4-BE49-F238E27FC236}">
                <a16:creationId xmlns:a16="http://schemas.microsoft.com/office/drawing/2014/main" id="{AADD802C-B8DD-4799-B1F7-ECB712E105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98600" y="4329113"/>
          <a:ext cx="5562600" cy="1270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05" name="Equation" r:id="rId4" imgW="2565400" imgH="533400" progId="Equation.DSMT4">
                  <p:embed/>
                </p:oleObj>
              </mc:Choice>
              <mc:Fallback>
                <p:oleObj name="Equation" r:id="rId4" imgW="2565400" imgH="533400" progId="Equation.DSMT4">
                  <p:embed/>
                  <p:pic>
                    <p:nvPicPr>
                      <p:cNvPr id="196616" name="Object 6">
                        <a:extLst>
                          <a:ext uri="{FF2B5EF4-FFF2-40B4-BE49-F238E27FC236}">
                            <a16:creationId xmlns:a16="http://schemas.microsoft.com/office/drawing/2014/main" id="{AADD802C-B8DD-4799-B1F7-ECB712E105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98600" y="4329113"/>
                        <a:ext cx="5562600" cy="1270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17" name="Object 7">
            <a:extLst>
              <a:ext uri="{FF2B5EF4-FFF2-40B4-BE49-F238E27FC236}">
                <a16:creationId xmlns:a16="http://schemas.microsoft.com/office/drawing/2014/main" id="{9F3F8013-B9D9-498C-80E5-38B205BAC59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73200" y="5859463"/>
          <a:ext cx="6519863" cy="684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06" name="Equation" r:id="rId6" imgW="2946400" imgH="304800" progId="Equation.DSMT4">
                  <p:embed/>
                </p:oleObj>
              </mc:Choice>
              <mc:Fallback>
                <p:oleObj name="Equation" r:id="rId6" imgW="2946400" imgH="304800" progId="Equation.DSMT4">
                  <p:embed/>
                  <p:pic>
                    <p:nvPicPr>
                      <p:cNvPr id="196617" name="Object 7">
                        <a:extLst>
                          <a:ext uri="{FF2B5EF4-FFF2-40B4-BE49-F238E27FC236}">
                            <a16:creationId xmlns:a16="http://schemas.microsoft.com/office/drawing/2014/main" id="{9F3F8013-B9D9-498C-80E5-38B205BAC59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73200" y="5859463"/>
                        <a:ext cx="6519863" cy="684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96618" name="Object 8">
            <a:extLst>
              <a:ext uri="{FF2B5EF4-FFF2-40B4-BE49-F238E27FC236}">
                <a16:creationId xmlns:a16="http://schemas.microsoft.com/office/drawing/2014/main" id="{631CA963-5EEB-41BE-A1D0-47C1A34079F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2349500"/>
          <a:ext cx="1963737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0707" name="Equation" r:id="rId8" imgW="825500" imgH="228600" progId="Equation.DSMT4">
                  <p:embed/>
                </p:oleObj>
              </mc:Choice>
              <mc:Fallback>
                <p:oleObj name="Equation" r:id="rId8" imgW="825500" imgH="228600" progId="Equation.DSMT4">
                  <p:embed/>
                  <p:pic>
                    <p:nvPicPr>
                      <p:cNvPr id="196618" name="Object 8">
                        <a:extLst>
                          <a:ext uri="{FF2B5EF4-FFF2-40B4-BE49-F238E27FC236}">
                            <a16:creationId xmlns:a16="http://schemas.microsoft.com/office/drawing/2014/main" id="{631CA963-5EEB-41BE-A1D0-47C1A34079F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2349500"/>
                        <a:ext cx="1963737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658" name="日期占位符 1">
            <a:extLst>
              <a:ext uri="{FF2B5EF4-FFF2-40B4-BE49-F238E27FC236}">
                <a16:creationId xmlns:a16="http://schemas.microsoft.com/office/drawing/2014/main" id="{15E25436-B01A-44BC-B6C1-DBBC1A3AF9C2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8659" name="灯片编号占位符 3">
            <a:extLst>
              <a:ext uri="{FF2B5EF4-FFF2-40B4-BE49-F238E27FC236}">
                <a16:creationId xmlns:a16="http://schemas.microsoft.com/office/drawing/2014/main" id="{8CDA3D1A-A13A-48DA-8B02-A1F9D67745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E6C4E2A-843E-4B3E-ABD2-6618CC960B2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8660" name="日期占位符 3">
            <a:extLst>
              <a:ext uri="{FF2B5EF4-FFF2-40B4-BE49-F238E27FC236}">
                <a16:creationId xmlns:a16="http://schemas.microsoft.com/office/drawing/2014/main" id="{38CCCED6-FFDB-4032-8D43-4711D7B95D3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198661" name="灯片编号占位符 5">
            <a:extLst>
              <a:ext uri="{FF2B5EF4-FFF2-40B4-BE49-F238E27FC236}">
                <a16:creationId xmlns:a16="http://schemas.microsoft.com/office/drawing/2014/main" id="{D25C53DF-D79E-4D33-9D9C-43E79C333D5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0E62B17-27EF-42B0-B848-ECD6B43CC84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198662" name="Rectangle 2">
            <a:extLst>
              <a:ext uri="{FF2B5EF4-FFF2-40B4-BE49-F238E27FC236}">
                <a16:creationId xmlns:a16="http://schemas.microsoft.com/office/drawing/2014/main" id="{042D6D33-A9EB-442D-B88A-D6168F836B5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198663" name="Rectangle 3">
            <a:extLst>
              <a:ext uri="{FF2B5EF4-FFF2-40B4-BE49-F238E27FC236}">
                <a16:creationId xmlns:a16="http://schemas.microsoft.com/office/drawing/2014/main" id="{D0BEE0C3-D9CA-47C0-88A9-E2A8CCE47C6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cs typeface="Arial" panose="020B0604020202020204" pitchFamily="34" charset="0"/>
              </a:rPr>
              <a:t>2.</a:t>
            </a:r>
            <a:r>
              <a:rPr lang="zh-CN" altLang="en-US" sz="2400">
                <a:cs typeface="Arial" panose="020B0604020202020204" pitchFamily="34" charset="0"/>
              </a:rPr>
              <a:t>有偏算法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重复一个算法几百次来获得较小的出错概率是没有吸引力的，幸运地，大多数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算法实际上随着重复次数的增加，正确概率增长会更快。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en-US" altLang="zh-CN" sz="2400">
                <a:cs typeface="Arial" panose="020B0604020202020204" pitchFamily="34" charset="0"/>
              </a:rPr>
              <a:t>Def</a:t>
            </a:r>
            <a:r>
              <a:rPr lang="zh-CN" altLang="en-US" sz="2400">
                <a:cs typeface="Arial" panose="020B0604020202020204" pitchFamily="34" charset="0"/>
              </a:rPr>
              <a:t>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srgbClr val="6CE927"/>
                </a:solidFill>
                <a:cs typeface="Arial" panose="020B0604020202020204" pitchFamily="34" charset="0"/>
              </a:rPr>
              <a:t>偏真算法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为简单起见，设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是解某个判定问题，对任何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，若当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true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时解总是正确的，仅当它返回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false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时才有可能产生错误的解，则称此算法为偏真的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(true-biased)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显然，在偏真的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算法里，没有必要返回频数最高的解，因为一次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true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超过任何次数的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false.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对于偏真的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算法，重复调用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次，就可将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55%-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正确的算法改进到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95%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正确。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6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次重复就可得到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99%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正确的算法，且</a:t>
            </a:r>
            <a:r>
              <a:rPr lang="zh-CN" altLang="en-US" sz="2400">
                <a:solidFill>
                  <a:srgbClr val="6CE927"/>
                </a:solidFill>
                <a:cs typeface="Arial" panose="020B0604020202020204" pitchFamily="34" charset="0"/>
              </a:rPr>
              <a:t>对</a:t>
            </a:r>
            <a:r>
              <a:rPr lang="en-US" altLang="zh-CN" sz="2400">
                <a:solidFill>
                  <a:srgbClr val="6CE927"/>
                </a:solidFill>
                <a:cs typeface="Arial" panose="020B0604020202020204" pitchFamily="34" charset="0"/>
              </a:rPr>
              <a:t>p&gt;1/2</a:t>
            </a:r>
            <a:r>
              <a:rPr lang="zh-CN" altLang="en-US" sz="2400">
                <a:solidFill>
                  <a:srgbClr val="6CE927"/>
                </a:solidFill>
                <a:cs typeface="Arial" panose="020B0604020202020204" pitchFamily="34" charset="0"/>
              </a:rPr>
              <a:t>的要求可以放宽到</a:t>
            </a:r>
            <a:r>
              <a:rPr lang="en-US" altLang="zh-CN" sz="2400">
                <a:solidFill>
                  <a:srgbClr val="6CE927"/>
                </a:solidFill>
                <a:cs typeface="Arial" panose="020B0604020202020204" pitchFamily="34" charset="0"/>
              </a:rPr>
              <a:t>p&gt;0</a:t>
            </a:r>
            <a:r>
              <a:rPr lang="zh-CN" altLang="en-US" sz="2400">
                <a:solidFill>
                  <a:srgbClr val="6CE927"/>
                </a:solidFill>
                <a:cs typeface="Arial" panose="020B0604020202020204" pitchFamily="34" charset="0"/>
              </a:rPr>
              <a:t>即可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。</a:t>
            </a: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706" name="日期占位符 1">
            <a:extLst>
              <a:ext uri="{FF2B5EF4-FFF2-40B4-BE49-F238E27FC236}">
                <a16:creationId xmlns:a16="http://schemas.microsoft.com/office/drawing/2014/main" id="{75643179-4057-4A8E-82DB-6A39082D8DDA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0707" name="灯片编号占位符 3">
            <a:extLst>
              <a:ext uri="{FF2B5EF4-FFF2-40B4-BE49-F238E27FC236}">
                <a16:creationId xmlns:a16="http://schemas.microsoft.com/office/drawing/2014/main" id="{0DD93FBE-6184-4D86-8EDC-17FE2CBFCE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44C25C2-43AE-4311-9F06-B282A596ADC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0708" name="日期占位符 3">
            <a:extLst>
              <a:ext uri="{FF2B5EF4-FFF2-40B4-BE49-F238E27FC236}">
                <a16:creationId xmlns:a16="http://schemas.microsoft.com/office/drawing/2014/main" id="{214C570E-E550-4FB5-AA55-302F7E663822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0709" name="灯片编号占位符 5">
            <a:extLst>
              <a:ext uri="{FF2B5EF4-FFF2-40B4-BE49-F238E27FC236}">
                <a16:creationId xmlns:a16="http://schemas.microsoft.com/office/drawing/2014/main" id="{CA0A2F43-B8BE-4844-AD1E-389448CE24D1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ADBE1C7-6C22-4D96-AFD8-2C42DD5AFE3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0710" name="Rectangle 2">
            <a:extLst>
              <a:ext uri="{FF2B5EF4-FFF2-40B4-BE49-F238E27FC236}">
                <a16:creationId xmlns:a16="http://schemas.microsoft.com/office/drawing/2014/main" id="{2BB6D3DC-891F-444A-8883-770E3CA88718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200711" name="Rectangle 3">
            <a:extLst>
              <a:ext uri="{FF2B5EF4-FFF2-40B4-BE49-F238E27FC236}">
                <a16:creationId xmlns:a16="http://schemas.microsoft.com/office/drawing/2014/main" id="{8CC46D47-B31C-4ADD-B02D-82A4A9B6DD2F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42350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800">
                <a:cs typeface="Arial" panose="020B0604020202020204" pitchFamily="34" charset="0"/>
              </a:rPr>
              <a:t>Def</a:t>
            </a:r>
            <a:r>
              <a:rPr lang="zh-CN" altLang="en-US" sz="2800">
                <a:cs typeface="Arial" panose="020B0604020202020204" pitchFamily="34" charset="0"/>
              </a:rPr>
              <a:t>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srgbClr val="EC0E0E"/>
                </a:solidFill>
                <a:cs typeface="Arial" panose="020B0604020202020204" pitchFamily="34" charset="0"/>
              </a:rPr>
              <a:t>偏</a:t>
            </a:r>
            <a:r>
              <a:rPr lang="en-US" altLang="zh-CN" sz="2400">
                <a:solidFill>
                  <a:srgbClr val="EC0E0E"/>
                </a:solidFill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rgbClr val="EC0E0E"/>
                </a:solidFill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rgbClr val="EC0E0E"/>
                </a:solidFill>
                <a:cs typeface="Arial" panose="020B0604020202020204" pitchFamily="34" charset="0"/>
              </a:rPr>
              <a:t>算法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更一般的情况不再限定是判定问题，一个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是偏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(y</a:t>
            </a:r>
            <a:r>
              <a:rPr lang="en-US" altLang="zh-CN" sz="2400" baseline="-25000">
                <a:solidFill>
                  <a:schemeClr val="bg1"/>
                </a:solidFill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是某个特定解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，如果存在问题实例的</a:t>
            </a:r>
            <a:r>
              <a:rPr lang="zh-CN" altLang="en-US" sz="2400">
                <a:solidFill>
                  <a:srgbClr val="6CE927"/>
                </a:solidFill>
                <a:cs typeface="Arial" panose="020B0604020202020204" pitchFamily="34" charset="0"/>
              </a:rPr>
              <a:t>子集</a:t>
            </a:r>
            <a:r>
              <a:rPr lang="en-US" altLang="zh-CN" sz="2400">
                <a:solidFill>
                  <a:srgbClr val="6CE927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使得：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cs typeface="Arial" panose="020B0604020202020204" pitchFamily="34" charset="0"/>
              </a:rPr>
              <a:t>若被解实例 </a:t>
            </a:r>
            <a:r>
              <a:rPr lang="en-US" altLang="zh-CN" sz="2400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 sz="2400">
                <a:latin typeface="黑体" panose="02010609060101010101" pitchFamily="49" charset="-122"/>
                <a:ea typeface="Arial Unicode MS" pitchFamily="34" charset="-122"/>
              </a:rPr>
              <a:t>∉X</a:t>
            </a:r>
            <a:r>
              <a:rPr lang="zh-CN" altLang="en-US" sz="2400">
                <a:cs typeface="Arial" panose="020B0604020202020204" pitchFamily="34" charset="0"/>
              </a:rPr>
              <a:t>，则算法</a:t>
            </a:r>
            <a:r>
              <a:rPr lang="en-US" altLang="zh-CN" sz="2400">
                <a:cs typeface="Arial" panose="020B0604020202020204" pitchFamily="34" charset="0"/>
              </a:rPr>
              <a:t>MC(x)</a:t>
            </a:r>
            <a:r>
              <a:rPr lang="zh-CN" altLang="en-US" sz="2400">
                <a:cs typeface="Arial" panose="020B0604020202020204" pitchFamily="34" charset="0"/>
              </a:rPr>
              <a:t>返回的解总是正确的</a:t>
            </a:r>
            <a:r>
              <a:rPr lang="en-US" altLang="zh-CN" sz="2400">
                <a:cs typeface="Arial" panose="020B0604020202020204" pitchFamily="34" charset="0"/>
              </a:rPr>
              <a:t>(</a:t>
            </a:r>
            <a:r>
              <a:rPr lang="zh-CN" altLang="en-US" sz="2400">
                <a:cs typeface="Arial" panose="020B0604020202020204" pitchFamily="34" charset="0"/>
              </a:rPr>
              <a:t>无论返回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还是非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en-US" altLang="zh-CN" sz="2400">
                <a:cs typeface="Arial" panose="020B0604020202020204" pitchFamily="34" charset="0"/>
              </a:rPr>
              <a:t>)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cs typeface="Arial" panose="020B0604020202020204" pitchFamily="34" charset="0"/>
              </a:rPr>
              <a:t>若</a:t>
            </a:r>
            <a:r>
              <a:rPr lang="zh-CN" altLang="en-US" sz="2400">
                <a:latin typeface="黑体" panose="02010609060101010101" pitchFamily="49" charset="-122"/>
                <a:cs typeface="Arial" panose="020B0604020202020204" pitchFamily="34" charset="0"/>
              </a:rPr>
              <a:t>∀</a:t>
            </a:r>
            <a:r>
              <a:rPr lang="en-US" altLang="zh-CN" sz="2400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 sz="2400">
                <a:latin typeface="黑体" panose="02010609060101010101" pitchFamily="49" charset="-122"/>
                <a:ea typeface="Arial Unicode MS" pitchFamily="34" charset="-122"/>
              </a:rPr>
              <a:t>∊X</a:t>
            </a:r>
            <a:r>
              <a:rPr lang="zh-CN" altLang="en-US" sz="2400">
                <a:cs typeface="Arial" panose="020B0604020202020204" pitchFamily="34" charset="0"/>
              </a:rPr>
              <a:t>，正确解是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en-US" altLang="zh-CN" sz="2400">
                <a:cs typeface="Arial" panose="020B0604020202020204" pitchFamily="34" charset="0"/>
              </a:rPr>
              <a:t> </a:t>
            </a:r>
            <a:r>
              <a:rPr lang="zh-CN" altLang="en-US" sz="2400">
                <a:cs typeface="Arial" panose="020B0604020202020204" pitchFamily="34" charset="0"/>
              </a:rPr>
              <a:t>，但</a:t>
            </a:r>
            <a:r>
              <a:rPr lang="en-US" altLang="zh-CN" sz="2400">
                <a:cs typeface="Arial" panose="020B0604020202020204" pitchFamily="34" charset="0"/>
              </a:rPr>
              <a:t>MC</a:t>
            </a:r>
            <a:r>
              <a:rPr lang="zh-CN" altLang="en-US" sz="2400">
                <a:cs typeface="Arial" panose="020B0604020202020204" pitchFamily="34" charset="0"/>
              </a:rPr>
              <a:t>并非对所有这样的实例</a:t>
            </a:r>
            <a:r>
              <a:rPr lang="en-US" altLang="zh-CN" sz="2400">
                <a:cs typeface="Arial" panose="020B0604020202020204" pitchFamily="34" charset="0"/>
              </a:rPr>
              <a:t>x</a:t>
            </a:r>
            <a:r>
              <a:rPr lang="zh-CN" altLang="en-US" sz="2400">
                <a:cs typeface="Arial" panose="020B0604020202020204" pitchFamily="34" charset="0"/>
              </a:rPr>
              <a:t>都返回正确解。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cs typeface="Arial" panose="020B0604020202020204" pitchFamily="34" charset="0"/>
              </a:rPr>
              <a:t>	虽然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是必须知道的，但无需测试</a:t>
            </a:r>
            <a:r>
              <a:rPr lang="en-US" altLang="zh-CN" sz="2400">
                <a:cs typeface="Arial" panose="020B0604020202020204" pitchFamily="34" charset="0"/>
              </a:rPr>
              <a:t>x</a:t>
            </a:r>
            <a:r>
              <a:rPr lang="zh-CN" altLang="en-US" sz="2400">
                <a:cs typeface="Arial" panose="020B0604020202020204" pitchFamily="34" charset="0"/>
              </a:rPr>
              <a:t>是否是</a:t>
            </a:r>
            <a:r>
              <a:rPr lang="en-US" altLang="zh-CN" sz="2400">
                <a:cs typeface="Arial" panose="020B0604020202020204" pitchFamily="34" charset="0"/>
              </a:rPr>
              <a:t>X</a:t>
            </a:r>
            <a:r>
              <a:rPr lang="zh-CN" altLang="en-US" sz="2400">
                <a:cs typeface="Arial" panose="020B0604020202020204" pitchFamily="34" charset="0"/>
              </a:rPr>
              <a:t>的成员，下面解释若算法返回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时，它总是正确的。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cs typeface="Arial" panose="020B0604020202020204" pitchFamily="34" charset="0"/>
              </a:rPr>
              <a:t>      即算法返回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时总是正确的，返回非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时以</a:t>
            </a:r>
            <a:r>
              <a:rPr lang="en-US" altLang="zh-CN" sz="2400">
                <a:cs typeface="Arial" panose="020B0604020202020204" pitchFamily="34" charset="0"/>
              </a:rPr>
              <a:t>p</a:t>
            </a:r>
            <a:r>
              <a:rPr lang="zh-CN" altLang="en-US" sz="2400">
                <a:cs typeface="Arial" panose="020B0604020202020204" pitchFamily="34" charset="0"/>
              </a:rPr>
              <a:t>为概率正确。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en-US" altLang="zh-CN"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>
    <p:random/>
  </p:transition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754" name="日期占位符 1">
            <a:extLst>
              <a:ext uri="{FF2B5EF4-FFF2-40B4-BE49-F238E27FC236}">
                <a16:creationId xmlns:a16="http://schemas.microsoft.com/office/drawing/2014/main" id="{D1F101AF-10E8-407C-BA4C-504AD8D3C2B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2755" name="灯片编号占位符 3">
            <a:extLst>
              <a:ext uri="{FF2B5EF4-FFF2-40B4-BE49-F238E27FC236}">
                <a16:creationId xmlns:a16="http://schemas.microsoft.com/office/drawing/2014/main" id="{6B98A88A-0171-4592-9E04-9159A106CC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E7959E3-5BD8-403B-AE8B-1A4CD3C196C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2756" name="日期占位符 3">
            <a:extLst>
              <a:ext uri="{FF2B5EF4-FFF2-40B4-BE49-F238E27FC236}">
                <a16:creationId xmlns:a16="http://schemas.microsoft.com/office/drawing/2014/main" id="{CD52330B-C3BB-477C-9AC4-213CAB7B592B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2757" name="灯片编号占位符 5">
            <a:extLst>
              <a:ext uri="{FF2B5EF4-FFF2-40B4-BE49-F238E27FC236}">
                <a16:creationId xmlns:a16="http://schemas.microsoft.com/office/drawing/2014/main" id="{FF5F789C-E1B3-4A5B-9204-D8584F123DBC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8119370-7D50-4D1A-9FC0-EC4DEDD9654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2758" name="Rectangle 2">
            <a:extLst>
              <a:ext uri="{FF2B5EF4-FFF2-40B4-BE49-F238E27FC236}">
                <a16:creationId xmlns:a16="http://schemas.microsoft.com/office/drawing/2014/main" id="{868FA847-84B4-46C7-9C7D-E4A658C1173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202759" name="Rectangle 3">
            <a:extLst>
              <a:ext uri="{FF2B5EF4-FFF2-40B4-BE49-F238E27FC236}">
                <a16:creationId xmlns:a16="http://schemas.microsoft.com/office/drawing/2014/main" id="{87904BC3-CCB3-40B7-9B9F-5752641DC9D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是一个一致的、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p-correct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和偏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的蒙特卡洛算法，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是一个实例，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返回的解，可分为如下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种情形讨论：</a:t>
            </a:r>
            <a:endParaRPr lang="zh-CN" altLang="en-US" sz="2400">
              <a:solidFill>
                <a:srgbClr val="F11A09"/>
              </a:solidFill>
              <a:cs typeface="Arial" panose="020B0604020202020204" pitchFamily="34" charset="0"/>
            </a:endParaRP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F11A09"/>
                </a:solidFill>
                <a:cs typeface="Arial" panose="020B0604020202020204" pitchFamily="34" charset="0"/>
              </a:rPr>
              <a:t>case1</a:t>
            </a:r>
            <a:r>
              <a:rPr lang="zh-CN" altLang="en-US" sz="2400">
                <a:cs typeface="Arial" panose="020B0604020202020204" pitchFamily="34" charset="0"/>
              </a:rPr>
              <a:t>：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Char char="n"/>
            </a:pPr>
            <a:r>
              <a:rPr lang="zh-CN" altLang="en-US" sz="2400">
                <a:cs typeface="Arial" panose="020B0604020202020204" pitchFamily="34" charset="0"/>
              </a:rPr>
              <a:t>若 </a:t>
            </a:r>
            <a:r>
              <a:rPr lang="en-US" altLang="zh-CN" sz="2400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 sz="2400">
                <a:latin typeface="黑体" panose="02010609060101010101" pitchFamily="49" charset="-122"/>
                <a:ea typeface="Arial Unicode MS" pitchFamily="34" charset="-122"/>
              </a:rPr>
              <a:t>∉X</a:t>
            </a:r>
            <a:r>
              <a:rPr lang="zh-CN" altLang="en-US" sz="2400">
                <a:cs typeface="Arial" panose="020B0604020202020204" pitchFamily="34" charset="0"/>
              </a:rPr>
              <a:t>，则算法</a:t>
            </a:r>
            <a:r>
              <a:rPr lang="en-US" altLang="zh-CN" sz="2400">
                <a:cs typeface="Arial" panose="020B0604020202020204" pitchFamily="34" charset="0"/>
              </a:rPr>
              <a:t>MC</a:t>
            </a:r>
            <a:r>
              <a:rPr lang="zh-CN" altLang="en-US" sz="2400">
                <a:cs typeface="Arial" panose="020B0604020202020204" pitchFamily="34" charset="0"/>
              </a:rPr>
              <a:t>总是返回正确解，因此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确实是正确的。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Char char="n"/>
            </a:pPr>
            <a:r>
              <a:rPr lang="zh-CN" altLang="en-US" sz="2400">
                <a:cs typeface="Arial" panose="020B0604020202020204" pitchFamily="34" charset="0"/>
              </a:rPr>
              <a:t>若 </a:t>
            </a:r>
            <a:r>
              <a:rPr lang="en-US" altLang="zh-CN" sz="2400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 sz="2400">
                <a:latin typeface="黑体" panose="02010609060101010101" pitchFamily="49" charset="-122"/>
                <a:ea typeface="Arial Unicode MS" pitchFamily="34" charset="-122"/>
              </a:rPr>
              <a:t>∊X</a:t>
            </a:r>
            <a:r>
              <a:rPr lang="zh-CN" altLang="en-US" sz="2400">
                <a:cs typeface="Arial" panose="020B0604020202020204" pitchFamily="34" charset="0"/>
              </a:rPr>
              <a:t>，算法返回的正确解必定是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cs typeface="Arial" panose="020B0604020202020204" pitchFamily="34" charset="0"/>
              </a:rPr>
              <a:t>	</a:t>
            </a:r>
            <a:r>
              <a:rPr lang="zh-CN" altLang="en-US" sz="2400">
                <a:cs typeface="Arial" panose="020B0604020202020204" pitchFamily="34" charset="0"/>
              </a:rPr>
              <a:t>这两种情况均可得到结论： 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zh-CN" altLang="en-US" sz="2400">
                <a:cs typeface="Arial" panose="020B0604020202020204" pitchFamily="34" charset="0"/>
              </a:rPr>
              <a:t>是一个正确解。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F11A09"/>
                </a:solidFill>
                <a:cs typeface="Arial" panose="020B0604020202020204" pitchFamily="34" charset="0"/>
              </a:rPr>
              <a:t>case2</a:t>
            </a:r>
            <a:r>
              <a:rPr lang="zh-CN" altLang="en-US" sz="2400">
                <a:cs typeface="Arial" panose="020B0604020202020204" pitchFamily="34" charset="0"/>
              </a:rPr>
              <a:t>：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Char char="n"/>
            </a:pPr>
            <a:r>
              <a:rPr lang="zh-CN" altLang="en-US" sz="2400">
                <a:cs typeface="Arial" panose="020B0604020202020204" pitchFamily="34" charset="0"/>
              </a:rPr>
              <a:t>若 </a:t>
            </a:r>
            <a:r>
              <a:rPr lang="en-US" altLang="zh-CN" sz="2400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 sz="2400">
                <a:latin typeface="黑体" panose="02010609060101010101" pitchFamily="49" charset="-122"/>
                <a:ea typeface="Arial Unicode MS" pitchFamily="34" charset="-122"/>
              </a:rPr>
              <a:t>∉X</a:t>
            </a:r>
            <a:r>
              <a:rPr lang="zh-CN" altLang="en-US" sz="2400">
                <a:cs typeface="Arial" panose="020B0604020202020204" pitchFamily="34" charset="0"/>
              </a:rPr>
              <a:t>，则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zh-CN" altLang="en-US" sz="2400">
                <a:cs typeface="Arial" panose="020B0604020202020204" pitchFamily="34" charset="0"/>
              </a:rPr>
              <a:t>是正确解。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Char char="n"/>
            </a:pPr>
            <a:r>
              <a:rPr lang="zh-CN" altLang="en-US" sz="2400">
                <a:cs typeface="Arial" panose="020B0604020202020204" pitchFamily="34" charset="0"/>
              </a:rPr>
              <a:t>若 </a:t>
            </a:r>
            <a:r>
              <a:rPr lang="en-US" altLang="zh-CN" sz="2400">
                <a:latin typeface="黑体" panose="02010609060101010101" pitchFamily="49" charset="-122"/>
                <a:cs typeface="Arial" panose="020B0604020202020204" pitchFamily="34" charset="0"/>
              </a:rPr>
              <a:t>x</a:t>
            </a:r>
            <a:r>
              <a:rPr lang="en-US" altLang="zh-CN" sz="2400">
                <a:latin typeface="黑体" panose="02010609060101010101" pitchFamily="49" charset="-122"/>
                <a:ea typeface="Arial Unicode MS" pitchFamily="34" charset="-122"/>
              </a:rPr>
              <a:t>∊X</a:t>
            </a:r>
            <a:r>
              <a:rPr lang="zh-CN" altLang="en-US" sz="2400">
                <a:cs typeface="Arial" panose="020B0604020202020204" pitchFamily="34" charset="0"/>
              </a:rPr>
              <a:t>，因为正确解是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cs typeface="Arial" panose="020B0604020202020204" pitchFamily="34" charset="0"/>
              </a:rPr>
              <a:t>0</a:t>
            </a:r>
            <a:r>
              <a:rPr lang="en-US" altLang="zh-CN" sz="2400">
                <a:cs typeface="Arial" panose="020B0604020202020204" pitchFamily="34" charset="0"/>
              </a:rPr>
              <a:t> </a:t>
            </a:r>
            <a:r>
              <a:rPr lang="zh-CN" altLang="en-US" sz="2400">
                <a:cs typeface="Arial" panose="020B0604020202020204" pitchFamily="34" charset="0"/>
              </a:rPr>
              <a:t>，故</a:t>
            </a:r>
            <a:r>
              <a:rPr lang="en-US" altLang="zh-CN" sz="2400">
                <a:cs typeface="Arial" panose="020B0604020202020204" pitchFamily="34" charset="0"/>
              </a:rPr>
              <a:t>y</a:t>
            </a:r>
            <a:r>
              <a:rPr lang="zh-CN" altLang="en-US" sz="2400">
                <a:cs typeface="Arial" panose="020B0604020202020204" pitchFamily="34" charset="0"/>
              </a:rPr>
              <a:t>是错误解，此出错概率不超过</a:t>
            </a:r>
            <a:r>
              <a:rPr lang="en-US" altLang="zh-CN" sz="2400">
                <a:cs typeface="Arial" panose="020B0604020202020204" pitchFamily="34" charset="0"/>
              </a:rPr>
              <a:t>1-p</a:t>
            </a:r>
            <a:r>
              <a:rPr lang="zh-CN" altLang="en-US" sz="2400">
                <a:cs typeface="Arial" panose="020B0604020202020204" pitchFamily="34" charset="0"/>
              </a:rPr>
              <a:t>。</a:t>
            </a:r>
            <a:endParaRPr lang="zh-CN" altLang="el-GR" sz="2400">
              <a:cs typeface="Arial" panose="020B0604020202020204" pitchFamily="34" charset="0"/>
            </a:endParaRPr>
          </a:p>
        </p:txBody>
      </p:sp>
      <p:graphicFrame>
        <p:nvGraphicFramePr>
          <p:cNvPr id="202760" name="Object 10">
            <a:extLst>
              <a:ext uri="{FF2B5EF4-FFF2-40B4-BE49-F238E27FC236}">
                <a16:creationId xmlns:a16="http://schemas.microsoft.com/office/drawing/2014/main" id="{5B9E8277-70B7-4783-A41F-F378F5BEE88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7213" y="2214563"/>
          <a:ext cx="1011237" cy="490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49" name="Equation" r:id="rId4" imgW="393529" imgH="228501" progId="Equation.DSMT4">
                  <p:embed/>
                </p:oleObj>
              </mc:Choice>
              <mc:Fallback>
                <p:oleObj name="Equation" r:id="rId4" imgW="393529" imgH="228501" progId="Equation.DSMT4">
                  <p:embed/>
                  <p:pic>
                    <p:nvPicPr>
                      <p:cNvPr id="202760" name="Object 10">
                        <a:extLst>
                          <a:ext uri="{FF2B5EF4-FFF2-40B4-BE49-F238E27FC236}">
                            <a16:creationId xmlns:a16="http://schemas.microsoft.com/office/drawing/2014/main" id="{5B9E8277-70B7-4783-A41F-F378F5BEE88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2214563"/>
                        <a:ext cx="1011237" cy="490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2761" name="Object 11">
            <a:extLst>
              <a:ext uri="{FF2B5EF4-FFF2-40B4-BE49-F238E27FC236}">
                <a16:creationId xmlns:a16="http://schemas.microsoft.com/office/drawing/2014/main" id="{879FEAFD-0D99-429D-8194-12B7B089A0F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1663" y="4643438"/>
          <a:ext cx="108108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850" name="Equation" r:id="rId6" imgW="469900" imgH="228600" progId="Equation.DSMT4">
                  <p:embed/>
                </p:oleObj>
              </mc:Choice>
              <mc:Fallback>
                <p:oleObj name="Equation" r:id="rId6" imgW="469900" imgH="228600" progId="Equation.DSMT4">
                  <p:embed/>
                  <p:pic>
                    <p:nvPicPr>
                      <p:cNvPr id="202761" name="Object 11">
                        <a:extLst>
                          <a:ext uri="{FF2B5EF4-FFF2-40B4-BE49-F238E27FC236}">
                            <a16:creationId xmlns:a16="http://schemas.microsoft.com/office/drawing/2014/main" id="{879FEAFD-0D99-429D-8194-12B7B089A0F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4643438"/>
                        <a:ext cx="1081087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02" name="日期占位符 1">
            <a:extLst>
              <a:ext uri="{FF2B5EF4-FFF2-40B4-BE49-F238E27FC236}">
                <a16:creationId xmlns:a16="http://schemas.microsoft.com/office/drawing/2014/main" id="{08A35277-B8B4-4259-80DD-AB84F2B1268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03" name="灯片编号占位符 3">
            <a:extLst>
              <a:ext uri="{FF2B5EF4-FFF2-40B4-BE49-F238E27FC236}">
                <a16:creationId xmlns:a16="http://schemas.microsoft.com/office/drawing/2014/main" id="{DE58D17A-18D1-432B-8513-DA39CDA93A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51BF6EFD-FB97-4D9C-8648-204397B42B8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4804" name="日期占位符 3">
            <a:extLst>
              <a:ext uri="{FF2B5EF4-FFF2-40B4-BE49-F238E27FC236}">
                <a16:creationId xmlns:a16="http://schemas.microsoft.com/office/drawing/2014/main" id="{0635AA74-7E63-4B9A-A788-9E6BC12E6964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4805" name="灯片编号占位符 5">
            <a:extLst>
              <a:ext uri="{FF2B5EF4-FFF2-40B4-BE49-F238E27FC236}">
                <a16:creationId xmlns:a16="http://schemas.microsoft.com/office/drawing/2014/main" id="{95728BBD-F766-48F1-AFEE-6385611C74A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E9987FF-D4DC-4A44-9C80-F6B2C7A5720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4806" name="Rectangle 2">
            <a:extLst>
              <a:ext uri="{FF2B5EF4-FFF2-40B4-BE49-F238E27FC236}">
                <a16:creationId xmlns:a16="http://schemas.microsoft.com/office/drawing/2014/main" id="{4C64F7F6-4360-4059-BF0A-7071AB85764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Ch.5 Monte Carlo</a:t>
            </a:r>
            <a:r>
              <a:rPr lang="zh-CN" altLang="en-US" sz="3600">
                <a:cs typeface="Times New Roman" panose="02020603050405020304" pitchFamily="18" charset="0"/>
              </a:rPr>
              <a:t>算法</a:t>
            </a:r>
          </a:p>
        </p:txBody>
      </p:sp>
      <p:sp>
        <p:nvSpPr>
          <p:cNvPr id="204807" name="Rectangle 3">
            <a:extLst>
              <a:ext uri="{FF2B5EF4-FFF2-40B4-BE49-F238E27FC236}">
                <a16:creationId xmlns:a16="http://schemas.microsoft.com/office/drawing/2014/main" id="{11A97F96-2609-49D9-B1A6-64AAC24DBF7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28663"/>
            <a:ext cx="8370888" cy="61293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</a:pP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有偏算法重复调用</a:t>
            </a:r>
            <a:r>
              <a:rPr lang="en-US" altLang="zh-CN" sz="2400">
                <a:solidFill>
                  <a:srgbClr val="00FF00"/>
                </a:solidFill>
                <a:cs typeface="Arial" panose="020B0604020202020204" pitchFamily="34" charset="0"/>
              </a:rPr>
              <a:t>MC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：优先返回</a:t>
            </a:r>
            <a:r>
              <a:rPr lang="en-US" altLang="zh-CN" sz="2400">
                <a:solidFill>
                  <a:srgbClr val="00FF00"/>
                </a:solidFill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rgbClr val="00FF00"/>
                </a:solidFill>
                <a:cs typeface="Arial" panose="020B0604020202020204" pitchFamily="34" charset="0"/>
              </a:rPr>
              <a:t>0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      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</a:t>
            </a:r>
            <a:r>
              <a:rPr lang="en-US" altLang="zh-CN" sz="2400" i="1">
                <a:solidFill>
                  <a:schemeClr val="bg1"/>
                </a:solidFill>
                <a:cs typeface="Arial" panose="020B0604020202020204" pitchFamily="34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次调用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MC(x)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所返回解依次是                      ，则：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     	</a:t>
            </a:r>
            <a:r>
              <a:rPr lang="en-US" altLang="zh-CN" sz="2400">
                <a:solidFill>
                  <a:srgbClr val="F11A09"/>
                </a:solidFill>
                <a:cs typeface="Arial" panose="020B0604020202020204" pitchFamily="34" charset="0"/>
              </a:rPr>
              <a:t>(1)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若存在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使            ，则前面的讨论已知，它是一个正确解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(y</a:t>
            </a:r>
            <a:r>
              <a:rPr lang="en-US" altLang="zh-CN" sz="2400" baseline="-25000">
                <a:solidFill>
                  <a:schemeClr val="bg1"/>
                </a:solidFill>
                <a:cs typeface="Arial" panose="020B0604020202020204" pitchFamily="34" charset="0"/>
              </a:rPr>
              <a:t>i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是正确解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).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rgbClr val="F11A09"/>
                </a:solidFill>
                <a:cs typeface="Arial" panose="020B0604020202020204" pitchFamily="34" charset="0"/>
              </a:rPr>
              <a:t>(2)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若存在</a:t>
            </a:r>
            <a:r>
              <a:rPr lang="zh-CN" altLang="en-US" sz="24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       </a:t>
            </a:r>
            <a:r>
              <a:rPr lang="zh-CN" altLang="en-US" sz="2400">
                <a:solidFill>
                  <a:schemeClr val="bg1"/>
                </a:solidFill>
              </a:rPr>
              <a:t>使          ，由于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是一致的，故必有         。因此正确解仍是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rgbClr val="F11A09"/>
                </a:solidFill>
              </a:rPr>
              <a:t>(3)</a:t>
            </a:r>
            <a:r>
              <a:rPr lang="en-US" altLang="zh-CN" sz="2400">
                <a:solidFill>
                  <a:schemeClr val="bg1"/>
                </a:solidFill>
              </a:rPr>
              <a:t> </a:t>
            </a:r>
            <a:r>
              <a:rPr lang="zh-CN" altLang="en-US" sz="2400">
                <a:solidFill>
                  <a:schemeClr val="bg1"/>
                </a:solidFill>
              </a:rPr>
              <a:t>若对所有的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均有          ，但            ，则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</a:rPr>
              <a:t>仍有可能是正确解。实际上，若          ，则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</a:rPr>
              <a:t>是正确解，此时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y</a:t>
            </a:r>
            <a:r>
              <a:rPr lang="zh-CN" altLang="en-US" sz="2400">
                <a:solidFill>
                  <a:schemeClr val="bg1"/>
                </a:solidFill>
              </a:rPr>
              <a:t>是错误的，其错误概率不超过</a:t>
            </a:r>
            <a:r>
              <a:rPr lang="en-US" altLang="zh-CN" sz="2400">
                <a:solidFill>
                  <a:schemeClr val="bg1"/>
                </a:solidFill>
              </a:rPr>
              <a:t>(1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-</a:t>
            </a:r>
            <a:r>
              <a:rPr lang="en-US" altLang="zh-CN" sz="2400">
                <a:solidFill>
                  <a:schemeClr val="bg1"/>
                </a:solidFill>
              </a:rPr>
              <a:t>p)</a:t>
            </a:r>
            <a:r>
              <a:rPr lang="en-US" altLang="zh-CN" sz="2400" baseline="300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由上面的讨论可知，重复调用一个一致的，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  <a:r>
              <a:rPr lang="en-US" altLang="zh-CN" sz="2400">
                <a:solidFill>
                  <a:schemeClr val="bg1"/>
                </a:solidFill>
              </a:rPr>
              <a:t>-</a:t>
            </a:r>
            <a:r>
              <a:rPr lang="zh-CN" altLang="en-US" sz="2400">
                <a:solidFill>
                  <a:schemeClr val="bg1"/>
                </a:solidFill>
              </a:rPr>
              <a:t>正确的，偏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y</a:t>
            </a:r>
            <a:r>
              <a:rPr lang="en-US" altLang="zh-CN" sz="2400" baseline="-25000">
                <a:solidFill>
                  <a:schemeClr val="bg1"/>
                </a:solidFill>
                <a:latin typeface="Times New Roman" panose="02020603050405020304" pitchFamily="18" charset="0"/>
                <a:cs typeface="Arial" panose="020B0604020202020204" pitchFamily="34" charset="0"/>
              </a:rPr>
              <a:t>0</a:t>
            </a:r>
            <a:r>
              <a:rPr lang="zh-CN" altLang="en-US" sz="2400">
                <a:solidFill>
                  <a:schemeClr val="bg1"/>
                </a:solidFill>
              </a:rPr>
              <a:t>的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</a:t>
            </a:r>
            <a:r>
              <a:rPr lang="en-US" altLang="zh-CN" sz="24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次，可得到一个</a:t>
            </a:r>
            <a:r>
              <a:rPr lang="en-US" altLang="zh-CN" sz="2400">
                <a:solidFill>
                  <a:schemeClr val="bg1"/>
                </a:solidFill>
              </a:rPr>
              <a:t>(1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-</a:t>
            </a:r>
            <a:r>
              <a:rPr lang="en-US" altLang="zh-CN" sz="2400">
                <a:solidFill>
                  <a:schemeClr val="bg1"/>
                </a:solidFill>
              </a:rPr>
              <a:t>(1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-</a:t>
            </a:r>
            <a:r>
              <a:rPr lang="en-US" altLang="zh-CN" sz="2400">
                <a:solidFill>
                  <a:schemeClr val="bg1"/>
                </a:solidFill>
              </a:rPr>
              <a:t>p)</a:t>
            </a:r>
            <a:r>
              <a:rPr lang="en-US" altLang="zh-CN" sz="2400" baseline="30000">
                <a:solidFill>
                  <a:schemeClr val="bg1"/>
                </a:solidFill>
              </a:rPr>
              <a:t>k</a:t>
            </a:r>
            <a:r>
              <a:rPr lang="en-US" altLang="zh-CN" sz="2400">
                <a:solidFill>
                  <a:schemeClr val="bg1"/>
                </a:solidFill>
              </a:rPr>
              <a:t>)-</a:t>
            </a:r>
            <a:r>
              <a:rPr lang="zh-CN" altLang="en-US" sz="2400">
                <a:solidFill>
                  <a:schemeClr val="bg1"/>
                </a:solidFill>
              </a:rPr>
              <a:t>正确的算法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对偏真算法亦适合</a:t>
            </a:r>
            <a:r>
              <a:rPr lang="en-US" altLang="zh-CN" sz="2400">
                <a:solidFill>
                  <a:schemeClr val="bg1"/>
                </a:solidFill>
              </a:rPr>
              <a:t>).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</a:t>
            </a:r>
            <a:r>
              <a:rPr lang="zh-CN" altLang="en-US" sz="2400">
                <a:solidFill>
                  <a:schemeClr val="bg1"/>
                </a:solidFill>
              </a:rPr>
              <a:t>例：</a:t>
            </a:r>
            <a:r>
              <a:rPr lang="en-US" altLang="zh-CN" sz="2400">
                <a:solidFill>
                  <a:schemeClr val="bg1"/>
                </a:solidFill>
              </a:rPr>
              <a:t>p=0.55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k=4</a:t>
            </a:r>
            <a:r>
              <a:rPr lang="zh-CN" altLang="en-US" sz="2400">
                <a:solidFill>
                  <a:schemeClr val="bg1"/>
                </a:solidFill>
              </a:rPr>
              <a:t>，即可将算法正确率提高到</a:t>
            </a:r>
            <a:r>
              <a:rPr lang="en-US" altLang="zh-CN" sz="2400">
                <a:solidFill>
                  <a:schemeClr val="bg1"/>
                </a:solidFill>
              </a:rPr>
              <a:t>95%</a:t>
            </a:r>
            <a:endParaRPr lang="zh-CN" altLang="el-GR" sz="2400">
              <a:solidFill>
                <a:schemeClr val="bg1"/>
              </a:solidFill>
            </a:endParaRPr>
          </a:p>
        </p:txBody>
      </p:sp>
      <p:graphicFrame>
        <p:nvGraphicFramePr>
          <p:cNvPr id="204808" name="Object 6">
            <a:extLst>
              <a:ext uri="{FF2B5EF4-FFF2-40B4-BE49-F238E27FC236}">
                <a16:creationId xmlns:a16="http://schemas.microsoft.com/office/drawing/2014/main" id="{E6800FA2-17E5-4EE2-AC35-0E33DD78F5E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2263" y="1763713"/>
          <a:ext cx="944562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97" name="Equation" r:id="rId4" imgW="444307" imgH="228501" progId="Equation.DSMT4">
                  <p:embed/>
                </p:oleObj>
              </mc:Choice>
              <mc:Fallback>
                <p:oleObj name="Equation" r:id="rId4" imgW="444307" imgH="228501" progId="Equation.DSMT4">
                  <p:embed/>
                  <p:pic>
                    <p:nvPicPr>
                      <p:cNvPr id="204808" name="Object 6">
                        <a:extLst>
                          <a:ext uri="{FF2B5EF4-FFF2-40B4-BE49-F238E27FC236}">
                            <a16:creationId xmlns:a16="http://schemas.microsoft.com/office/drawing/2014/main" id="{E6800FA2-17E5-4EE2-AC35-0E33DD78F5E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1763713"/>
                        <a:ext cx="944562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09" name="Object 7">
            <a:extLst>
              <a:ext uri="{FF2B5EF4-FFF2-40B4-BE49-F238E27FC236}">
                <a16:creationId xmlns:a16="http://schemas.microsoft.com/office/drawing/2014/main" id="{4119026E-EABA-4328-93A9-2CE7C1BFFC6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806825" y="4014788"/>
          <a:ext cx="808038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98" name="Equation" r:id="rId6" imgW="355292" imgH="164957" progId="Equation.DSMT4">
                  <p:embed/>
                </p:oleObj>
              </mc:Choice>
              <mc:Fallback>
                <p:oleObj name="Equation" r:id="rId6" imgW="355292" imgH="164957" progId="Equation.DSMT4">
                  <p:embed/>
                  <p:pic>
                    <p:nvPicPr>
                      <p:cNvPr id="204809" name="Object 7">
                        <a:extLst>
                          <a:ext uri="{FF2B5EF4-FFF2-40B4-BE49-F238E27FC236}">
                            <a16:creationId xmlns:a16="http://schemas.microsoft.com/office/drawing/2014/main" id="{4119026E-EABA-4328-93A9-2CE7C1BFFC6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6825" y="4014788"/>
                        <a:ext cx="808038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0" name="Object 8">
            <a:extLst>
              <a:ext uri="{FF2B5EF4-FFF2-40B4-BE49-F238E27FC236}">
                <a16:creationId xmlns:a16="http://schemas.microsoft.com/office/drawing/2014/main" id="{450F9429-7ABA-4C08-8D7C-EB4BAD33ADA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157788" y="3608388"/>
          <a:ext cx="1008062" cy="492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899" name="Equation" r:id="rId8" imgW="469900" imgH="228600" progId="Equation.DSMT4">
                  <p:embed/>
                </p:oleObj>
              </mc:Choice>
              <mc:Fallback>
                <p:oleObj name="Equation" r:id="rId8" imgW="469900" imgH="228600" progId="Equation.DSMT4">
                  <p:embed/>
                  <p:pic>
                    <p:nvPicPr>
                      <p:cNvPr id="204810" name="Object 8">
                        <a:extLst>
                          <a:ext uri="{FF2B5EF4-FFF2-40B4-BE49-F238E27FC236}">
                            <a16:creationId xmlns:a16="http://schemas.microsoft.com/office/drawing/2014/main" id="{450F9429-7ABA-4C08-8D7C-EB4BAD33ADA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57788" y="3608388"/>
                        <a:ext cx="1008062" cy="4921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1" name="Object 10">
            <a:extLst>
              <a:ext uri="{FF2B5EF4-FFF2-40B4-BE49-F238E27FC236}">
                <a16:creationId xmlns:a16="http://schemas.microsoft.com/office/drawing/2014/main" id="{3B88CB4E-E35B-42D1-AA7B-F1D0E89A9E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381625" y="1223963"/>
          <a:ext cx="1706563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0" name="Equation" r:id="rId10" imgW="850900" imgH="228600" progId="Equation.DSMT4">
                  <p:embed/>
                </p:oleObj>
              </mc:Choice>
              <mc:Fallback>
                <p:oleObj name="Equation" r:id="rId10" imgW="850900" imgH="228600" progId="Equation.DSMT4">
                  <p:embed/>
                  <p:pic>
                    <p:nvPicPr>
                      <p:cNvPr id="204811" name="Object 10">
                        <a:extLst>
                          <a:ext uri="{FF2B5EF4-FFF2-40B4-BE49-F238E27FC236}">
                            <a16:creationId xmlns:a16="http://schemas.microsoft.com/office/drawing/2014/main" id="{3B88CB4E-E35B-42D1-AA7B-F1D0E89A9E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81625" y="1223963"/>
                        <a:ext cx="1706563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2" name="Object 11">
            <a:extLst>
              <a:ext uri="{FF2B5EF4-FFF2-40B4-BE49-F238E27FC236}">
                <a16:creationId xmlns:a16="http://schemas.microsoft.com/office/drawing/2014/main" id="{44103496-B1C6-42E9-B431-C0A2B7DA0CD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627438" y="3608388"/>
          <a:ext cx="871537" cy="536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1" name="Equation" r:id="rId12" imgW="393529" imgH="228501" progId="Equation.DSMT4">
                  <p:embed/>
                </p:oleObj>
              </mc:Choice>
              <mc:Fallback>
                <p:oleObj name="Equation" r:id="rId12" imgW="393529" imgH="228501" progId="Equation.DSMT4">
                  <p:embed/>
                  <p:pic>
                    <p:nvPicPr>
                      <p:cNvPr id="204812" name="Object 11">
                        <a:extLst>
                          <a:ext uri="{FF2B5EF4-FFF2-40B4-BE49-F238E27FC236}">
                            <a16:creationId xmlns:a16="http://schemas.microsoft.com/office/drawing/2014/main" id="{44103496-B1C6-42E9-B431-C0A2B7DA0CD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7438" y="3608388"/>
                        <a:ext cx="871537" cy="5365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3" name="Object 12">
            <a:extLst>
              <a:ext uri="{FF2B5EF4-FFF2-40B4-BE49-F238E27FC236}">
                <a16:creationId xmlns:a16="http://schemas.microsoft.com/office/drawing/2014/main" id="{6B3CE03D-C089-4D58-BBDA-516DB583055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16338" y="2663825"/>
          <a:ext cx="1071562" cy="547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2" name="Equation" r:id="rId14" imgW="508000" imgH="228600" progId="Equation.DSMT4">
                  <p:embed/>
                </p:oleObj>
              </mc:Choice>
              <mc:Fallback>
                <p:oleObj name="Equation" r:id="rId14" imgW="508000" imgH="228600" progId="Equation.DSMT4">
                  <p:embed/>
                  <p:pic>
                    <p:nvPicPr>
                      <p:cNvPr id="204813" name="Object 12">
                        <a:extLst>
                          <a:ext uri="{FF2B5EF4-FFF2-40B4-BE49-F238E27FC236}">
                            <a16:creationId xmlns:a16="http://schemas.microsoft.com/office/drawing/2014/main" id="{6B3CE03D-C089-4D58-BBDA-516DB583055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16338" y="2663825"/>
                        <a:ext cx="1071562" cy="547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4" name="Object 13">
            <a:extLst>
              <a:ext uri="{FF2B5EF4-FFF2-40B4-BE49-F238E27FC236}">
                <a16:creationId xmlns:a16="http://schemas.microsoft.com/office/drawing/2014/main" id="{7C3E0AF8-D30B-42C4-987C-A2856E68378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11413" y="2754313"/>
          <a:ext cx="865187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3" name="Equation" r:id="rId16" imgW="380835" imgH="190417" progId="Equation.DSMT4">
                  <p:embed/>
                </p:oleObj>
              </mc:Choice>
              <mc:Fallback>
                <p:oleObj name="Equation" r:id="rId16" imgW="380835" imgH="190417" progId="Equation.DSMT4">
                  <p:embed/>
                  <p:pic>
                    <p:nvPicPr>
                      <p:cNvPr id="204814" name="Object 13">
                        <a:extLst>
                          <a:ext uri="{FF2B5EF4-FFF2-40B4-BE49-F238E27FC236}">
                            <a16:creationId xmlns:a16="http://schemas.microsoft.com/office/drawing/2014/main" id="{7C3E0AF8-D30B-42C4-987C-A2856E68378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1413" y="2754313"/>
                        <a:ext cx="865187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15" name="Object 14">
            <a:extLst>
              <a:ext uri="{FF2B5EF4-FFF2-40B4-BE49-F238E27FC236}">
                <a16:creationId xmlns:a16="http://schemas.microsoft.com/office/drawing/2014/main" id="{BB1C9767-5CA6-4701-8B9B-26DE07C749E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5875" y="3159125"/>
          <a:ext cx="763588" cy="392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8904" name="Equation" r:id="rId18" imgW="355292" imgH="164957" progId="Equation.DSMT4">
                  <p:embed/>
                </p:oleObj>
              </mc:Choice>
              <mc:Fallback>
                <p:oleObj name="Equation" r:id="rId18" imgW="355292" imgH="164957" progId="Equation.DSMT4">
                  <p:embed/>
                  <p:pic>
                    <p:nvPicPr>
                      <p:cNvPr id="204815" name="Object 14">
                        <a:extLst>
                          <a:ext uri="{FF2B5EF4-FFF2-40B4-BE49-F238E27FC236}">
                            <a16:creationId xmlns:a16="http://schemas.microsoft.com/office/drawing/2014/main" id="{BB1C9767-5CA6-4701-8B9B-26DE07C749E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3159125"/>
                        <a:ext cx="763588" cy="3921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850" name="日期占位符 1">
            <a:extLst>
              <a:ext uri="{FF2B5EF4-FFF2-40B4-BE49-F238E27FC236}">
                <a16:creationId xmlns:a16="http://schemas.microsoft.com/office/drawing/2014/main" id="{D1FA499E-DA58-400B-B589-6605A2218C5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6851" name="灯片编号占位符 3">
            <a:extLst>
              <a:ext uri="{FF2B5EF4-FFF2-40B4-BE49-F238E27FC236}">
                <a16:creationId xmlns:a16="http://schemas.microsoft.com/office/drawing/2014/main" id="{C7E97865-29B2-44BE-9F09-86231A23C9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1460F18E-1240-4A85-A5DC-98AF4F52F45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119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6852" name="日期占位符 3">
            <a:extLst>
              <a:ext uri="{FF2B5EF4-FFF2-40B4-BE49-F238E27FC236}">
                <a16:creationId xmlns:a16="http://schemas.microsoft.com/office/drawing/2014/main" id="{C7D23AB1-04C9-42FF-BD0E-8CDE4DF1203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6853" name="灯片编号占位符 5">
            <a:extLst>
              <a:ext uri="{FF2B5EF4-FFF2-40B4-BE49-F238E27FC236}">
                <a16:creationId xmlns:a16="http://schemas.microsoft.com/office/drawing/2014/main" id="{FAE354CC-727B-490C-86F1-E59E149492BB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A1D178C-4E25-4BF0-9A3D-18EA788CB5E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119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6854" name="Rectangle 2">
            <a:extLst>
              <a:ext uri="{FF2B5EF4-FFF2-40B4-BE49-F238E27FC236}">
                <a16:creationId xmlns:a16="http://schemas.microsoft.com/office/drawing/2014/main" id="{99FD2B8A-183F-4A15-A82D-4F134C54499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§5.1 </a:t>
            </a:r>
            <a:r>
              <a:rPr lang="zh-CN" altLang="en-US" sz="3600">
                <a:cs typeface="Times New Roman" panose="02020603050405020304" pitchFamily="18" charset="0"/>
              </a:rPr>
              <a:t>主元素问题</a:t>
            </a:r>
          </a:p>
        </p:txBody>
      </p:sp>
      <p:sp>
        <p:nvSpPr>
          <p:cNvPr id="206855" name="Rectangle 3">
            <a:extLst>
              <a:ext uri="{FF2B5EF4-FFF2-40B4-BE49-F238E27FC236}">
                <a16:creationId xmlns:a16="http://schemas.microsoft.com/office/drawing/2014/main" id="{28670839-3D20-4183-A1BD-5DF44FACCB8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773113"/>
            <a:ext cx="8802688" cy="6435725"/>
          </a:xfrm>
        </p:spPr>
        <p:txBody>
          <a:bodyPr/>
          <a:lstStyle/>
          <a:p>
            <a:pPr marL="609600" indent="-609600" eaLnBrk="1" hangingPunct="1">
              <a:lnSpc>
                <a:spcPct val="105000"/>
              </a:lnSpc>
              <a:spcBef>
                <a:spcPct val="85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/>
              <a:t>Def</a:t>
            </a:r>
            <a:r>
              <a:rPr lang="zh-CN" altLang="en-US" sz="2400"/>
              <a:t>：</a:t>
            </a: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T[1..n]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个元素的数组，若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中等于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的元素个数大于</a:t>
            </a:r>
            <a:r>
              <a:rPr lang="en-US" altLang="zh-CN" sz="2400">
                <a:solidFill>
                  <a:schemeClr val="bg1"/>
                </a:solidFill>
              </a:rPr>
              <a:t>n/2(</a:t>
            </a:r>
            <a:r>
              <a:rPr lang="zh-CN" altLang="en-US" sz="2400">
                <a:solidFill>
                  <a:schemeClr val="bg1"/>
                </a:solidFill>
              </a:rPr>
              <a:t>即                           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，则称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zh-CN" altLang="en-US" sz="2400">
                <a:solidFill>
                  <a:schemeClr val="bg1"/>
                </a:solidFill>
              </a:rPr>
              <a:t>是数组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的主元素。</a:t>
            </a:r>
          </a:p>
          <a:p>
            <a:pPr marL="609600" indent="-609600" eaLnBrk="1" hangingPunct="1">
              <a:lnSpc>
                <a:spcPct val="105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</a:t>
            </a:r>
            <a:r>
              <a:rPr lang="en-US" altLang="zh-CN" sz="2400">
                <a:solidFill>
                  <a:schemeClr val="bg1"/>
                </a:solidFill>
              </a:rPr>
              <a:t>(Note</a:t>
            </a:r>
            <a:r>
              <a:rPr lang="zh-CN" altLang="en-US" sz="2400">
                <a:solidFill>
                  <a:schemeClr val="bg1"/>
                </a:solidFill>
              </a:rPr>
              <a:t>：若存在，则只可能有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个主元素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/>
              <a:t>判</a:t>
            </a:r>
            <a:r>
              <a:rPr lang="en-US" altLang="zh-CN" sz="2400"/>
              <a:t>T</a:t>
            </a:r>
            <a:r>
              <a:rPr lang="zh-CN" altLang="en-US" sz="2400"/>
              <a:t>是否有主元素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maj(T) {   //</a:t>
            </a:r>
            <a:r>
              <a:rPr lang="zh-CN" altLang="en-US" sz="2400">
                <a:solidFill>
                  <a:schemeClr val="bg1"/>
                </a:solidFill>
              </a:rPr>
              <a:t>测试随机元素         是否为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的主元素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 </a:t>
            </a:r>
            <a:r>
              <a:rPr lang="en-US" altLang="zh-CN" sz="2400">
                <a:solidFill>
                  <a:schemeClr val="bg1"/>
                </a:solidFill>
              </a:rPr>
              <a:t>i←uniform(1..n);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x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T [ i ] ;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k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0;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         for j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1 to n do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 if T [ j ]=x then 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   	k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k+1;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         return (k&gt;n/2);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  <a:endParaRPr lang="el-GR" altLang="zh-CN" sz="2400">
              <a:solidFill>
                <a:schemeClr val="bg1"/>
              </a:solidFill>
            </a:endParaRPr>
          </a:p>
        </p:txBody>
      </p:sp>
      <p:graphicFrame>
        <p:nvGraphicFramePr>
          <p:cNvPr id="206856" name="Object 6">
            <a:extLst>
              <a:ext uri="{FF2B5EF4-FFF2-40B4-BE49-F238E27FC236}">
                <a16:creationId xmlns:a16="http://schemas.microsoft.com/office/drawing/2014/main" id="{9232CD8E-E9C3-426D-B62F-16CC5B5A020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1788" y="1179513"/>
          <a:ext cx="215265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45" name="Equation" r:id="rId4" imgW="1282700" imgH="304800" progId="Equation.DSMT4">
                  <p:embed/>
                </p:oleObj>
              </mc:Choice>
              <mc:Fallback>
                <p:oleObj name="Equation" r:id="rId4" imgW="1282700" imgH="304800" progId="Equation.DSMT4">
                  <p:embed/>
                  <p:pic>
                    <p:nvPicPr>
                      <p:cNvPr id="206856" name="Object 6">
                        <a:extLst>
                          <a:ext uri="{FF2B5EF4-FFF2-40B4-BE49-F238E27FC236}">
                            <a16:creationId xmlns:a16="http://schemas.microsoft.com/office/drawing/2014/main" id="{9232CD8E-E9C3-426D-B62F-16CC5B5A020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1179513"/>
                        <a:ext cx="215265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6857" name="Object 7">
            <a:extLst>
              <a:ext uri="{FF2B5EF4-FFF2-40B4-BE49-F238E27FC236}">
                <a16:creationId xmlns:a16="http://schemas.microsoft.com/office/drawing/2014/main" id="{D788C0E0-E886-41C9-804E-6128B642E2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6700" y="2754313"/>
          <a:ext cx="720725" cy="371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0946" name="Equation" r:id="rId6" imgW="368140" imgH="177723" progId="Equation.DSMT4">
                  <p:embed/>
                </p:oleObj>
              </mc:Choice>
              <mc:Fallback>
                <p:oleObj name="Equation" r:id="rId6" imgW="368140" imgH="177723" progId="Equation.DSMT4">
                  <p:embed/>
                  <p:pic>
                    <p:nvPicPr>
                      <p:cNvPr id="206857" name="Object 7">
                        <a:extLst>
                          <a:ext uri="{FF2B5EF4-FFF2-40B4-BE49-F238E27FC236}">
                            <a16:creationId xmlns:a16="http://schemas.microsoft.com/office/drawing/2014/main" id="{D788C0E0-E886-41C9-804E-6128B642E2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2754313"/>
                        <a:ext cx="720725" cy="371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898" name="日期占位符 1">
            <a:extLst>
              <a:ext uri="{FF2B5EF4-FFF2-40B4-BE49-F238E27FC236}">
                <a16:creationId xmlns:a16="http://schemas.microsoft.com/office/drawing/2014/main" id="{781D5B58-66CB-464C-B209-DDB22749630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8899" name="灯片编号占位符 3">
            <a:extLst>
              <a:ext uri="{FF2B5EF4-FFF2-40B4-BE49-F238E27FC236}">
                <a16:creationId xmlns:a16="http://schemas.microsoft.com/office/drawing/2014/main" id="{1D1DD07B-6406-4C18-8306-0BC2CD489E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E28A7EE-ABEA-4E7A-9C8E-C9030518F6E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8900" name="日期占位符 3">
            <a:extLst>
              <a:ext uri="{FF2B5EF4-FFF2-40B4-BE49-F238E27FC236}">
                <a16:creationId xmlns:a16="http://schemas.microsoft.com/office/drawing/2014/main" id="{22DD5C9D-A432-4E53-97F7-8BFB9CCBE1F5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08901" name="灯片编号占位符 5">
            <a:extLst>
              <a:ext uri="{FF2B5EF4-FFF2-40B4-BE49-F238E27FC236}">
                <a16:creationId xmlns:a16="http://schemas.microsoft.com/office/drawing/2014/main" id="{4DE29C9C-CD92-4B86-A32C-8ED4C436134A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2E25866-9097-4073-B34D-CA2F3BD88E7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08902" name="Rectangle 2">
            <a:extLst>
              <a:ext uri="{FF2B5EF4-FFF2-40B4-BE49-F238E27FC236}">
                <a16:creationId xmlns:a16="http://schemas.microsoft.com/office/drawing/2014/main" id="{2040E66B-5DB6-464A-9AB5-CB6F96F0B5A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§5.1 </a:t>
            </a:r>
            <a:r>
              <a:rPr lang="zh-CN" altLang="en-US" sz="3600">
                <a:cs typeface="Times New Roman" panose="02020603050405020304" pitchFamily="18" charset="0"/>
              </a:rPr>
              <a:t>主元素问题</a:t>
            </a:r>
          </a:p>
        </p:txBody>
      </p:sp>
      <p:sp>
        <p:nvSpPr>
          <p:cNvPr id="208903" name="Rectangle 3">
            <a:extLst>
              <a:ext uri="{FF2B5EF4-FFF2-40B4-BE49-F238E27FC236}">
                <a16:creationId xmlns:a16="http://schemas.microsoft.com/office/drawing/2014/main" id="{0445C501-DD22-476C-98A2-414746F6D4A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819150"/>
            <a:ext cx="8982075" cy="5761038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若算法返回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true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，则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含有主元素，所选择的元素即为主元素，算法一定正确。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若算法返回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false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，则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仍有可能含有主元素，只是所选元素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x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不是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的主元素而已。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若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确实包含一个主元素，则随机选择到一个非主元的概率小于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1/2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，这是因为主元素占</a:t>
            </a:r>
            <a:r>
              <a:rPr lang="en-US" altLang="zh-CN" sz="2800">
                <a:solidFill>
                  <a:schemeClr val="bg1"/>
                </a:solidFill>
                <a:latin typeface="Times New Roman" panose="02020603050405020304" pitchFamily="18" charset="0"/>
              </a:rPr>
              <a:t>T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的一半以上。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算法是一个偏真的</a:t>
            </a:r>
            <a:r>
              <a:rPr lang="en-US" altLang="zh-CN" sz="2800">
                <a:solidFill>
                  <a:schemeClr val="bg1"/>
                </a:solidFill>
                <a:latin typeface="黑体" panose="02010609060101010101" pitchFamily="49" charset="-122"/>
              </a:rPr>
              <a:t>1/2</a:t>
            </a:r>
            <a:r>
              <a:rPr lang="zh-CN" altLang="en-US" sz="2800">
                <a:solidFill>
                  <a:schemeClr val="bg1"/>
                </a:solidFill>
                <a:latin typeface="黑体" panose="02010609060101010101" pitchFamily="49" charset="-122"/>
              </a:rPr>
              <a:t>正确的算法：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latin typeface="黑体" panose="02010609060101010101" pitchFamily="49" charset="-122"/>
              </a:rPr>
              <a:t>若</a:t>
            </a:r>
            <a:r>
              <a:rPr lang="en-US" altLang="zh-CN" sz="2400">
                <a:latin typeface="Times New Roman" panose="02020603050405020304" pitchFamily="18" charset="0"/>
              </a:rPr>
              <a:t>maj</a:t>
            </a:r>
            <a:r>
              <a:rPr lang="zh-CN" altLang="en-US" sz="2400">
                <a:latin typeface="黑体" panose="02010609060101010101" pitchFamily="49" charset="-122"/>
              </a:rPr>
              <a:t>返回</a:t>
            </a:r>
            <a:r>
              <a:rPr lang="en-US" altLang="zh-CN" sz="2400">
                <a:latin typeface="Times New Roman" panose="02020603050405020304" pitchFamily="18" charset="0"/>
              </a:rPr>
              <a:t>true</a:t>
            </a:r>
            <a:r>
              <a:rPr lang="zh-CN" altLang="en-US" sz="2400">
                <a:latin typeface="黑体" panose="02010609060101010101" pitchFamily="49" charset="-122"/>
              </a:rPr>
              <a:t>，则</a:t>
            </a:r>
            <a:r>
              <a:rPr lang="en-US" altLang="zh-CN" sz="2400">
                <a:latin typeface="黑体" panose="02010609060101010101" pitchFamily="49" charset="-122"/>
              </a:rPr>
              <a:t>T</a:t>
            </a:r>
            <a:r>
              <a:rPr lang="zh-CN" altLang="en-US" sz="2400">
                <a:latin typeface="黑体" panose="02010609060101010101" pitchFamily="49" charset="-122"/>
              </a:rPr>
              <a:t>必有主元素，解一定正确。因为随机选中主元素的概率大于</a:t>
            </a:r>
            <a:r>
              <a:rPr lang="en-US" altLang="zh-CN" sz="2400">
                <a:latin typeface="黑体" panose="02010609060101010101" pitchFamily="49" charset="-122"/>
              </a:rPr>
              <a:t>1/2</a:t>
            </a:r>
            <a:r>
              <a:rPr lang="zh-CN" altLang="en-US" sz="2400">
                <a:latin typeface="黑体" panose="02010609060101010101" pitchFamily="49" charset="-122"/>
              </a:rPr>
              <a:t>，故该算法是</a:t>
            </a:r>
            <a:r>
              <a:rPr lang="en-US" altLang="zh-CN" sz="2400">
                <a:latin typeface="Times New Roman" panose="02020603050405020304" pitchFamily="18" charset="0"/>
              </a:rPr>
              <a:t>1/2-correct</a:t>
            </a:r>
            <a:r>
              <a:rPr lang="en-US" altLang="zh-CN" sz="2400">
                <a:latin typeface="黑体" panose="02010609060101010101" pitchFamily="49" charset="-122"/>
              </a:rPr>
              <a:t>.</a:t>
            </a:r>
          </a:p>
          <a:p>
            <a:pPr marL="990600" lvl="1" indent="-533400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latin typeface="黑体" panose="02010609060101010101" pitchFamily="49" charset="-122"/>
              </a:rPr>
              <a:t>若</a:t>
            </a:r>
            <a:r>
              <a:rPr lang="en-US" altLang="zh-CN" sz="2400">
                <a:latin typeface="Times New Roman" panose="02020603050405020304" pitchFamily="18" charset="0"/>
              </a:rPr>
              <a:t>maj</a:t>
            </a:r>
            <a:r>
              <a:rPr lang="zh-CN" altLang="en-US" sz="2400">
                <a:latin typeface="黑体" panose="02010609060101010101" pitchFamily="49" charset="-122"/>
              </a:rPr>
              <a:t>返回</a:t>
            </a:r>
            <a:r>
              <a:rPr lang="en-US" altLang="zh-CN" sz="2400">
                <a:latin typeface="Times New Roman" panose="02020603050405020304" pitchFamily="18" charset="0"/>
              </a:rPr>
              <a:t>false</a:t>
            </a:r>
            <a:r>
              <a:rPr lang="zh-CN" altLang="en-US" sz="2400">
                <a:latin typeface="黑体" panose="02010609060101010101" pitchFamily="49" charset="-122"/>
              </a:rPr>
              <a:t>，则</a:t>
            </a:r>
            <a:r>
              <a:rPr lang="en-US" altLang="zh-CN" sz="2400">
                <a:latin typeface="黑体" panose="02010609060101010101" pitchFamily="49" charset="-122"/>
              </a:rPr>
              <a:t>T</a:t>
            </a:r>
            <a:r>
              <a:rPr lang="zh-CN" altLang="en-US" sz="2400">
                <a:latin typeface="黑体" panose="02010609060101010101" pitchFamily="49" charset="-122"/>
              </a:rPr>
              <a:t>可能没有主元素。当然，若</a:t>
            </a:r>
            <a:r>
              <a:rPr lang="en-US" altLang="zh-CN" sz="2400">
                <a:latin typeface="Times New Roman" panose="02020603050405020304" pitchFamily="18" charset="0"/>
              </a:rPr>
              <a:t>T</a:t>
            </a:r>
            <a:r>
              <a:rPr lang="zh-CN" altLang="en-US" sz="2400">
                <a:latin typeface="黑体" panose="02010609060101010101" pitchFamily="49" charset="-122"/>
              </a:rPr>
              <a:t>没有主元素，则必返回</a:t>
            </a:r>
            <a:r>
              <a:rPr lang="en-US" altLang="zh-CN" sz="2400">
                <a:latin typeface="Times New Roman" panose="02020603050405020304" pitchFamily="18" charset="0"/>
              </a:rPr>
              <a:t>false</a:t>
            </a:r>
            <a:r>
              <a:rPr lang="zh-CN" altLang="en-US" sz="2400">
                <a:latin typeface="黑体" panose="02010609060101010101" pitchFamily="49" charset="-122"/>
              </a:rPr>
              <a:t>。</a:t>
            </a:r>
            <a:endParaRPr lang="zh-CN" altLang="el-GR" sz="2400">
              <a:latin typeface="黑体" panose="02010609060101010101" pitchFamily="49" charset="-122"/>
            </a:endParaRPr>
          </a:p>
        </p:txBody>
      </p:sp>
    </p:spTree>
  </p:cSld>
  <p:clrMapOvr>
    <a:masterClrMapping/>
  </p:clrMapOvr>
  <p:transition>
    <p:random/>
  </p:transition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946" name="日期占位符 1">
            <a:extLst>
              <a:ext uri="{FF2B5EF4-FFF2-40B4-BE49-F238E27FC236}">
                <a16:creationId xmlns:a16="http://schemas.microsoft.com/office/drawing/2014/main" id="{8FA4EA0B-C031-452A-94AF-E97A60B1DF14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0947" name="灯片编号占位符 3">
            <a:extLst>
              <a:ext uri="{FF2B5EF4-FFF2-40B4-BE49-F238E27FC236}">
                <a16:creationId xmlns:a16="http://schemas.microsoft.com/office/drawing/2014/main" id="{DEA2EAB5-BA6B-4C7B-8EFA-579CFC1759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4378BF5-6588-4376-B351-4EFB87F809F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0948" name="日期占位符 3">
            <a:extLst>
              <a:ext uri="{FF2B5EF4-FFF2-40B4-BE49-F238E27FC236}">
                <a16:creationId xmlns:a16="http://schemas.microsoft.com/office/drawing/2014/main" id="{A65A7C32-C17B-42F1-9EE1-EDE33A1BA0AA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0949" name="灯片编号占位符 5">
            <a:extLst>
              <a:ext uri="{FF2B5EF4-FFF2-40B4-BE49-F238E27FC236}">
                <a16:creationId xmlns:a16="http://schemas.microsoft.com/office/drawing/2014/main" id="{3FB15746-2E56-4BB1-9AA3-9D0B0AE2D0B2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01645516-B297-40BF-9832-58D86E00552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0950" name="Rectangle 2">
            <a:extLst>
              <a:ext uri="{FF2B5EF4-FFF2-40B4-BE49-F238E27FC236}">
                <a16:creationId xmlns:a16="http://schemas.microsoft.com/office/drawing/2014/main" id="{D64B543D-D01B-405D-8909-0016828228E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§5.1 </a:t>
            </a:r>
            <a:r>
              <a:rPr lang="zh-CN" altLang="en-US" sz="3600">
                <a:cs typeface="Times New Roman" panose="02020603050405020304" pitchFamily="18" charset="0"/>
              </a:rPr>
              <a:t>主元素问题</a:t>
            </a:r>
          </a:p>
        </p:txBody>
      </p:sp>
      <p:sp>
        <p:nvSpPr>
          <p:cNvPr id="210951" name="Rectangle 3">
            <a:extLst>
              <a:ext uri="{FF2B5EF4-FFF2-40B4-BE49-F238E27FC236}">
                <a16:creationId xmlns:a16="http://schemas.microsoft.com/office/drawing/2014/main" id="{23CCEA69-7725-4EA8-BA2A-D1FA7EFD57C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893175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b="0">
                <a:solidFill>
                  <a:schemeClr val="bg1"/>
                </a:solidFill>
                <a:latin typeface="黑体" panose="02010609060101010101" pitchFamily="49" charset="-122"/>
              </a:rPr>
              <a:t>		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实际使用时，</a:t>
            </a:r>
            <a:r>
              <a:rPr lang="en-US" altLang="zh-CN">
                <a:solidFill>
                  <a:schemeClr val="bg1"/>
                </a:solidFill>
                <a:latin typeface="黑体" panose="02010609060101010101" pitchFamily="49" charset="-122"/>
              </a:rPr>
              <a:t>50%</a:t>
            </a: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的错误概率是不可容忍的。而对有偏算法，可以通过重复调用技术来使错误概率降低到任何值。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en-US" altLang="zh-CN" sz="2800">
                <a:solidFill>
                  <a:schemeClr val="bg1"/>
                </a:solidFill>
              </a:rPr>
              <a:t>maj2(T) {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	      if  maj (T)  then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		    return true;    </a:t>
            </a:r>
            <a:r>
              <a:rPr lang="en-US" altLang="zh-CN" sz="2800">
                <a:solidFill>
                  <a:srgbClr val="6CE927"/>
                </a:solidFill>
              </a:rPr>
              <a:t>//1</a:t>
            </a:r>
            <a:r>
              <a:rPr lang="zh-CN" altLang="en-US" sz="2800">
                <a:solidFill>
                  <a:srgbClr val="6CE927"/>
                </a:solidFill>
              </a:rPr>
              <a:t>次成功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	      </a:t>
            </a:r>
            <a:r>
              <a:rPr lang="en-US" altLang="zh-CN" sz="2800">
                <a:solidFill>
                  <a:schemeClr val="bg1"/>
                </a:solidFill>
              </a:rPr>
              <a:t>else </a:t>
            </a:r>
            <a:r>
              <a:rPr lang="en-US" altLang="zh-CN" sz="2800">
                <a:solidFill>
                  <a:srgbClr val="6CE927"/>
                </a:solidFill>
              </a:rPr>
              <a:t>//1</a:t>
            </a:r>
            <a:r>
              <a:rPr lang="zh-CN" altLang="en-US" sz="2800">
                <a:solidFill>
                  <a:srgbClr val="6CE927"/>
                </a:solidFill>
              </a:rPr>
              <a:t>次失败后调用第</a:t>
            </a:r>
            <a:r>
              <a:rPr lang="en-US" altLang="zh-CN" sz="2800">
                <a:solidFill>
                  <a:srgbClr val="6CE927"/>
                </a:solidFill>
              </a:rPr>
              <a:t>2</a:t>
            </a:r>
            <a:r>
              <a:rPr lang="zh-CN" altLang="en-US" sz="2800">
                <a:solidFill>
                  <a:srgbClr val="6CE927"/>
                </a:solidFill>
              </a:rPr>
              <a:t>次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                      </a:t>
            </a:r>
            <a:r>
              <a:rPr lang="en-US" altLang="zh-CN" sz="2800">
                <a:solidFill>
                  <a:schemeClr val="bg1"/>
                </a:solidFill>
              </a:rPr>
              <a:t>return maj(T);  </a:t>
            </a:r>
            <a:r>
              <a:rPr lang="en-US" altLang="zh-CN" sz="2800">
                <a:solidFill>
                  <a:srgbClr val="6CE927"/>
                </a:solidFill>
              </a:rPr>
              <a:t>//</a:t>
            </a:r>
            <a:r>
              <a:rPr lang="zh-CN" altLang="en-US" sz="2800">
                <a:solidFill>
                  <a:srgbClr val="6CE927"/>
                </a:solidFill>
              </a:rPr>
              <a:t>调用</a:t>
            </a:r>
            <a:r>
              <a:rPr lang="en-US" altLang="zh-CN" sz="2800">
                <a:solidFill>
                  <a:srgbClr val="6CE927"/>
                </a:solidFill>
              </a:rPr>
              <a:t>2</a:t>
            </a:r>
            <a:r>
              <a:rPr lang="zh-CN" altLang="en-US" sz="2800">
                <a:solidFill>
                  <a:srgbClr val="6CE927"/>
                </a:solidFill>
              </a:rPr>
              <a:t>次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 </a:t>
            </a:r>
            <a:r>
              <a:rPr lang="en-US" altLang="zh-CN" sz="2800">
                <a:solidFill>
                  <a:schemeClr val="bg1"/>
                </a:solidFill>
              </a:rPr>
              <a:t>}</a:t>
            </a:r>
            <a:endParaRPr lang="zh-CN" altLang="el-GR" sz="280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random/>
  </p:transition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994" name="日期占位符 1">
            <a:extLst>
              <a:ext uri="{FF2B5EF4-FFF2-40B4-BE49-F238E27FC236}">
                <a16:creationId xmlns:a16="http://schemas.microsoft.com/office/drawing/2014/main" id="{3469ECE8-5051-4D90-9D64-9C2C924FD09C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2995" name="灯片编号占位符 3">
            <a:extLst>
              <a:ext uri="{FF2B5EF4-FFF2-40B4-BE49-F238E27FC236}">
                <a16:creationId xmlns:a16="http://schemas.microsoft.com/office/drawing/2014/main" id="{F603A24E-4A14-4202-8600-92AC82EE14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B953541-E829-4D57-A6ED-817FA449F44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2996" name="日期占位符 3">
            <a:extLst>
              <a:ext uri="{FF2B5EF4-FFF2-40B4-BE49-F238E27FC236}">
                <a16:creationId xmlns:a16="http://schemas.microsoft.com/office/drawing/2014/main" id="{5C41E938-A489-476E-A8B6-378384D4C25F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2997" name="灯片编号占位符 5">
            <a:extLst>
              <a:ext uri="{FF2B5EF4-FFF2-40B4-BE49-F238E27FC236}">
                <a16:creationId xmlns:a16="http://schemas.microsoft.com/office/drawing/2014/main" id="{63147805-E259-4C2A-9A73-DD7BCEEA0CD0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72D602C-49FD-4C7C-A4E0-382A50BA837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2998" name="Rectangle 2">
            <a:extLst>
              <a:ext uri="{FF2B5EF4-FFF2-40B4-BE49-F238E27FC236}">
                <a16:creationId xmlns:a16="http://schemas.microsoft.com/office/drawing/2014/main" id="{ECCCE2AE-A3EF-4AE7-8FD6-792DF08C0BD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§5.1 </a:t>
            </a:r>
            <a:r>
              <a:rPr lang="zh-CN" altLang="en-US" sz="3600">
                <a:cs typeface="Times New Roman" panose="02020603050405020304" pitchFamily="18" charset="0"/>
              </a:rPr>
              <a:t>主元素问题</a:t>
            </a:r>
          </a:p>
        </p:txBody>
      </p:sp>
      <p:sp>
        <p:nvSpPr>
          <p:cNvPr id="212999" name="Rectangle 3">
            <a:extLst>
              <a:ext uri="{FF2B5EF4-FFF2-40B4-BE49-F238E27FC236}">
                <a16:creationId xmlns:a16="http://schemas.microsoft.com/office/drawing/2014/main" id="{BBC90CCB-401C-4FD7-8126-B38A480B067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96313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2"/>
            </a:pPr>
            <a:r>
              <a:rPr lang="zh-CN" altLang="en-US" sz="2400"/>
              <a:t>分析：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</a:t>
            </a:r>
            <a:r>
              <a:rPr lang="en-US" altLang="zh-CN" sz="2400">
                <a:solidFill>
                  <a:srgbClr val="F11A09"/>
                </a:solidFill>
              </a:rPr>
              <a:t>1) 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无主元素，则</a:t>
            </a:r>
            <a:r>
              <a:rPr lang="en-US" altLang="zh-CN" sz="2400">
                <a:solidFill>
                  <a:schemeClr val="bg1"/>
                </a:solidFill>
              </a:rPr>
              <a:t>maj</a:t>
            </a:r>
            <a:r>
              <a:rPr lang="zh-CN" altLang="en-US" sz="2400">
                <a:solidFill>
                  <a:schemeClr val="bg1"/>
                </a:solidFill>
              </a:rPr>
              <a:t>每次均返回</a:t>
            </a:r>
            <a:r>
              <a:rPr lang="en-US" altLang="zh-CN" sz="2400">
                <a:solidFill>
                  <a:schemeClr val="bg1"/>
                </a:solidFill>
              </a:rPr>
              <a:t>false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maj2</a:t>
            </a:r>
            <a:r>
              <a:rPr lang="zh-CN" altLang="en-US" sz="2400">
                <a:solidFill>
                  <a:schemeClr val="bg1"/>
                </a:solidFill>
              </a:rPr>
              <a:t>亦肯定返	回</a:t>
            </a:r>
            <a:r>
              <a:rPr lang="en-US" altLang="zh-CN" sz="2400">
                <a:solidFill>
                  <a:schemeClr val="bg1"/>
                </a:solidFill>
              </a:rPr>
              <a:t>false</a:t>
            </a:r>
            <a:r>
              <a:rPr lang="zh-CN" altLang="en-US" sz="2400">
                <a:solidFill>
                  <a:schemeClr val="bg1"/>
                </a:solidFill>
              </a:rPr>
              <a:t>。此时算法返回值正确（</a:t>
            </a:r>
            <a:r>
              <a:rPr lang="zh-CN" altLang="en-US" sz="2400">
                <a:solidFill>
                  <a:srgbClr val="00FF00"/>
                </a:solidFill>
              </a:rPr>
              <a:t>成功</a:t>
            </a:r>
            <a:r>
              <a:rPr lang="zh-CN" altLang="en-US" sz="2400">
                <a:solidFill>
                  <a:schemeClr val="bg1"/>
                </a:solidFill>
              </a:rPr>
              <a:t>）。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</a:t>
            </a:r>
            <a:r>
              <a:rPr lang="en-US" altLang="zh-CN" sz="2400">
                <a:solidFill>
                  <a:srgbClr val="F11A09"/>
                </a:solidFill>
              </a:rPr>
              <a:t>2) </a:t>
            </a:r>
            <a:r>
              <a:rPr lang="zh-CN" altLang="en-US" sz="2400">
                <a:solidFill>
                  <a:schemeClr val="bg1"/>
                </a:solidFill>
              </a:rPr>
              <a:t>若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有主元素，则：</a:t>
            </a:r>
            <a:r>
              <a:rPr lang="zh-CN" altLang="en-US" sz="2000">
                <a:solidFill>
                  <a:schemeClr val="bg1"/>
                </a:solidFill>
              </a:rPr>
              <a:t>	</a:t>
            </a:r>
            <a:endParaRPr lang="zh-CN" altLang="en-US" sz="2800">
              <a:solidFill>
                <a:schemeClr val="bg1"/>
              </a:solidFill>
            </a:endParaRP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/>
              <a:t>第一次调用</a:t>
            </a:r>
            <a:r>
              <a:rPr lang="en-US" altLang="zh-CN" sz="2400"/>
              <a:t>maj</a:t>
            </a:r>
            <a:r>
              <a:rPr lang="zh-CN" altLang="en-US" sz="2400"/>
              <a:t>返回真的概率是</a:t>
            </a:r>
            <a:r>
              <a:rPr lang="en-US" altLang="zh-CN" sz="2400"/>
              <a:t>p&gt;1/2</a:t>
            </a:r>
            <a:r>
              <a:rPr lang="zh-CN" altLang="en-US" sz="2400"/>
              <a:t>，此时</a:t>
            </a:r>
            <a:r>
              <a:rPr lang="en-US" altLang="zh-CN" sz="2400"/>
              <a:t>maj2</a:t>
            </a:r>
            <a:r>
              <a:rPr lang="zh-CN" altLang="en-US" sz="2400"/>
              <a:t>亦返回真。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/>
              <a:t>第一次调用</a:t>
            </a:r>
            <a:r>
              <a:rPr lang="en-US" altLang="zh-CN" sz="2400"/>
              <a:t>maj</a:t>
            </a:r>
            <a:r>
              <a:rPr lang="zh-CN" altLang="en-US" sz="2400"/>
              <a:t>返回</a:t>
            </a:r>
            <a:r>
              <a:rPr lang="en-US" altLang="zh-CN" sz="2400"/>
              <a:t>fasle</a:t>
            </a:r>
            <a:r>
              <a:rPr lang="zh-CN" altLang="en-US" sz="2400"/>
              <a:t>的概率为</a:t>
            </a:r>
            <a:r>
              <a:rPr lang="en-US" altLang="zh-CN" sz="2400"/>
              <a:t>1-p</a:t>
            </a:r>
            <a:r>
              <a:rPr lang="zh-CN" altLang="en-US" sz="2400"/>
              <a:t>，第</a:t>
            </a:r>
            <a:r>
              <a:rPr lang="en-US" altLang="zh-CN" sz="2400"/>
              <a:t>2</a:t>
            </a:r>
            <a:r>
              <a:rPr lang="zh-CN" altLang="en-US" sz="2400"/>
              <a:t>次调用</a:t>
            </a:r>
            <a:r>
              <a:rPr lang="en-US" altLang="zh-CN" sz="2400"/>
              <a:t>maj</a:t>
            </a:r>
            <a:r>
              <a:rPr lang="zh-CN" altLang="en-US" sz="2400"/>
              <a:t>仍以概率</a:t>
            </a:r>
            <a:r>
              <a:rPr lang="en-US" altLang="zh-CN" sz="2400"/>
              <a:t>p</a:t>
            </a:r>
            <a:r>
              <a:rPr lang="zh-CN" altLang="en-US" sz="2400"/>
              <a:t>返回</a:t>
            </a:r>
            <a:r>
              <a:rPr lang="en-US" altLang="zh-CN" sz="2400"/>
              <a:t>true</a:t>
            </a:r>
            <a:r>
              <a:rPr lang="zh-CN" altLang="en-US" sz="2400"/>
              <a:t>，</a:t>
            </a:r>
            <a:r>
              <a:rPr lang="en-US" altLang="zh-CN" sz="2400"/>
              <a:t>maj2</a:t>
            </a:r>
            <a:r>
              <a:rPr lang="zh-CN" altLang="en-US" sz="2400"/>
              <a:t>亦返回真，其概率为</a:t>
            </a:r>
            <a:r>
              <a:rPr lang="en-US" altLang="zh-CN" sz="2400">
                <a:sym typeface="Wingdings" panose="05000000000000000000" pitchFamily="2" charset="2"/>
              </a:rPr>
              <a:t>:(1-p)p.</a:t>
            </a:r>
            <a:r>
              <a:rPr lang="zh-CN" altLang="en-US" sz="2400">
                <a:sym typeface="Wingdings" panose="05000000000000000000" pitchFamily="2" charset="2"/>
              </a:rPr>
              <a:t>此时算法返回值正确（</a:t>
            </a:r>
            <a:r>
              <a:rPr lang="zh-CN" altLang="en-US" sz="2400">
                <a:solidFill>
                  <a:srgbClr val="00FF00"/>
                </a:solidFill>
                <a:sym typeface="Wingdings" panose="05000000000000000000" pitchFamily="2" charset="2"/>
              </a:rPr>
              <a:t>成功</a:t>
            </a:r>
            <a:r>
              <a:rPr lang="zh-CN" altLang="en-US" sz="2400">
                <a:sym typeface="Wingdings" panose="05000000000000000000" pitchFamily="2" charset="2"/>
              </a:rPr>
              <a:t>）。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总结：当</a:t>
            </a:r>
            <a:r>
              <a:rPr lang="en-US" altLang="zh-CN" sz="2400"/>
              <a:t>T</a:t>
            </a:r>
            <a:r>
              <a:rPr lang="zh-CN" altLang="en-US" sz="2400"/>
              <a:t>有主元时，</a:t>
            </a:r>
            <a:r>
              <a:rPr lang="en-US" altLang="zh-CN" sz="2400"/>
              <a:t>maj2</a:t>
            </a:r>
            <a:r>
              <a:rPr lang="zh-CN" altLang="en-US" sz="2400"/>
              <a:t>返回真的概率是：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                   </a:t>
            </a:r>
            <a:r>
              <a:rPr lang="en-US" altLang="zh-CN" sz="2400"/>
              <a:t>p+(1-p)p =1-(1-p)</a:t>
            </a:r>
            <a:r>
              <a:rPr lang="en-US" altLang="zh-CN" sz="2400" baseline="30000"/>
              <a:t>2</a:t>
            </a:r>
            <a:r>
              <a:rPr lang="en-US" altLang="zh-CN" sz="2400"/>
              <a:t>&gt;3/4.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zh-CN" altLang="en-US" sz="2400"/>
              <a:t>即：</a:t>
            </a:r>
            <a:r>
              <a:rPr lang="en-US" altLang="zh-CN" sz="2400"/>
              <a:t>maj2</a:t>
            </a:r>
            <a:r>
              <a:rPr lang="zh-CN" altLang="en-US" sz="2400"/>
              <a:t>是一个偏真的</a:t>
            </a:r>
            <a:r>
              <a:rPr lang="en-US" altLang="zh-CN" sz="2400"/>
              <a:t>3/4</a:t>
            </a:r>
            <a:r>
              <a:rPr lang="zh-CN" altLang="en-US" sz="2400"/>
              <a:t>正确的</a:t>
            </a:r>
            <a:r>
              <a:rPr lang="en-US" altLang="zh-CN" sz="2400"/>
              <a:t>MC</a:t>
            </a:r>
            <a:r>
              <a:rPr lang="zh-CN" altLang="en-US" sz="2400"/>
              <a:t>算法。</a:t>
            </a:r>
          </a:p>
        </p:txBody>
      </p:sp>
    </p:spTree>
  </p:cSld>
  <p:clrMapOvr>
    <a:masterClrMapping/>
  </p:clrMapOvr>
  <p:transition>
    <p:random/>
  </p:transition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日期占位符 1">
            <a:extLst>
              <a:ext uri="{FF2B5EF4-FFF2-40B4-BE49-F238E27FC236}">
                <a16:creationId xmlns:a16="http://schemas.microsoft.com/office/drawing/2014/main" id="{D360AC34-F6ED-40D2-95F8-4AC04F891F00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43" name="灯片编号占位符 3">
            <a:extLst>
              <a:ext uri="{FF2B5EF4-FFF2-40B4-BE49-F238E27FC236}">
                <a16:creationId xmlns:a16="http://schemas.microsoft.com/office/drawing/2014/main" id="{1ED5AB12-F4AD-42A4-A4E2-C5D50174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A81A751-F9B4-441B-B08F-69705EEEFBC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5044" name="日期占位符 3">
            <a:extLst>
              <a:ext uri="{FF2B5EF4-FFF2-40B4-BE49-F238E27FC236}">
                <a16:creationId xmlns:a16="http://schemas.microsoft.com/office/drawing/2014/main" id="{F80C350A-2722-46AD-B8F8-C36EE1C536E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5045" name="灯片编号占位符 5">
            <a:extLst>
              <a:ext uri="{FF2B5EF4-FFF2-40B4-BE49-F238E27FC236}">
                <a16:creationId xmlns:a16="http://schemas.microsoft.com/office/drawing/2014/main" id="{D11256E6-B6C1-409C-AD84-87F8A856C744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31B4E0F-1C5E-403A-9F7E-763AD7A03162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5046" name="Rectangle 2">
            <a:extLst>
              <a:ext uri="{FF2B5EF4-FFF2-40B4-BE49-F238E27FC236}">
                <a16:creationId xmlns:a16="http://schemas.microsoft.com/office/drawing/2014/main" id="{E069517E-1231-4DA9-8222-C58031E86E8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§5.1 </a:t>
            </a:r>
            <a:r>
              <a:rPr lang="zh-CN" altLang="en-US" sz="3600">
                <a:cs typeface="Times New Roman" panose="02020603050405020304" pitchFamily="18" charset="0"/>
              </a:rPr>
              <a:t>主元素问题</a:t>
            </a:r>
          </a:p>
        </p:txBody>
      </p:sp>
      <p:sp>
        <p:nvSpPr>
          <p:cNvPr id="215047" name="Rectangle 3">
            <a:extLst>
              <a:ext uri="{FF2B5EF4-FFF2-40B4-BE49-F238E27FC236}">
                <a16:creationId xmlns:a16="http://schemas.microsoft.com/office/drawing/2014/main" id="{3A20FFE5-6A00-497F-92A4-60AD1319ED9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800"/>
              <a:t>3.</a:t>
            </a:r>
            <a:r>
              <a:rPr lang="zh-CN" altLang="en-US" sz="2800"/>
              <a:t>算法改进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800"/>
              <a:t>		</a:t>
            </a:r>
            <a:r>
              <a:rPr lang="zh-CN" altLang="en-US" sz="2800">
                <a:solidFill>
                  <a:schemeClr val="bg1"/>
                </a:solidFill>
              </a:rPr>
              <a:t>错误的概率能够迅速减小，主要是因为重复调用</a:t>
            </a:r>
            <a:r>
              <a:rPr lang="en-US" altLang="zh-CN" sz="2800">
                <a:solidFill>
                  <a:schemeClr val="bg1"/>
                </a:solidFill>
              </a:rPr>
              <a:t>maj</a:t>
            </a:r>
            <a:r>
              <a:rPr lang="zh-CN" altLang="en-US" sz="2800">
                <a:solidFill>
                  <a:schemeClr val="bg1"/>
                </a:solidFill>
              </a:rPr>
              <a:t>的结果是相互独立的，即：对同一实例</a:t>
            </a:r>
            <a:r>
              <a:rPr lang="en-US" altLang="zh-CN" sz="2800">
                <a:solidFill>
                  <a:schemeClr val="bg1"/>
                </a:solidFill>
              </a:rPr>
              <a:t>T</a:t>
            </a:r>
            <a:r>
              <a:rPr lang="zh-CN" altLang="en-US" sz="2800">
                <a:solidFill>
                  <a:schemeClr val="bg1"/>
                </a:solidFill>
              </a:rPr>
              <a:t>，某次</a:t>
            </a:r>
            <a:r>
              <a:rPr lang="en-US" altLang="zh-CN" sz="2800">
                <a:solidFill>
                  <a:schemeClr val="bg1"/>
                </a:solidFill>
              </a:rPr>
              <a:t>maj</a:t>
            </a:r>
            <a:r>
              <a:rPr lang="zh-CN" altLang="en-US" sz="2800">
                <a:solidFill>
                  <a:schemeClr val="bg1"/>
                </a:solidFill>
              </a:rPr>
              <a:t>返回</a:t>
            </a:r>
            <a:r>
              <a:rPr lang="en-US" altLang="zh-CN" sz="2800">
                <a:solidFill>
                  <a:schemeClr val="bg1"/>
                </a:solidFill>
              </a:rPr>
              <a:t>fasle</a:t>
            </a:r>
            <a:r>
              <a:rPr lang="zh-CN" altLang="en-US" sz="2800">
                <a:solidFill>
                  <a:schemeClr val="bg1"/>
                </a:solidFill>
              </a:rPr>
              <a:t>，并不会影响继续调用返回</a:t>
            </a:r>
            <a:r>
              <a:rPr lang="en-US" altLang="zh-CN" sz="2800">
                <a:solidFill>
                  <a:schemeClr val="bg1"/>
                </a:solidFill>
              </a:rPr>
              <a:t>true</a:t>
            </a:r>
            <a:r>
              <a:rPr lang="zh-CN" altLang="en-US" sz="2800">
                <a:solidFill>
                  <a:schemeClr val="bg1"/>
                </a:solidFill>
              </a:rPr>
              <a:t>的概率。</a:t>
            </a:r>
            <a:endParaRPr lang="zh-CN" altLang="el-GR" sz="2800">
              <a:solidFill>
                <a:schemeClr val="bg1"/>
              </a:solidFill>
            </a:endParaRP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>
                <a:solidFill>
                  <a:schemeClr val="bg1"/>
                </a:solidFill>
              </a:rPr>
              <a:t>		因此，当</a:t>
            </a:r>
            <a:r>
              <a:rPr lang="en-US" altLang="zh-CN" sz="2800">
                <a:solidFill>
                  <a:schemeClr val="bg1"/>
                </a:solidFill>
              </a:rPr>
              <a:t>T</a:t>
            </a:r>
            <a:r>
              <a:rPr lang="zh-CN" altLang="en-US" sz="2800">
                <a:solidFill>
                  <a:schemeClr val="bg1"/>
                </a:solidFill>
              </a:rPr>
              <a:t>含有主元素时，</a:t>
            </a:r>
            <a:r>
              <a:rPr lang="en-US" altLang="zh-CN" sz="2800">
                <a:solidFill>
                  <a:schemeClr val="bg1"/>
                </a:solidFill>
              </a:rPr>
              <a:t>k</a:t>
            </a:r>
            <a:r>
              <a:rPr lang="zh-CN" altLang="en-US" sz="2800">
                <a:solidFill>
                  <a:schemeClr val="bg1"/>
                </a:solidFill>
              </a:rPr>
              <a:t>次重复调用</a:t>
            </a:r>
            <a:r>
              <a:rPr lang="en-US" altLang="zh-CN" sz="2800">
                <a:solidFill>
                  <a:schemeClr val="bg1"/>
                </a:solidFill>
              </a:rPr>
              <a:t>maj</a:t>
            </a:r>
            <a:r>
              <a:rPr lang="zh-CN" altLang="en-US" sz="2800">
                <a:solidFill>
                  <a:schemeClr val="bg1"/>
                </a:solidFill>
              </a:rPr>
              <a:t>均返回</a:t>
            </a:r>
            <a:r>
              <a:rPr lang="en-US" altLang="zh-CN" sz="2800">
                <a:solidFill>
                  <a:schemeClr val="bg1"/>
                </a:solidFill>
              </a:rPr>
              <a:t>false</a:t>
            </a:r>
            <a:r>
              <a:rPr lang="zh-CN" altLang="en-US" sz="2800">
                <a:solidFill>
                  <a:schemeClr val="bg1"/>
                </a:solidFill>
              </a:rPr>
              <a:t>的概率小于</a:t>
            </a:r>
            <a:r>
              <a:rPr lang="en-US" altLang="zh-CN" sz="2800">
                <a:solidFill>
                  <a:schemeClr val="bg1"/>
                </a:solidFill>
              </a:rPr>
              <a:t>2</a:t>
            </a:r>
            <a:r>
              <a:rPr lang="en-US" altLang="zh-CN" sz="2800" baseline="30000">
                <a:solidFill>
                  <a:schemeClr val="bg1"/>
                </a:solidFill>
              </a:rPr>
              <a:t>-k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800"/>
              <a:t>		</a:t>
            </a:r>
            <a:r>
              <a:rPr lang="zh-CN" altLang="en-US" sz="2800">
                <a:solidFill>
                  <a:schemeClr val="bg1"/>
                </a:solidFill>
              </a:rPr>
              <a:t>另一方面，在</a:t>
            </a:r>
            <a:r>
              <a:rPr lang="en-US" altLang="zh-CN" sz="2800">
                <a:solidFill>
                  <a:schemeClr val="bg1"/>
                </a:solidFill>
              </a:rPr>
              <a:t>k</a:t>
            </a:r>
            <a:r>
              <a:rPr lang="zh-CN" altLang="en-US" sz="2800">
                <a:solidFill>
                  <a:schemeClr val="bg1"/>
                </a:solidFill>
              </a:rPr>
              <a:t>次调用中，只要有一次</a:t>
            </a:r>
            <a:r>
              <a:rPr lang="en-US" altLang="zh-CN" sz="2800">
                <a:solidFill>
                  <a:schemeClr val="bg1"/>
                </a:solidFill>
              </a:rPr>
              <a:t>maj</a:t>
            </a:r>
            <a:r>
              <a:rPr lang="zh-CN" altLang="en-US" sz="2800">
                <a:solidFill>
                  <a:schemeClr val="bg1"/>
                </a:solidFill>
              </a:rPr>
              <a:t>返回真，即可判定</a:t>
            </a:r>
            <a:r>
              <a:rPr lang="en-US" altLang="zh-CN" sz="2800">
                <a:solidFill>
                  <a:schemeClr val="bg1"/>
                </a:solidFill>
              </a:rPr>
              <a:t>T</a:t>
            </a:r>
            <a:r>
              <a:rPr lang="zh-CN" altLang="en-US" sz="2800">
                <a:solidFill>
                  <a:schemeClr val="bg1"/>
                </a:solidFill>
              </a:rPr>
              <a:t>有主元素。</a:t>
            </a:r>
          </a:p>
        </p:txBody>
      </p:sp>
    </p:spTree>
  </p:cSld>
  <p:clrMapOvr>
    <a:masterClrMapping/>
  </p:clrMapOvr>
  <p:transition>
    <p:random/>
  </p:transition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日期占位符 1">
            <a:extLst>
              <a:ext uri="{FF2B5EF4-FFF2-40B4-BE49-F238E27FC236}">
                <a16:creationId xmlns:a16="http://schemas.microsoft.com/office/drawing/2014/main" id="{F9C8A05D-0606-4657-91D1-1FB50BC3BD3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7091" name="灯片编号占位符 3">
            <a:extLst>
              <a:ext uri="{FF2B5EF4-FFF2-40B4-BE49-F238E27FC236}">
                <a16:creationId xmlns:a16="http://schemas.microsoft.com/office/drawing/2014/main" id="{308F89E9-A483-444B-87AC-17F95AA38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4E0CA2B-4105-476C-8288-35746948020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7092" name="日期占位符 3">
            <a:extLst>
              <a:ext uri="{FF2B5EF4-FFF2-40B4-BE49-F238E27FC236}">
                <a16:creationId xmlns:a16="http://schemas.microsoft.com/office/drawing/2014/main" id="{AB98D8FA-A0F6-4297-B92A-6BD3F4B4B08A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7093" name="灯片编号占位符 5">
            <a:extLst>
              <a:ext uri="{FF2B5EF4-FFF2-40B4-BE49-F238E27FC236}">
                <a16:creationId xmlns:a16="http://schemas.microsoft.com/office/drawing/2014/main" id="{B0525DEC-FEE6-4984-B39B-E87F984AFAAC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2D09A1A-6F48-4293-BE0C-DB6B92C281F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7094" name="Rectangle 2">
            <a:extLst>
              <a:ext uri="{FF2B5EF4-FFF2-40B4-BE49-F238E27FC236}">
                <a16:creationId xmlns:a16="http://schemas.microsoft.com/office/drawing/2014/main" id="{17E7FBF0-232A-4200-9011-2E5BD18391B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§5.1 </a:t>
            </a:r>
            <a:r>
              <a:rPr lang="zh-CN" altLang="en-US" sz="3600">
                <a:cs typeface="Times New Roman" panose="02020603050405020304" pitchFamily="18" charset="0"/>
              </a:rPr>
              <a:t>主元素问题</a:t>
            </a:r>
          </a:p>
        </p:txBody>
      </p:sp>
      <p:sp>
        <p:nvSpPr>
          <p:cNvPr id="217095" name="Rectangle 3">
            <a:extLst>
              <a:ext uri="{FF2B5EF4-FFF2-40B4-BE49-F238E27FC236}">
                <a16:creationId xmlns:a16="http://schemas.microsoft.com/office/drawing/2014/main" id="{C84A6517-AFAA-4CF2-AE31-5D215E0C49F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96313" cy="576103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 sz="2400">
                <a:solidFill>
                  <a:schemeClr val="bg1"/>
                </a:solidFill>
              </a:rPr>
              <a:t>当需要控制算法出错概率小于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&gt;0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时，相应算法调用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maj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的次数为：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</a:pPr>
            <a:endParaRPr lang="zh-CN" altLang="en-US" sz="20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majMC (T,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 {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     k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              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for i 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1  to  k  do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if  maj (T) then return true;   //</a:t>
            </a:r>
            <a:r>
              <a:rPr lang="zh-CN" altLang="en-US" sz="2400">
                <a:solidFill>
                  <a:schemeClr val="bg1"/>
                </a:solidFill>
              </a:rPr>
              <a:t>成功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 </a:t>
            </a:r>
            <a:r>
              <a:rPr lang="en-US" altLang="zh-CN" sz="2400">
                <a:solidFill>
                  <a:schemeClr val="bg1"/>
                </a:solidFill>
              </a:rPr>
              <a:t>return false;   //</a:t>
            </a:r>
            <a:r>
              <a:rPr lang="zh-CN" altLang="en-US" sz="2400">
                <a:solidFill>
                  <a:schemeClr val="bg1"/>
                </a:solidFill>
              </a:rPr>
              <a:t>可能失败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}</a:t>
            </a:r>
            <a:endParaRPr lang="el-GR" altLang="zh-CN" sz="2400">
              <a:solidFill>
                <a:schemeClr val="bg1"/>
              </a:solidFill>
            </a:endParaRP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	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该算法的时间为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O(nlg(1/</a:t>
            </a:r>
            <a:r>
              <a:rPr lang="el-GR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ε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))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。注意，这里只是用此问题来说明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MC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算法，实际上对于判定主元素问题存在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O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(</a:t>
            </a:r>
            <a:r>
              <a:rPr lang="en-US" altLang="zh-CN" sz="2400" i="1">
                <a:solidFill>
                  <a:schemeClr val="bg1"/>
                </a:solidFill>
                <a:latin typeface="Times New Roman" panose="02020603050405020304" pitchFamily="18" charset="0"/>
              </a:rPr>
              <a:t>n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的确定性算法。</a:t>
            </a:r>
            <a:endParaRPr lang="zh-CN" altLang="el-GR" sz="2400">
              <a:solidFill>
                <a:schemeClr val="bg1"/>
              </a:solidFill>
              <a:latin typeface="黑体" panose="02010609060101010101" pitchFamily="49" charset="-122"/>
            </a:endParaRPr>
          </a:p>
        </p:txBody>
      </p:sp>
      <p:graphicFrame>
        <p:nvGraphicFramePr>
          <p:cNvPr id="217096" name="Object 7">
            <a:extLst>
              <a:ext uri="{FF2B5EF4-FFF2-40B4-BE49-F238E27FC236}">
                <a16:creationId xmlns:a16="http://schemas.microsoft.com/office/drawing/2014/main" id="{5D728642-F0C7-47FE-9EE5-EE8AC7C4B71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141538" y="2708275"/>
          <a:ext cx="1487487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5" name="Equation" r:id="rId4" imgW="825500" imgH="254000" progId="Equation.DSMT4">
                  <p:embed/>
                </p:oleObj>
              </mc:Choice>
              <mc:Fallback>
                <p:oleObj name="Equation" r:id="rId4" imgW="825500" imgH="254000" progId="Equation.DSMT4">
                  <p:embed/>
                  <p:pic>
                    <p:nvPicPr>
                      <p:cNvPr id="217096" name="Object 7">
                        <a:extLst>
                          <a:ext uri="{FF2B5EF4-FFF2-40B4-BE49-F238E27FC236}">
                            <a16:creationId xmlns:a16="http://schemas.microsoft.com/office/drawing/2014/main" id="{5D728642-F0C7-47FE-9EE5-EE8AC7C4B71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41538" y="2708275"/>
                        <a:ext cx="1487487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7097" name="Object 8">
            <a:extLst>
              <a:ext uri="{FF2B5EF4-FFF2-40B4-BE49-F238E27FC236}">
                <a16:creationId xmlns:a16="http://schemas.microsoft.com/office/drawing/2014/main" id="{ED4CF144-8783-4694-A7AE-4173A5F95DE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16225" y="1403350"/>
          <a:ext cx="2924175" cy="855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1186" name="Equation" r:id="rId6" imgW="1282700" imgH="431800" progId="Equation.DSMT4">
                  <p:embed/>
                </p:oleObj>
              </mc:Choice>
              <mc:Fallback>
                <p:oleObj name="Equation" r:id="rId6" imgW="1282700" imgH="431800" progId="Equation.DSMT4">
                  <p:embed/>
                  <p:pic>
                    <p:nvPicPr>
                      <p:cNvPr id="217097" name="Object 8">
                        <a:extLst>
                          <a:ext uri="{FF2B5EF4-FFF2-40B4-BE49-F238E27FC236}">
                            <a16:creationId xmlns:a16="http://schemas.microsoft.com/office/drawing/2014/main" id="{ED4CF144-8783-4694-A7AE-4173A5F95DE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6225" y="1403350"/>
                        <a:ext cx="2924175" cy="8556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日期占位符 1">
            <a:extLst>
              <a:ext uri="{FF2B5EF4-FFF2-40B4-BE49-F238E27FC236}">
                <a16:creationId xmlns:a16="http://schemas.microsoft.com/office/drawing/2014/main" id="{D656CD0B-C7C5-4D35-AFB5-436D3E1A135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9139" name="灯片编号占位符 3">
            <a:extLst>
              <a:ext uri="{FF2B5EF4-FFF2-40B4-BE49-F238E27FC236}">
                <a16:creationId xmlns:a16="http://schemas.microsoft.com/office/drawing/2014/main" id="{4E0581C0-BDF5-44C1-902E-0953D249D6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54665D9-3042-4F62-8DD3-40631C01678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9140" name="日期占位符 3">
            <a:extLst>
              <a:ext uri="{FF2B5EF4-FFF2-40B4-BE49-F238E27FC236}">
                <a16:creationId xmlns:a16="http://schemas.microsoft.com/office/drawing/2014/main" id="{3554228E-5372-4667-A0AE-3CF87B3DC3BA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19141" name="灯片编号占位符 5">
            <a:extLst>
              <a:ext uri="{FF2B5EF4-FFF2-40B4-BE49-F238E27FC236}">
                <a16:creationId xmlns:a16="http://schemas.microsoft.com/office/drawing/2014/main" id="{D420EFD3-BD36-4132-A2B0-5D61C69FEB5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AF0DDFF-1353-4215-BF49-717115C4AD3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19142" name="Rectangle 2">
            <a:extLst>
              <a:ext uri="{FF2B5EF4-FFF2-40B4-BE49-F238E27FC236}">
                <a16:creationId xmlns:a16="http://schemas.microsoft.com/office/drawing/2014/main" id="{8A719683-A60D-4D91-88EB-9E8B12DD8AF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19143" name="Rectangle 3">
            <a:extLst>
              <a:ext uri="{FF2B5EF4-FFF2-40B4-BE49-F238E27FC236}">
                <a16:creationId xmlns:a16="http://schemas.microsoft.com/office/drawing/2014/main" id="{AA2EF945-AE0F-428C-8F44-83286D2D119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判定一个给定的整数是否为素数，到目前为止尚未找到有效的确定性算法或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Las Vegas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简单的概率算法。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prime(n) {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	d 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uniform(2..          );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return 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}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false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，则算法幸运地找到了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的一个非平凡因子，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为合数。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true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，则未必是素数。实际上，若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是合数，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prime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亦以高概率返回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true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。</a:t>
            </a: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19144" name="Object 6">
            <a:extLst>
              <a:ext uri="{FF2B5EF4-FFF2-40B4-BE49-F238E27FC236}">
                <a16:creationId xmlns:a16="http://schemas.microsoft.com/office/drawing/2014/main" id="{B4065F93-9245-4BA3-92C1-714AE673DD9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346575" y="2979738"/>
          <a:ext cx="5969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3" name="Equation" r:id="rId4" imgW="380835" imgH="304668" progId="Equation.DSMT4">
                  <p:embed/>
                </p:oleObj>
              </mc:Choice>
              <mc:Fallback>
                <p:oleObj name="Equation" r:id="rId4" imgW="380835" imgH="304668" progId="Equation.DSMT4">
                  <p:embed/>
                  <p:pic>
                    <p:nvPicPr>
                      <p:cNvPr id="219144" name="Object 6">
                        <a:extLst>
                          <a:ext uri="{FF2B5EF4-FFF2-40B4-BE49-F238E27FC236}">
                            <a16:creationId xmlns:a16="http://schemas.microsoft.com/office/drawing/2014/main" id="{B4065F93-9245-4BA3-92C1-714AE673DD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6575" y="2979738"/>
                        <a:ext cx="596900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19145" name="Object 7">
            <a:extLst>
              <a:ext uri="{FF2B5EF4-FFF2-40B4-BE49-F238E27FC236}">
                <a16:creationId xmlns:a16="http://schemas.microsoft.com/office/drawing/2014/main" id="{085EBC35-8594-43EA-AF1F-46743484AE1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76588" y="3473450"/>
          <a:ext cx="2152650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3234" name="Equation" r:id="rId6" imgW="1028254" imgH="203112" progId="Equation.DSMT4">
                  <p:embed/>
                </p:oleObj>
              </mc:Choice>
              <mc:Fallback>
                <p:oleObj name="Equation" r:id="rId6" imgW="1028254" imgH="203112" progId="Equation.DSMT4">
                  <p:embed/>
                  <p:pic>
                    <p:nvPicPr>
                      <p:cNvPr id="219145" name="Object 7">
                        <a:extLst>
                          <a:ext uri="{FF2B5EF4-FFF2-40B4-BE49-F238E27FC236}">
                            <a16:creationId xmlns:a16="http://schemas.microsoft.com/office/drawing/2014/main" id="{085EBC35-8594-43EA-AF1F-46743484AE1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6588" y="3473450"/>
                        <a:ext cx="2152650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186" name="日期占位符 1">
            <a:extLst>
              <a:ext uri="{FF2B5EF4-FFF2-40B4-BE49-F238E27FC236}">
                <a16:creationId xmlns:a16="http://schemas.microsoft.com/office/drawing/2014/main" id="{E5F91A45-C8D9-445F-A641-28664C98003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1187" name="灯片编号占位符 3">
            <a:extLst>
              <a:ext uri="{FF2B5EF4-FFF2-40B4-BE49-F238E27FC236}">
                <a16:creationId xmlns:a16="http://schemas.microsoft.com/office/drawing/2014/main" id="{70D68FE3-135F-485B-B99D-3ACB64893F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BDB8373-D28D-4F32-B4BF-D6608630E09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1188" name="日期占位符 3">
            <a:extLst>
              <a:ext uri="{FF2B5EF4-FFF2-40B4-BE49-F238E27FC236}">
                <a16:creationId xmlns:a16="http://schemas.microsoft.com/office/drawing/2014/main" id="{9BF99266-1C02-4404-A2A3-7BA7E295BBA1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1189" name="灯片编号占位符 5">
            <a:extLst>
              <a:ext uri="{FF2B5EF4-FFF2-40B4-BE49-F238E27FC236}">
                <a16:creationId xmlns:a16="http://schemas.microsoft.com/office/drawing/2014/main" id="{6EFF2C98-B308-49FC-8913-8D7C40651B0C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A2B3C08F-1255-47C8-A874-2892A6FD307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1190" name="Rectangle 2">
            <a:extLst>
              <a:ext uri="{FF2B5EF4-FFF2-40B4-BE49-F238E27FC236}">
                <a16:creationId xmlns:a16="http://schemas.microsoft.com/office/drawing/2014/main" id="{9C83C0BA-29B5-4B7F-8FB0-4720848D515E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1191" name="Rectangle 3">
            <a:extLst>
              <a:ext uri="{FF2B5EF4-FFF2-40B4-BE49-F238E27FC236}">
                <a16:creationId xmlns:a16="http://schemas.microsoft.com/office/drawing/2014/main" id="{67893EE3-AD3C-4DE4-A83C-D929636D841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51863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例如：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prime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2~51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内随机选一整数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      </a:t>
            </a:r>
            <a:r>
              <a:rPr lang="en-US" altLang="zh-CN" sz="2400">
                <a:solidFill>
                  <a:srgbClr val="00FF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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成功：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d=43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，算法返回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false(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概率为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2%)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，结果正确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  <a:sym typeface="Wingdings" panose="05000000000000000000" pitchFamily="2" charset="2"/>
              </a:rPr>
              <a:t>       </a:t>
            </a:r>
            <a:r>
              <a:rPr lang="zh-CN" altLang="en-US" sz="2400">
                <a:solidFill>
                  <a:srgbClr val="00FF00"/>
                </a:solidFill>
              </a:rPr>
              <a:t>失败：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d</a:t>
            </a:r>
            <a:r>
              <a:rPr lang="en-US" altLang="zh-CN" sz="2400">
                <a:solidFill>
                  <a:schemeClr val="bg1"/>
                </a:solidFill>
              </a:rPr>
              <a:t>≠43</a:t>
            </a:r>
            <a:r>
              <a:rPr lang="zh-CN" altLang="en-US" sz="2400">
                <a:solidFill>
                  <a:schemeClr val="bg1"/>
                </a:solidFill>
              </a:rPr>
              <a:t>，算法返回</a:t>
            </a:r>
            <a:r>
              <a:rPr lang="en-US" altLang="zh-CN" sz="2400">
                <a:solidFill>
                  <a:schemeClr val="bg1"/>
                </a:solidFill>
              </a:rPr>
              <a:t>true(</a:t>
            </a:r>
            <a:r>
              <a:rPr lang="zh-CN" altLang="en-US" sz="2400">
                <a:solidFill>
                  <a:schemeClr val="bg1"/>
                </a:solidFill>
              </a:rPr>
              <a:t>概率为</a:t>
            </a:r>
            <a:r>
              <a:rPr lang="en-US" altLang="zh-CN" sz="2400">
                <a:solidFill>
                  <a:schemeClr val="bg1"/>
                </a:solidFill>
              </a:rPr>
              <a:t>98%)</a:t>
            </a:r>
            <a:r>
              <a:rPr lang="zh-CN" altLang="en-US" sz="2400">
                <a:solidFill>
                  <a:schemeClr val="bg1"/>
                </a:solidFill>
              </a:rPr>
              <a:t>，结果错误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当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增大时，情况更差。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AutoNum type="arabicPeriod" startAt="2"/>
            </a:pPr>
            <a:r>
              <a:rPr lang="en-US" altLang="zh-CN" sz="2400"/>
              <a:t>Fermat</a:t>
            </a:r>
            <a:r>
              <a:rPr lang="zh-CN" altLang="en-US" sz="2400"/>
              <a:t>小定理</a:t>
            </a:r>
          </a:p>
          <a:p>
            <a:pPr marL="609600" indent="-609600" algn="just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若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是素数，则</a:t>
            </a:r>
            <a:r>
              <a:rPr lang="zh-CN" altLang="en-US" sz="2400">
                <a:solidFill>
                  <a:schemeClr val="bg1"/>
                </a:solidFill>
                <a:latin typeface="DotumChe" panose="020B0609000101010101" pitchFamily="49" charset="-127"/>
                <a:ea typeface="DotumChe" panose="020B0609000101010101" pitchFamily="49" charset="-127"/>
              </a:rPr>
              <a:t>∀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∈[1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en-US" altLang="zh-CN" sz="2400">
                <a:solidFill>
                  <a:schemeClr val="bg1"/>
                </a:solidFill>
              </a:rPr>
              <a:t>-1]</a:t>
            </a:r>
            <a:r>
              <a:rPr lang="zh-CN" altLang="en-US" sz="2400">
                <a:solidFill>
                  <a:schemeClr val="bg1"/>
                </a:solidFill>
              </a:rPr>
              <a:t>，有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400">
                <a:solidFill>
                  <a:schemeClr val="bg1"/>
                </a:solidFill>
              </a:rPr>
              <a:t>变换命题（逆否定理）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设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是整数，若</a:t>
            </a:r>
            <a:r>
              <a:rPr lang="zh-CN" altLang="en-US" sz="2400">
                <a:solidFill>
                  <a:schemeClr val="bg1"/>
                </a:solidFill>
                <a:sym typeface="Symbol" panose="05050102010706020507" pitchFamily="18" charset="2"/>
              </a:rPr>
              <a:t></a:t>
            </a:r>
            <a:r>
              <a:rPr lang="en-US" altLang="zh-CN" sz="2400">
                <a:solidFill>
                  <a:schemeClr val="bg1"/>
                </a:solidFill>
              </a:rPr>
              <a:t>a 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∈</a:t>
            </a:r>
            <a:r>
              <a:rPr lang="en-US" altLang="zh-CN" sz="2400">
                <a:solidFill>
                  <a:schemeClr val="bg1"/>
                </a:solidFill>
              </a:rPr>
              <a:t> [1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n-1]</a:t>
            </a:r>
            <a:r>
              <a:rPr lang="zh-CN" altLang="en-US" sz="2400">
                <a:solidFill>
                  <a:schemeClr val="bg1"/>
                </a:solidFill>
              </a:rPr>
              <a:t>使                       ，则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不是素数。</a:t>
            </a:r>
          </a:p>
        </p:txBody>
      </p:sp>
      <p:graphicFrame>
        <p:nvGraphicFramePr>
          <p:cNvPr id="221192" name="Object 6">
            <a:extLst>
              <a:ext uri="{FF2B5EF4-FFF2-40B4-BE49-F238E27FC236}">
                <a16:creationId xmlns:a16="http://schemas.microsoft.com/office/drawing/2014/main" id="{AD1879C4-6060-428C-AFA0-46706F5101D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097088" y="863600"/>
          <a:ext cx="4500562" cy="6937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1" name="Equation" r:id="rId4" imgW="2133600" imgH="304800" progId="Equation.DSMT4">
                  <p:embed/>
                </p:oleObj>
              </mc:Choice>
              <mc:Fallback>
                <p:oleObj name="Equation" r:id="rId4" imgW="2133600" imgH="304800" progId="Equation.DSMT4">
                  <p:embed/>
                  <p:pic>
                    <p:nvPicPr>
                      <p:cNvPr id="221192" name="Object 6">
                        <a:extLst>
                          <a:ext uri="{FF2B5EF4-FFF2-40B4-BE49-F238E27FC236}">
                            <a16:creationId xmlns:a16="http://schemas.microsoft.com/office/drawing/2014/main" id="{AD1879C4-6060-428C-AFA0-46706F5101D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7088" y="863600"/>
                        <a:ext cx="4500562" cy="6937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93" name="Object 7">
            <a:extLst>
              <a:ext uri="{FF2B5EF4-FFF2-40B4-BE49-F238E27FC236}">
                <a16:creationId xmlns:a16="http://schemas.microsoft.com/office/drawing/2014/main" id="{9D5655F9-7C01-4800-AACB-C97325857D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467350" y="4149725"/>
          <a:ext cx="2168525" cy="525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2" name="Equation" r:id="rId6" imgW="863225" imgH="190417" progId="Equation.DSMT4">
                  <p:embed/>
                </p:oleObj>
              </mc:Choice>
              <mc:Fallback>
                <p:oleObj name="Equation" r:id="rId6" imgW="863225" imgH="190417" progId="Equation.DSMT4">
                  <p:embed/>
                  <p:pic>
                    <p:nvPicPr>
                      <p:cNvPr id="221193" name="Object 7">
                        <a:extLst>
                          <a:ext uri="{FF2B5EF4-FFF2-40B4-BE49-F238E27FC236}">
                            <a16:creationId xmlns:a16="http://schemas.microsoft.com/office/drawing/2014/main" id="{9D5655F9-7C01-4800-AACB-C97325857D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467350" y="4149725"/>
                        <a:ext cx="2168525" cy="525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1194" name="Object 8">
            <a:extLst>
              <a:ext uri="{FF2B5EF4-FFF2-40B4-BE49-F238E27FC236}">
                <a16:creationId xmlns:a16="http://schemas.microsoft.com/office/drawing/2014/main" id="{AE849D2E-33C6-4827-87C6-3A11FE8E0EF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08663" y="5229225"/>
          <a:ext cx="1998662" cy="60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283" name="Equation" r:id="rId8" imgW="926698" imgH="215806" progId="Equation.DSMT4">
                  <p:embed/>
                </p:oleObj>
              </mc:Choice>
              <mc:Fallback>
                <p:oleObj name="Equation" r:id="rId8" imgW="926698" imgH="215806" progId="Equation.DSMT4">
                  <p:embed/>
                  <p:pic>
                    <p:nvPicPr>
                      <p:cNvPr id="221194" name="Object 8">
                        <a:extLst>
                          <a:ext uri="{FF2B5EF4-FFF2-40B4-BE49-F238E27FC236}">
                            <a16:creationId xmlns:a16="http://schemas.microsoft.com/office/drawing/2014/main" id="{AE849D2E-33C6-4827-87C6-3A11FE8E0EF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08663" y="5229225"/>
                        <a:ext cx="1998662" cy="600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日期占位符 1">
            <a:extLst>
              <a:ext uri="{FF2B5EF4-FFF2-40B4-BE49-F238E27FC236}">
                <a16:creationId xmlns:a16="http://schemas.microsoft.com/office/drawing/2014/main" id="{CC7A7A05-8EC8-4B51-BF1B-3CEF054F7B2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3235" name="灯片编号占位符 3">
            <a:extLst>
              <a:ext uri="{FF2B5EF4-FFF2-40B4-BE49-F238E27FC236}">
                <a16:creationId xmlns:a16="http://schemas.microsoft.com/office/drawing/2014/main" id="{59E1D08A-9639-48D5-BF00-DA20FBA04F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FBF2E51-3AC4-4EA1-B699-435F410C183B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3236" name="日期占位符 3">
            <a:extLst>
              <a:ext uri="{FF2B5EF4-FFF2-40B4-BE49-F238E27FC236}">
                <a16:creationId xmlns:a16="http://schemas.microsoft.com/office/drawing/2014/main" id="{55B23687-A52E-4296-AE0F-4DC4FB9B7DC4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3237" name="灯片编号占位符 5">
            <a:extLst>
              <a:ext uri="{FF2B5EF4-FFF2-40B4-BE49-F238E27FC236}">
                <a16:creationId xmlns:a16="http://schemas.microsoft.com/office/drawing/2014/main" id="{DDCD83C5-D278-4100-AC37-C47D00C03C6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3821B32-9FDF-4928-BA3F-FCC74BF6719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3238" name="Rectangle 2">
            <a:extLst>
              <a:ext uri="{FF2B5EF4-FFF2-40B4-BE49-F238E27FC236}">
                <a16:creationId xmlns:a16="http://schemas.microsoft.com/office/drawing/2014/main" id="{48FABB5B-D415-44FD-86AA-4EE454E1C56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3239" name="Rectangle 3">
            <a:extLst>
              <a:ext uri="{FF2B5EF4-FFF2-40B4-BE49-F238E27FC236}">
                <a16:creationId xmlns:a16="http://schemas.microsoft.com/office/drawing/2014/main" id="{5DA33F60-50AD-49FF-ACFE-7582618F9F4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42350" cy="5761037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zh-CN" altLang="en-US" sz="2400">
                <a:solidFill>
                  <a:schemeClr val="bg1"/>
                </a:solidFill>
              </a:rPr>
              <a:t>素性测定算法（偏假的）：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Fermat(n) {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a </a:t>
            </a:r>
            <a:r>
              <a:rPr lang="el-GR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</a:rPr>
              <a:t>uniform(1..n-1);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if                       then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return true;  //</a:t>
            </a:r>
            <a:r>
              <a:rPr lang="zh-CN" altLang="en-US" sz="2400">
                <a:solidFill>
                  <a:schemeClr val="bg1"/>
                </a:solidFill>
              </a:rPr>
              <a:t>未必正确，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未必为素数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</a:t>
            </a:r>
            <a:r>
              <a:rPr lang="en-US" altLang="zh-CN" sz="2400">
                <a:solidFill>
                  <a:schemeClr val="bg1"/>
                </a:solidFill>
              </a:rPr>
              <a:t>else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return false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  <a:r>
              <a:rPr lang="en-US" altLang="zh-CN" sz="2400">
                <a:solidFill>
                  <a:schemeClr val="bg1"/>
                </a:solidFill>
              </a:rPr>
              <a:t>//</a:t>
            </a:r>
            <a:r>
              <a:rPr lang="zh-CN" altLang="en-US" sz="2400">
                <a:solidFill>
                  <a:schemeClr val="bg1"/>
                </a:solidFill>
              </a:rPr>
              <a:t>正确，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一定是合数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}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</a:pPr>
            <a:r>
              <a:rPr lang="en-US" altLang="zh-CN" sz="2400">
                <a:solidFill>
                  <a:schemeClr val="bg1"/>
                </a:solidFill>
              </a:rPr>
              <a:t>Fermat</a:t>
            </a:r>
            <a:r>
              <a:rPr lang="zh-CN" altLang="en-US" sz="2400">
                <a:solidFill>
                  <a:schemeClr val="bg1"/>
                </a:solidFill>
              </a:rPr>
              <a:t>定理的逆命题成立吗？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即是否只要                     </a:t>
            </a:r>
            <a:r>
              <a:rPr lang="en-US" altLang="zh-CN" sz="2400">
                <a:solidFill>
                  <a:schemeClr val="bg1"/>
                </a:solidFill>
              </a:rPr>
              <a:t>for all  a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∈[1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n-1]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成立，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就是素数？早期学者认为成立，甚至认为只要验证了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a=2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即可。</a:t>
            </a:r>
            <a:endParaRPr lang="zh-CN" altLang="en-US" sz="2400">
              <a:solidFill>
                <a:schemeClr val="bg1"/>
              </a:solidFill>
            </a:endParaRPr>
          </a:p>
        </p:txBody>
      </p:sp>
      <p:graphicFrame>
        <p:nvGraphicFramePr>
          <p:cNvPr id="223240" name="Object 6">
            <a:extLst>
              <a:ext uri="{FF2B5EF4-FFF2-40B4-BE49-F238E27FC236}">
                <a16:creationId xmlns:a16="http://schemas.microsoft.com/office/drawing/2014/main" id="{164B0A60-CB09-48AD-B619-166F382D516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71663" y="2438400"/>
          <a:ext cx="1709737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29" name="Equation" r:id="rId4" imgW="876300" imgH="203200" progId="Equation.DSMT4">
                  <p:embed/>
                </p:oleObj>
              </mc:Choice>
              <mc:Fallback>
                <p:oleObj name="Equation" r:id="rId4" imgW="876300" imgH="203200" progId="Equation.DSMT4">
                  <p:embed/>
                  <p:pic>
                    <p:nvPicPr>
                      <p:cNvPr id="223240" name="Object 6">
                        <a:extLst>
                          <a:ext uri="{FF2B5EF4-FFF2-40B4-BE49-F238E27FC236}">
                            <a16:creationId xmlns:a16="http://schemas.microsoft.com/office/drawing/2014/main" id="{164B0A60-CB09-48AD-B619-166F382D516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71663" y="2438400"/>
                        <a:ext cx="1709737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3241" name="Object 7">
            <a:extLst>
              <a:ext uri="{FF2B5EF4-FFF2-40B4-BE49-F238E27FC236}">
                <a16:creationId xmlns:a16="http://schemas.microsoft.com/office/drawing/2014/main" id="{70214235-18CC-4974-AE27-D64AB35AE90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641600" y="5468938"/>
          <a:ext cx="1698625" cy="465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7330" name="Equation" r:id="rId6" imgW="787400" imgH="190500" progId="Equation.DSMT4">
                  <p:embed/>
                </p:oleObj>
              </mc:Choice>
              <mc:Fallback>
                <p:oleObj name="Equation" r:id="rId6" imgW="787400" imgH="190500" progId="Equation.DSMT4">
                  <p:embed/>
                  <p:pic>
                    <p:nvPicPr>
                      <p:cNvPr id="223241" name="Object 7">
                        <a:extLst>
                          <a:ext uri="{FF2B5EF4-FFF2-40B4-BE49-F238E27FC236}">
                            <a16:creationId xmlns:a16="http://schemas.microsoft.com/office/drawing/2014/main" id="{70214235-18CC-4974-AE27-D64AB35AE90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1600" y="5468938"/>
                        <a:ext cx="1698625" cy="4651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日期占位符 1">
            <a:extLst>
              <a:ext uri="{FF2B5EF4-FFF2-40B4-BE49-F238E27FC236}">
                <a16:creationId xmlns:a16="http://schemas.microsoft.com/office/drawing/2014/main" id="{A062FF8B-2B38-477E-AFD3-9837918F1CA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283" name="灯片编号占位符 3">
            <a:extLst>
              <a:ext uri="{FF2B5EF4-FFF2-40B4-BE49-F238E27FC236}">
                <a16:creationId xmlns:a16="http://schemas.microsoft.com/office/drawing/2014/main" id="{2C54E1DA-1EFA-4A61-94F2-90FF37D523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CC23A18-CA6B-449A-BEBD-AB173EE2AAF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5284" name="日期占位符 3">
            <a:extLst>
              <a:ext uri="{FF2B5EF4-FFF2-40B4-BE49-F238E27FC236}">
                <a16:creationId xmlns:a16="http://schemas.microsoft.com/office/drawing/2014/main" id="{DA65FD81-4E09-4FFC-BF1F-A32EAD0DB02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5285" name="灯片编号占位符 5">
            <a:extLst>
              <a:ext uri="{FF2B5EF4-FFF2-40B4-BE49-F238E27FC236}">
                <a16:creationId xmlns:a16="http://schemas.microsoft.com/office/drawing/2014/main" id="{BE862940-2337-4504-9B17-382252F6A8C9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357E6AD8-CCB8-456F-8ECC-D413DD3BBCE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5286" name="Rectangle 2">
            <a:extLst>
              <a:ext uri="{FF2B5EF4-FFF2-40B4-BE49-F238E27FC236}">
                <a16:creationId xmlns:a16="http://schemas.microsoft.com/office/drawing/2014/main" id="{74246C8E-6F57-4B3E-AF23-36466E88C4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5287" name="Rectangle 3">
            <a:extLst>
              <a:ext uri="{FF2B5EF4-FFF2-40B4-BE49-F238E27FC236}">
                <a16:creationId xmlns:a16="http://schemas.microsoft.com/office/drawing/2014/main" id="{7F4DA7F1-E583-4DD4-B831-A347C60CE327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893175" cy="5761037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为合数，对</a:t>
            </a:r>
            <a:r>
              <a:rPr lang="zh-CN" altLang="en-US" sz="2400">
                <a:solidFill>
                  <a:schemeClr val="bg1"/>
                </a:solidFill>
                <a:latin typeface="DotumChe" panose="020B0609000101010101" pitchFamily="49" charset="-127"/>
                <a:ea typeface="DotumChe" panose="020B0609000101010101" pitchFamily="49" charset="-127"/>
              </a:rPr>
              <a:t>∀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∈[1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n-1]</a:t>
            </a:r>
            <a:r>
              <a:rPr lang="zh-CN" altLang="en-US" sz="2400">
                <a:solidFill>
                  <a:schemeClr val="bg1"/>
                </a:solidFill>
              </a:rPr>
              <a:t>，有                        吗？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若成立，则只要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是合数，</a:t>
            </a:r>
            <a:r>
              <a:rPr lang="zh-CN" altLang="en-US" sz="2400">
                <a:solidFill>
                  <a:schemeClr val="bg1"/>
                </a:solidFill>
                <a:latin typeface="DotumChe" panose="020B0609000101010101" pitchFamily="49" charset="-127"/>
                <a:ea typeface="DotumChe" panose="020B0609000101010101" pitchFamily="49" charset="-127"/>
              </a:rPr>
              <a:t>∀</a:t>
            </a:r>
            <a:r>
              <a:rPr lang="zh-CN" altLang="en-US" sz="2400">
                <a:solidFill>
                  <a:schemeClr val="bg1"/>
                </a:solidFill>
              </a:rPr>
              <a:t>                                     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否则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为素数。遗憾的是此命题亦不成立。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rgbClr val="00FF00"/>
                </a:solidFill>
                <a:sym typeface="Wingdings" panose="05000000000000000000" pitchFamily="2" charset="2"/>
              </a:rPr>
              <a:t></a:t>
            </a:r>
            <a:r>
              <a:rPr lang="zh-CN" altLang="en-US" sz="2400">
                <a:solidFill>
                  <a:srgbClr val="00FF00"/>
                </a:solidFill>
              </a:rPr>
              <a:t>结论：</a:t>
            </a:r>
            <a:r>
              <a:rPr lang="zh-CN" altLang="en-US" sz="2400">
                <a:solidFill>
                  <a:schemeClr val="bg1"/>
                </a:solidFill>
              </a:rPr>
              <a:t>我们不能通过验证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en-US" altLang="zh-CN" sz="2400" baseline="30000">
                <a:solidFill>
                  <a:schemeClr val="bg1"/>
                </a:solidFill>
              </a:rPr>
              <a:t>n-1</a:t>
            </a:r>
            <a:r>
              <a:rPr lang="en-US" altLang="zh-CN" sz="2400">
                <a:solidFill>
                  <a:schemeClr val="bg1"/>
                </a:solidFill>
              </a:rPr>
              <a:t>modn</a:t>
            </a:r>
            <a:r>
              <a:rPr lang="zh-CN" altLang="en-US" sz="2400">
                <a:solidFill>
                  <a:schemeClr val="bg1"/>
                </a:solidFill>
              </a:rPr>
              <a:t>是否为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来判定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是否为素数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例如：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若是                     时呢？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设</a:t>
            </a:r>
            <a:r>
              <a:rPr lang="en-US" altLang="zh-CN" sz="2400">
                <a:solidFill>
                  <a:schemeClr val="bg1"/>
                </a:solidFill>
              </a:rPr>
              <a:t>n=15(</a:t>
            </a:r>
            <a:r>
              <a:rPr lang="zh-CN" altLang="en-US" sz="2400">
                <a:solidFill>
                  <a:schemeClr val="bg1"/>
                </a:solidFill>
              </a:rPr>
              <a:t>合数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</a:t>
            </a:r>
          </a:p>
        </p:txBody>
      </p:sp>
      <p:graphicFrame>
        <p:nvGraphicFramePr>
          <p:cNvPr id="225288" name="Object 6">
            <a:extLst>
              <a:ext uri="{FF2B5EF4-FFF2-40B4-BE49-F238E27FC236}">
                <a16:creationId xmlns:a16="http://schemas.microsoft.com/office/drawing/2014/main" id="{AF903D47-C182-49AA-B455-BE2B6958618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97425" y="1449388"/>
          <a:ext cx="1576388" cy="495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77" name="Equation" r:id="rId4" imgW="787058" imgH="203112" progId="Equation.DSMT4">
                  <p:embed/>
                </p:oleObj>
              </mc:Choice>
              <mc:Fallback>
                <p:oleObj name="Equation" r:id="rId4" imgW="787058" imgH="203112" progId="Equation.DSMT4">
                  <p:embed/>
                  <p:pic>
                    <p:nvPicPr>
                      <p:cNvPr id="225288" name="Object 6">
                        <a:extLst>
                          <a:ext uri="{FF2B5EF4-FFF2-40B4-BE49-F238E27FC236}">
                            <a16:creationId xmlns:a16="http://schemas.microsoft.com/office/drawing/2014/main" id="{AF903D47-C182-49AA-B455-BE2B6958618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97425" y="1449388"/>
                        <a:ext cx="1576388" cy="495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89" name="Object 7">
            <a:extLst>
              <a:ext uri="{FF2B5EF4-FFF2-40B4-BE49-F238E27FC236}">
                <a16:creationId xmlns:a16="http://schemas.microsoft.com/office/drawing/2014/main" id="{F0698BC7-1D42-4613-BE2C-24C26392134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16675" y="1403350"/>
          <a:ext cx="2490788" cy="568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78" name="Equation" r:id="rId6" imgW="1219200" imgH="228600" progId="Equation.DSMT4">
                  <p:embed/>
                </p:oleObj>
              </mc:Choice>
              <mc:Fallback>
                <p:oleObj name="Equation" r:id="rId6" imgW="1219200" imgH="228600" progId="Equation.DSMT4">
                  <p:embed/>
                  <p:pic>
                    <p:nvPicPr>
                      <p:cNvPr id="225289" name="Object 7">
                        <a:extLst>
                          <a:ext uri="{FF2B5EF4-FFF2-40B4-BE49-F238E27FC236}">
                            <a16:creationId xmlns:a16="http://schemas.microsoft.com/office/drawing/2014/main" id="{F0698BC7-1D42-4613-BE2C-24C26392134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16675" y="1403350"/>
                        <a:ext cx="2490788" cy="5683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0" name="Object 8">
            <a:extLst>
              <a:ext uri="{FF2B5EF4-FFF2-40B4-BE49-F238E27FC236}">
                <a16:creationId xmlns:a16="http://schemas.microsoft.com/office/drawing/2014/main" id="{DF8B92DB-BE39-4826-BEE0-47670F24754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07050" y="908050"/>
          <a:ext cx="1860550" cy="527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79" name="Equation" r:id="rId8" imgW="863225" imgH="215806" progId="Equation.DSMT4">
                  <p:embed/>
                </p:oleObj>
              </mc:Choice>
              <mc:Fallback>
                <p:oleObj name="Equation" r:id="rId8" imgW="863225" imgH="215806" progId="Equation.DSMT4">
                  <p:embed/>
                  <p:pic>
                    <p:nvPicPr>
                      <p:cNvPr id="225290" name="Object 8">
                        <a:extLst>
                          <a:ext uri="{FF2B5EF4-FFF2-40B4-BE49-F238E27FC236}">
                            <a16:creationId xmlns:a16="http://schemas.microsoft.com/office/drawing/2014/main" id="{DF8B92DB-BE39-4826-BEE0-47670F24754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050" y="908050"/>
                        <a:ext cx="1860550" cy="527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1" name="Object 9">
            <a:extLst>
              <a:ext uri="{FF2B5EF4-FFF2-40B4-BE49-F238E27FC236}">
                <a16:creationId xmlns:a16="http://schemas.microsoft.com/office/drawing/2014/main" id="{D84DA658-4F7B-4A56-BDBD-F6C2979C1A8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3429000"/>
          <a:ext cx="3835400" cy="584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0" name="Equation" r:id="rId10" imgW="1701800" imgH="228600" progId="Equation.DSMT4">
                  <p:embed/>
                </p:oleObj>
              </mc:Choice>
              <mc:Fallback>
                <p:oleObj name="Equation" r:id="rId10" imgW="1701800" imgH="228600" progId="Equation.DSMT4">
                  <p:embed/>
                  <p:pic>
                    <p:nvPicPr>
                      <p:cNvPr id="225291" name="Object 9">
                        <a:extLst>
                          <a:ext uri="{FF2B5EF4-FFF2-40B4-BE49-F238E27FC236}">
                            <a16:creationId xmlns:a16="http://schemas.microsoft.com/office/drawing/2014/main" id="{D84DA658-4F7B-4A56-BDBD-F6C2979C1A8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3429000"/>
                        <a:ext cx="3835400" cy="584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2" name="Object 10">
            <a:extLst>
              <a:ext uri="{FF2B5EF4-FFF2-40B4-BE49-F238E27FC236}">
                <a16:creationId xmlns:a16="http://schemas.microsoft.com/office/drawing/2014/main" id="{B4A31319-8733-4EED-9876-2E8626C49F0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422400" y="4014788"/>
          <a:ext cx="3509963" cy="5540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1" name="Equation" r:id="rId12" imgW="1816100" imgH="228600" progId="Equation.DSMT4">
                  <p:embed/>
                </p:oleObj>
              </mc:Choice>
              <mc:Fallback>
                <p:oleObj name="Equation" r:id="rId12" imgW="1816100" imgH="228600" progId="Equation.DSMT4">
                  <p:embed/>
                  <p:pic>
                    <p:nvPicPr>
                      <p:cNvPr id="225292" name="Object 10">
                        <a:extLst>
                          <a:ext uri="{FF2B5EF4-FFF2-40B4-BE49-F238E27FC236}">
                            <a16:creationId xmlns:a16="http://schemas.microsoft.com/office/drawing/2014/main" id="{B4A31319-8733-4EED-9876-2E8626C49F0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22400" y="4014788"/>
                        <a:ext cx="3509963" cy="5540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3" name="Object 11">
            <a:extLst>
              <a:ext uri="{FF2B5EF4-FFF2-40B4-BE49-F238E27FC236}">
                <a16:creationId xmlns:a16="http://schemas.microsoft.com/office/drawing/2014/main" id="{62629336-1FEE-469D-B791-811AA563C5C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01788" y="4554538"/>
          <a:ext cx="1620837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2" name="Equation" r:id="rId14" imgW="774364" imgH="203112" progId="Equation.DSMT4">
                  <p:embed/>
                </p:oleObj>
              </mc:Choice>
              <mc:Fallback>
                <p:oleObj name="Equation" r:id="rId14" imgW="774364" imgH="203112" progId="Equation.DSMT4">
                  <p:embed/>
                  <p:pic>
                    <p:nvPicPr>
                      <p:cNvPr id="225293" name="Object 11">
                        <a:extLst>
                          <a:ext uri="{FF2B5EF4-FFF2-40B4-BE49-F238E27FC236}">
                            <a16:creationId xmlns:a16="http://schemas.microsoft.com/office/drawing/2014/main" id="{62629336-1FEE-469D-B791-811AA563C5C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01788" y="4554538"/>
                        <a:ext cx="1620837" cy="4762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294" name="Object 12">
            <a:extLst>
              <a:ext uri="{FF2B5EF4-FFF2-40B4-BE49-F238E27FC236}">
                <a16:creationId xmlns:a16="http://schemas.microsoft.com/office/drawing/2014/main" id="{64780E32-16A4-4988-9747-F7B3DDC6A85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121025" y="5003800"/>
          <a:ext cx="2947988" cy="573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9383" name="Equation" r:id="rId16" imgW="1320800" imgH="228600" progId="Equation.DSMT4">
                  <p:embed/>
                </p:oleObj>
              </mc:Choice>
              <mc:Fallback>
                <p:oleObj name="Equation" r:id="rId16" imgW="1320800" imgH="228600" progId="Equation.DSMT4">
                  <p:embed/>
                  <p:pic>
                    <p:nvPicPr>
                      <p:cNvPr id="225294" name="Object 12">
                        <a:extLst>
                          <a:ext uri="{FF2B5EF4-FFF2-40B4-BE49-F238E27FC236}">
                            <a16:creationId xmlns:a16="http://schemas.microsoft.com/office/drawing/2014/main" id="{64780E32-16A4-4988-9747-F7B3DDC6A85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21025" y="5003800"/>
                        <a:ext cx="2947988" cy="573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330" name="日期占位符 1">
            <a:extLst>
              <a:ext uri="{FF2B5EF4-FFF2-40B4-BE49-F238E27FC236}">
                <a16:creationId xmlns:a16="http://schemas.microsoft.com/office/drawing/2014/main" id="{0DC18F45-6DF5-4B40-AB74-2A3D17F88A8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31" name="灯片编号占位符 3">
            <a:extLst>
              <a:ext uri="{FF2B5EF4-FFF2-40B4-BE49-F238E27FC236}">
                <a16:creationId xmlns:a16="http://schemas.microsoft.com/office/drawing/2014/main" id="{44E10A8B-78FA-40BD-80B8-7B7C86828C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EF4BC73-0AF8-45D0-B89F-452A15EAC0A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129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7332" name="日期占位符 3">
            <a:extLst>
              <a:ext uri="{FF2B5EF4-FFF2-40B4-BE49-F238E27FC236}">
                <a16:creationId xmlns:a16="http://schemas.microsoft.com/office/drawing/2014/main" id="{7E4E8B58-5F08-4DD9-BEA3-03854E7255E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7333" name="灯片编号占位符 5">
            <a:extLst>
              <a:ext uri="{FF2B5EF4-FFF2-40B4-BE49-F238E27FC236}">
                <a16:creationId xmlns:a16="http://schemas.microsoft.com/office/drawing/2014/main" id="{DCC15C2B-0E44-484D-8771-E6AE4713B18F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BE82A3E-3891-42B1-AA40-E26C9AFD244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129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7334" name="Rectangle 2">
            <a:extLst>
              <a:ext uri="{FF2B5EF4-FFF2-40B4-BE49-F238E27FC236}">
                <a16:creationId xmlns:a16="http://schemas.microsoft.com/office/drawing/2014/main" id="{67A0DD3F-25A9-44D6-92B8-0C22B9D80C4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6375" y="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7335" name="Rectangle 3">
            <a:extLst>
              <a:ext uri="{FF2B5EF4-FFF2-40B4-BE49-F238E27FC236}">
                <a16:creationId xmlns:a16="http://schemas.microsoft.com/office/drawing/2014/main" id="{A30FA288-62E2-4CAA-9EC9-E512B35D766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593725"/>
            <a:ext cx="9144000" cy="6615113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    3.</a:t>
            </a:r>
            <a:r>
              <a:rPr lang="zh-CN" altLang="en-US" sz="2400"/>
              <a:t>伪素数和素性伪证据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设</a:t>
            </a:r>
            <a:r>
              <a:rPr lang="en-US" altLang="zh-CN" sz="2400">
                <a:solidFill>
                  <a:schemeClr val="bg1"/>
                </a:solidFill>
              </a:rPr>
              <a:t>2≤a≤n-2</a:t>
            </a:r>
            <a:r>
              <a:rPr lang="zh-CN" altLang="en-US" sz="2400">
                <a:solidFill>
                  <a:schemeClr val="bg1"/>
                </a:solidFill>
              </a:rPr>
              <a:t>，一个满足                      （即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可整除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en-US" altLang="zh-CN" sz="2400" baseline="30000">
                <a:solidFill>
                  <a:schemeClr val="bg1"/>
                </a:solidFill>
              </a:rPr>
              <a:t>n-1</a:t>
            </a:r>
            <a:r>
              <a:rPr lang="en-US" altLang="zh-CN" sz="2400">
                <a:solidFill>
                  <a:schemeClr val="bg1"/>
                </a:solidFill>
              </a:rPr>
              <a:t>-1</a:t>
            </a:r>
            <a:r>
              <a:rPr lang="zh-CN" altLang="en-US" sz="2400">
                <a:solidFill>
                  <a:schemeClr val="bg1"/>
                </a:solidFill>
              </a:rPr>
              <a:t>）的合数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称为以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为底的</a:t>
            </a:r>
            <a:r>
              <a:rPr lang="zh-CN" altLang="en-US" sz="2400">
                <a:solidFill>
                  <a:srgbClr val="6CE927"/>
                </a:solidFill>
              </a:rPr>
              <a:t>伪素数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称为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的素性</a:t>
            </a:r>
            <a:r>
              <a:rPr lang="zh-CN" altLang="en-US" sz="2400">
                <a:solidFill>
                  <a:srgbClr val="6CE927"/>
                </a:solidFill>
              </a:rPr>
              <a:t>伪证据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实际上，符合费马小定理逆命题的数，我们称为拟素数</a:t>
            </a:r>
            <a:r>
              <a:rPr lang="en-US" altLang="zh-CN" sz="2400">
                <a:solidFill>
                  <a:schemeClr val="bg1"/>
                </a:solidFill>
              </a:rPr>
              <a:t>(Probable Prime) </a:t>
            </a:r>
            <a:r>
              <a:rPr lang="zh-CN" altLang="en-US" sz="2400">
                <a:solidFill>
                  <a:schemeClr val="bg1"/>
                </a:solidFill>
              </a:rPr>
              <a:t>。 拟素數一是素數，二是伪素數。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后来数学家渐把符合一些素数性质的逆命题的合数称为伪素数</a:t>
            </a:r>
          </a:p>
          <a:p>
            <a:pPr marL="990600" lvl="1" indent="-5334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Char char="n"/>
            </a:pPr>
            <a:r>
              <a:rPr lang="zh-CN" altLang="en-US" sz="2400">
                <a:solidFill>
                  <a:srgbClr val="FFFF00"/>
                </a:solidFill>
              </a:rPr>
              <a:t>伪素数有多少？</a:t>
            </a:r>
            <a:r>
              <a:rPr lang="zh-CN" altLang="en-US" sz="2000"/>
              <a:t>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       </a:t>
            </a:r>
            <a:r>
              <a:rPr lang="zh-CN" altLang="en-US" sz="2400">
                <a:solidFill>
                  <a:schemeClr val="bg1"/>
                </a:solidFill>
              </a:rPr>
              <a:t>在前</a:t>
            </a:r>
            <a:r>
              <a:rPr lang="en-US" altLang="zh-CN" sz="2400">
                <a:solidFill>
                  <a:schemeClr val="bg1"/>
                </a:solidFill>
              </a:rPr>
              <a:t>10</a:t>
            </a:r>
            <a:r>
              <a:rPr lang="zh-CN" altLang="en-US" sz="2400">
                <a:solidFill>
                  <a:schemeClr val="bg1"/>
                </a:solidFill>
              </a:rPr>
              <a:t>亿个自然数中，有</a:t>
            </a:r>
            <a:r>
              <a:rPr lang="en-US" altLang="zh-CN" sz="2400">
                <a:solidFill>
                  <a:schemeClr val="bg1"/>
                </a:solidFill>
              </a:rPr>
              <a:t>50,847,534</a:t>
            </a:r>
            <a:r>
              <a:rPr lang="zh-CN" altLang="en-US" sz="2400">
                <a:solidFill>
                  <a:schemeClr val="bg1"/>
                </a:solidFill>
              </a:rPr>
              <a:t>个素数，而以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为底的伪素数则只有</a:t>
            </a:r>
            <a:r>
              <a:rPr lang="en-US" altLang="zh-CN" sz="2400">
                <a:solidFill>
                  <a:schemeClr val="bg1"/>
                </a:solidFill>
              </a:rPr>
              <a:t>5597</a:t>
            </a:r>
            <a:r>
              <a:rPr lang="zh-CN" altLang="en-US" sz="2400">
                <a:solidFill>
                  <a:schemeClr val="bg1"/>
                </a:solidFill>
              </a:rPr>
              <a:t>个。 因此在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整除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n-1 </a:t>
            </a:r>
            <a:r>
              <a:rPr lang="en-US" altLang="zh-CN" sz="2400">
                <a:solidFill>
                  <a:schemeClr val="bg1"/>
                </a:solidFill>
              </a:rPr>
              <a:t>-1</a:t>
            </a:r>
            <a:r>
              <a:rPr lang="zh-CN" altLang="en-US" sz="2400">
                <a:solidFill>
                  <a:schemeClr val="bg1"/>
                </a:solidFill>
              </a:rPr>
              <a:t>的情况下，出现合数的机会仅有</a:t>
            </a:r>
            <a:r>
              <a:rPr lang="en-US" altLang="zh-CN" sz="2400">
                <a:solidFill>
                  <a:schemeClr val="bg1"/>
                </a:solidFill>
              </a:rPr>
              <a:t>5597/(5597+50847534) = 0.00011 </a:t>
            </a:r>
            <a:r>
              <a:rPr lang="zh-CN" altLang="en-US" sz="2400">
                <a:solidFill>
                  <a:schemeClr val="bg1"/>
                </a:solidFill>
              </a:rPr>
              <a:t>。 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而我们同时考虑以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3</a:t>
            </a:r>
            <a:r>
              <a:rPr lang="zh-CN" altLang="en-US" sz="2400">
                <a:solidFill>
                  <a:schemeClr val="bg1"/>
                </a:solidFill>
              </a:rPr>
              <a:t>为底的伪素数，则只有</a:t>
            </a:r>
            <a:r>
              <a:rPr lang="en-US" altLang="zh-CN" sz="2400">
                <a:solidFill>
                  <a:schemeClr val="bg1"/>
                </a:solidFill>
              </a:rPr>
              <a:t>1272</a:t>
            </a:r>
            <a:r>
              <a:rPr lang="zh-CN" altLang="en-US" sz="2400">
                <a:solidFill>
                  <a:schemeClr val="bg1"/>
                </a:solidFill>
              </a:rPr>
              <a:t>个。 因此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同时可以整除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n-1</a:t>
            </a:r>
            <a:r>
              <a:rPr lang="en-US" altLang="zh-CN" sz="2400">
                <a:solidFill>
                  <a:schemeClr val="bg1"/>
                </a:solidFill>
              </a:rPr>
              <a:t> -1</a:t>
            </a:r>
            <a:r>
              <a:rPr lang="zh-CN" altLang="en-US" sz="2400">
                <a:solidFill>
                  <a:schemeClr val="bg1"/>
                </a:solidFill>
              </a:rPr>
              <a:t>和整除</a:t>
            </a:r>
            <a:r>
              <a:rPr lang="en-US" altLang="zh-CN" sz="2400">
                <a:solidFill>
                  <a:schemeClr val="bg1"/>
                </a:solidFill>
              </a:rPr>
              <a:t>3</a:t>
            </a:r>
            <a:r>
              <a:rPr lang="en-US" altLang="zh-CN" sz="2400" baseline="30000">
                <a:solidFill>
                  <a:schemeClr val="bg1"/>
                </a:solidFill>
              </a:rPr>
              <a:t>n-1</a:t>
            </a:r>
            <a:r>
              <a:rPr lang="en-US" altLang="zh-CN" sz="2400">
                <a:solidFill>
                  <a:schemeClr val="bg1"/>
                </a:solidFill>
              </a:rPr>
              <a:t> -1</a:t>
            </a:r>
            <a:r>
              <a:rPr lang="zh-CN" altLang="en-US" sz="2400">
                <a:solidFill>
                  <a:schemeClr val="bg1"/>
                </a:solidFill>
              </a:rPr>
              <a:t>的情况下，碰上合数的机会便更低了，仅有</a:t>
            </a:r>
            <a:r>
              <a:rPr lang="en-US" altLang="zh-CN" sz="2400">
                <a:solidFill>
                  <a:schemeClr val="bg1"/>
                </a:solidFill>
              </a:rPr>
              <a:t>1272/(1272+50847534) = 0.000025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lnSpc>
                <a:spcPct val="9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若我们把该测试扩张至其他底，自然会将找到伪素数的机会降低，会降至</a:t>
            </a:r>
            <a:r>
              <a:rPr lang="en-US" altLang="zh-CN" sz="2400">
                <a:solidFill>
                  <a:schemeClr val="bg1"/>
                </a:solidFill>
              </a:rPr>
              <a:t>0</a:t>
            </a:r>
            <a:r>
              <a:rPr lang="zh-CN" altLang="en-US" sz="2400">
                <a:solidFill>
                  <a:schemeClr val="bg1"/>
                </a:solidFill>
              </a:rPr>
              <a:t>吗？</a:t>
            </a:r>
            <a:r>
              <a:rPr lang="zh-CN" altLang="en-US" sz="2400"/>
              <a:t>否！</a:t>
            </a:r>
          </a:p>
        </p:txBody>
      </p:sp>
      <p:graphicFrame>
        <p:nvGraphicFramePr>
          <p:cNvPr id="227336" name="Object 6">
            <a:extLst>
              <a:ext uri="{FF2B5EF4-FFF2-40B4-BE49-F238E27FC236}">
                <a16:creationId xmlns:a16="http://schemas.microsoft.com/office/drawing/2014/main" id="{807C7822-6196-4800-8694-413DB6B71E1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941763" y="954088"/>
          <a:ext cx="2171700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1425" name="Equation" r:id="rId4" imgW="863225" imgH="190417" progId="Equation.DSMT4">
                  <p:embed/>
                </p:oleObj>
              </mc:Choice>
              <mc:Fallback>
                <p:oleObj name="Equation" r:id="rId4" imgW="863225" imgH="190417" progId="Equation.DSMT4">
                  <p:embed/>
                  <p:pic>
                    <p:nvPicPr>
                      <p:cNvPr id="227336" name="Object 6">
                        <a:extLst>
                          <a:ext uri="{FF2B5EF4-FFF2-40B4-BE49-F238E27FC236}">
                            <a16:creationId xmlns:a16="http://schemas.microsoft.com/office/drawing/2014/main" id="{807C7822-6196-4800-8694-413DB6B71E1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41763" y="954088"/>
                        <a:ext cx="2171700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378" name="日期占位符 1">
            <a:extLst>
              <a:ext uri="{FF2B5EF4-FFF2-40B4-BE49-F238E27FC236}">
                <a16:creationId xmlns:a16="http://schemas.microsoft.com/office/drawing/2014/main" id="{521253FC-B47A-4E80-9348-C239D4051A1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79" name="灯片编号占位符 3">
            <a:extLst>
              <a:ext uri="{FF2B5EF4-FFF2-40B4-BE49-F238E27FC236}">
                <a16:creationId xmlns:a16="http://schemas.microsoft.com/office/drawing/2014/main" id="{3A17C8F4-23E1-413B-9598-691DC94B2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AD410A27-E091-4E54-BB81-7ECEDC3724E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9380" name="日期占位符 3">
            <a:extLst>
              <a:ext uri="{FF2B5EF4-FFF2-40B4-BE49-F238E27FC236}">
                <a16:creationId xmlns:a16="http://schemas.microsoft.com/office/drawing/2014/main" id="{33CF1245-33DA-46C3-A779-6BCDFAC0F3B6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29381" name="灯片编号占位符 5">
            <a:extLst>
              <a:ext uri="{FF2B5EF4-FFF2-40B4-BE49-F238E27FC236}">
                <a16:creationId xmlns:a16="http://schemas.microsoft.com/office/drawing/2014/main" id="{5A3154B7-7DC1-4DD9-A318-3BE28DCBCB6D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2F473337-C845-4D3B-B12B-020BE3FAB83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29382" name="Rectangle 2">
            <a:extLst>
              <a:ext uri="{FF2B5EF4-FFF2-40B4-BE49-F238E27FC236}">
                <a16:creationId xmlns:a16="http://schemas.microsoft.com/office/drawing/2014/main" id="{D82EC042-C50A-4201-9256-6BFCB7D2591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6375" y="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29383" name="Rectangle 3">
            <a:extLst>
              <a:ext uri="{FF2B5EF4-FFF2-40B4-BE49-F238E27FC236}">
                <a16:creationId xmlns:a16="http://schemas.microsoft.com/office/drawing/2014/main" id="{0299BEC6-6D06-46EA-9D24-3F8820B7899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0" y="728663"/>
            <a:ext cx="9144000" cy="5761037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</a:t>
            </a:r>
            <a:r>
              <a:rPr lang="zh-CN" altLang="en-US" sz="2400">
                <a:solidFill>
                  <a:schemeClr val="bg1"/>
                </a:solidFill>
              </a:rPr>
              <a:t>若将</a:t>
            </a:r>
            <a:r>
              <a:rPr lang="en-US" altLang="zh-CN" sz="2400">
                <a:solidFill>
                  <a:schemeClr val="bg1"/>
                </a:solidFill>
              </a:rPr>
              <a:t>Fermat</a:t>
            </a:r>
            <a:r>
              <a:rPr lang="zh-CN" altLang="en-US" sz="2400">
                <a:solidFill>
                  <a:schemeClr val="bg1"/>
                </a:solidFill>
              </a:rPr>
              <a:t>测试改为从</a:t>
            </a:r>
            <a:r>
              <a:rPr lang="en-US" altLang="zh-CN" sz="2400">
                <a:solidFill>
                  <a:schemeClr val="bg1"/>
                </a:solidFill>
              </a:rPr>
              <a:t>2~n-2</a:t>
            </a:r>
            <a:r>
              <a:rPr lang="zh-CN" altLang="en-US" sz="2400">
                <a:solidFill>
                  <a:schemeClr val="bg1"/>
                </a:solidFill>
              </a:rPr>
              <a:t>之间随机选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，则只有选到一个伪证据时，对合数的测试失败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返回</a:t>
            </a:r>
            <a:r>
              <a:rPr lang="en-US" altLang="zh-CN" sz="2400">
                <a:solidFill>
                  <a:schemeClr val="bg1"/>
                </a:solidFill>
              </a:rPr>
              <a:t>true).</a:t>
            </a:r>
            <a:endParaRPr lang="en-US" altLang="zh-CN" sz="2400"/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</a:pPr>
            <a:r>
              <a:rPr lang="zh-CN" altLang="en-US" sz="2400"/>
              <a:t>伪证据有多少？</a:t>
            </a: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/>
              <a:t>总体情况是伪证据相当少</a:t>
            </a: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en-US" altLang="zh-CN" sz="2400"/>
              <a:t>1000</a:t>
            </a:r>
            <a:r>
              <a:rPr lang="zh-CN" altLang="en-US" sz="2400"/>
              <a:t>之内的奇合数测试误差概率</a:t>
            </a:r>
            <a:r>
              <a:rPr lang="en-US" altLang="zh-CN" sz="2400"/>
              <a:t>&lt;3.3%</a:t>
            </a:r>
            <a:r>
              <a:rPr lang="zh-CN" altLang="en-US" sz="2400"/>
              <a:t>。</a:t>
            </a:r>
            <a:r>
              <a:rPr lang="en-US" altLang="zh-CN" sz="2400"/>
              <a:t>n</a:t>
            </a:r>
            <a:r>
              <a:rPr lang="zh-CN" altLang="en-US" sz="2400"/>
              <a:t>较大时，概率更小。</a:t>
            </a: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/>
              <a:t>有些合数伪证据比例相当高</a:t>
            </a: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如</a:t>
            </a:r>
            <a:r>
              <a:rPr lang="en-US" altLang="zh-CN" sz="2400"/>
              <a:t>561</a:t>
            </a:r>
            <a:r>
              <a:rPr lang="zh-CN" altLang="en-US" sz="2400"/>
              <a:t>，有</a:t>
            </a:r>
            <a:r>
              <a:rPr lang="en-US" altLang="zh-CN" sz="2400"/>
              <a:t>318</a:t>
            </a:r>
            <a:r>
              <a:rPr lang="zh-CN" altLang="en-US" sz="2400"/>
              <a:t>个伪证据，超过证据数的一半（</a:t>
            </a:r>
            <a:r>
              <a:rPr lang="en-US" altLang="zh-CN" sz="2400"/>
              <a:t>2~559</a:t>
            </a:r>
            <a:r>
              <a:rPr lang="zh-CN" altLang="en-US" sz="2400"/>
              <a:t>）。极端情况：</a:t>
            </a:r>
            <a:r>
              <a:rPr lang="en-US" altLang="zh-CN" sz="2400"/>
              <a:t>Fermat(651693055693681)</a:t>
            </a:r>
            <a:r>
              <a:rPr lang="zh-CN" altLang="en-US" sz="2400"/>
              <a:t>返回</a:t>
            </a:r>
            <a:r>
              <a:rPr lang="en-US" altLang="zh-CN" sz="2400"/>
              <a:t>true</a:t>
            </a:r>
            <a:r>
              <a:rPr lang="zh-CN" altLang="en-US" sz="2400"/>
              <a:t>的概率</a:t>
            </a:r>
            <a:r>
              <a:rPr lang="en-US" altLang="zh-CN" sz="2400"/>
              <a:t>&gt;99.9965%</a:t>
            </a: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Char char="Ø"/>
            </a:pPr>
            <a:r>
              <a:rPr lang="zh-CN" altLang="en-US" sz="2400"/>
              <a:t>一般地，对         ，存在无穷多个合数，使得</a:t>
            </a:r>
            <a:r>
              <a:rPr lang="en-US" altLang="zh-CN" sz="2400"/>
              <a:t>Fermat</a:t>
            </a:r>
            <a:r>
              <a:rPr lang="zh-CN" altLang="en-US" sz="2400"/>
              <a:t>测试发现他们是合数的概率小于</a:t>
            </a:r>
            <a:r>
              <a:rPr lang="el-GR" altLang="zh-CN" sz="2400">
                <a:cs typeface="Arial" panose="020B0604020202020204" pitchFamily="34" charset="0"/>
              </a:rPr>
              <a:t>δ</a:t>
            </a:r>
            <a:endParaRPr lang="en-US" altLang="zh-CN" sz="2400">
              <a:cs typeface="Arial" panose="020B0604020202020204" pitchFamily="34" charset="0"/>
            </a:endParaRPr>
          </a:p>
          <a:p>
            <a:pPr marL="990600" lvl="1" indent="-533400" algn="just" eaLnBrk="1" hangingPunct="1">
              <a:lnSpc>
                <a:spcPct val="80000"/>
              </a:lnSpc>
              <a:buClr>
                <a:srgbClr val="FF9900"/>
              </a:buClr>
              <a:buFont typeface="Wingdings" panose="05000000000000000000" pitchFamily="2" charset="2"/>
              <a:buNone/>
            </a:pPr>
            <a:r>
              <a:rPr lang="en-US" altLang="zh-CN" sz="2400"/>
              <a:t>       </a:t>
            </a:r>
            <a:r>
              <a:rPr lang="zh-CN" altLang="en-US" sz="2400"/>
              <a:t>即：对任意的</a:t>
            </a:r>
            <a:r>
              <a:rPr lang="en-US" altLang="zh-CN" sz="2400"/>
              <a:t>p&gt;0</a:t>
            </a:r>
            <a:r>
              <a:rPr lang="zh-CN" altLang="en-US" sz="2400"/>
              <a:t>， </a:t>
            </a:r>
            <a:r>
              <a:rPr lang="en-US" altLang="zh-CN" sz="2400"/>
              <a:t>Fermat</a:t>
            </a:r>
            <a:r>
              <a:rPr lang="zh-CN" altLang="en-US" sz="2400"/>
              <a:t>测试都不是</a:t>
            </a:r>
            <a:r>
              <a:rPr lang="en-US" altLang="zh-CN" sz="2400"/>
              <a:t>p-</a:t>
            </a:r>
            <a:r>
              <a:rPr lang="zh-CN" altLang="en-US" sz="2400"/>
              <a:t>正确的。因此，以前将</a:t>
            </a:r>
            <a:r>
              <a:rPr lang="en-US" altLang="zh-CN" sz="2400"/>
              <a:t>Fermat</a:t>
            </a:r>
            <a:r>
              <a:rPr lang="zh-CN" altLang="en-US" sz="2400"/>
              <a:t>测试重复固定次数，并不能将误差降到任意小的</a:t>
            </a:r>
            <a:r>
              <a:rPr lang="el-GR" altLang="zh-CN" sz="2400">
                <a:cs typeface="Arial" panose="020B0604020202020204" pitchFamily="34" charset="0"/>
              </a:rPr>
              <a:t>ε</a:t>
            </a:r>
            <a:r>
              <a:rPr lang="zh-CN" altLang="en-US" sz="2400"/>
              <a:t>内。</a:t>
            </a:r>
          </a:p>
        </p:txBody>
      </p:sp>
      <p:graphicFrame>
        <p:nvGraphicFramePr>
          <p:cNvPr id="229384" name="Object 6">
            <a:extLst>
              <a:ext uri="{FF2B5EF4-FFF2-40B4-BE49-F238E27FC236}">
                <a16:creationId xmlns:a16="http://schemas.microsoft.com/office/drawing/2014/main" id="{4B4144FD-7EF5-4D32-BB9A-C875CBC79F4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546350" y="4554538"/>
          <a:ext cx="944563" cy="369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3473" name="Equation" r:id="rId4" imgW="469696" imgH="177723" progId="Equation.DSMT4">
                  <p:embed/>
                </p:oleObj>
              </mc:Choice>
              <mc:Fallback>
                <p:oleObj name="Equation" r:id="rId4" imgW="469696" imgH="177723" progId="Equation.DSMT4">
                  <p:embed/>
                  <p:pic>
                    <p:nvPicPr>
                      <p:cNvPr id="229384" name="Object 6">
                        <a:extLst>
                          <a:ext uri="{FF2B5EF4-FFF2-40B4-BE49-F238E27FC236}">
                            <a16:creationId xmlns:a16="http://schemas.microsoft.com/office/drawing/2014/main" id="{4B4144FD-7EF5-4D32-BB9A-C875CBC79F4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6350" y="4554538"/>
                        <a:ext cx="944563" cy="369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426" name="日期占位符 1">
            <a:extLst>
              <a:ext uri="{FF2B5EF4-FFF2-40B4-BE49-F238E27FC236}">
                <a16:creationId xmlns:a16="http://schemas.microsoft.com/office/drawing/2014/main" id="{1606D519-38C5-4CB2-BBB2-1795B1856D6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1427" name="灯片编号占位符 3">
            <a:extLst>
              <a:ext uri="{FF2B5EF4-FFF2-40B4-BE49-F238E27FC236}">
                <a16:creationId xmlns:a16="http://schemas.microsoft.com/office/drawing/2014/main" id="{460EF94A-599A-4F02-808F-37F719EB5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0D9CFDE1-D90C-4F88-80E7-5E9F9204BB3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1428" name="日期占位符 3">
            <a:extLst>
              <a:ext uri="{FF2B5EF4-FFF2-40B4-BE49-F238E27FC236}">
                <a16:creationId xmlns:a16="http://schemas.microsoft.com/office/drawing/2014/main" id="{F157A03E-CFA7-4B2D-9F35-63AD3B92BD2B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1429" name="灯片编号占位符 5">
            <a:extLst>
              <a:ext uri="{FF2B5EF4-FFF2-40B4-BE49-F238E27FC236}">
                <a16:creationId xmlns:a16="http://schemas.microsoft.com/office/drawing/2014/main" id="{DC51AEB0-CC79-40C4-803D-2A79651F5BE7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99EBD31-5B7E-407D-AB08-E199174981E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1430" name="Rectangle 2">
            <a:extLst>
              <a:ext uri="{FF2B5EF4-FFF2-40B4-BE49-F238E27FC236}">
                <a16:creationId xmlns:a16="http://schemas.microsoft.com/office/drawing/2014/main" id="{39BEEC75-AC6D-4722-BE6D-CB7594013FA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1431" name="Rectangle 3">
            <a:extLst>
              <a:ext uri="{FF2B5EF4-FFF2-40B4-BE49-F238E27FC236}">
                <a16:creationId xmlns:a16="http://schemas.microsoft.com/office/drawing/2014/main" id="{EDED5310-BBA0-4BDB-BADD-3FE126B45D5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algn="just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AutoNum type="arabicPeriod" startAt="4"/>
            </a:pPr>
            <a:r>
              <a:rPr lang="en-US" altLang="zh-CN" sz="2400"/>
              <a:t>Fermat</a:t>
            </a:r>
            <a:r>
              <a:rPr lang="zh-CN" altLang="en-US" sz="2400"/>
              <a:t>测试改进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F9900"/>
              </a:buClr>
            </a:pPr>
            <a:r>
              <a:rPr lang="zh-CN" altLang="en-US" sz="2400"/>
              <a:t>强伪素数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设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是一个大于</a:t>
            </a:r>
            <a:r>
              <a:rPr lang="en-US" altLang="zh-CN" sz="2400">
                <a:solidFill>
                  <a:schemeClr val="bg1"/>
                </a:solidFill>
              </a:rPr>
              <a:t>4</a:t>
            </a:r>
            <a:r>
              <a:rPr lang="zh-CN" altLang="en-US" sz="2400">
                <a:solidFill>
                  <a:schemeClr val="bg1"/>
                </a:solidFill>
              </a:rPr>
              <a:t>的奇整数，</a:t>
            </a:r>
            <a:r>
              <a:rPr lang="en-US" altLang="zh-CN" sz="2400">
                <a:solidFill>
                  <a:schemeClr val="bg1"/>
                </a:solidFill>
              </a:rPr>
              <a:t>s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是使得               的正整数，其中</a:t>
            </a:r>
            <a:r>
              <a:rPr lang="en-US" altLang="zh-CN" sz="2400">
                <a:solidFill>
                  <a:schemeClr val="bg1"/>
                </a:solidFill>
              </a:rPr>
              <a:t>t</a:t>
            </a:r>
            <a:r>
              <a:rPr lang="zh-CN" altLang="en-US" sz="2400">
                <a:solidFill>
                  <a:schemeClr val="bg1"/>
                </a:solidFill>
              </a:rPr>
              <a:t>为奇数，设</a:t>
            </a:r>
            <a:r>
              <a:rPr lang="en-US" altLang="zh-CN" sz="2400">
                <a:solidFill>
                  <a:schemeClr val="bg1"/>
                </a:solidFill>
              </a:rPr>
              <a:t>B(n)</a:t>
            </a:r>
            <a:r>
              <a:rPr lang="zh-CN" altLang="en-US" sz="2400">
                <a:solidFill>
                  <a:schemeClr val="bg1"/>
                </a:solidFill>
              </a:rPr>
              <a:t>是如下定义的整数集合：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       当且仅当</a:t>
            </a:r>
            <a:r>
              <a:rPr lang="en-US" altLang="zh-CN" sz="2400">
                <a:solidFill>
                  <a:schemeClr val="bg1"/>
                </a:solidFill>
              </a:rPr>
              <a:t>2≤a≤n-2</a:t>
            </a:r>
            <a:r>
              <a:rPr lang="zh-CN" altLang="en-US" sz="2400">
                <a:solidFill>
                  <a:schemeClr val="bg1"/>
                </a:solidFill>
              </a:rPr>
              <a:t>且满足下述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个条件之一：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/>
              <a:t>                                                          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或</a:t>
            </a:r>
          </a:p>
          <a:p>
            <a:pPr marL="609600" indent="-609600" algn="just" eaLnBrk="1" hangingPunct="1">
              <a:lnSpc>
                <a:spcPct val="80000"/>
              </a:lnSpc>
              <a:spcBef>
                <a:spcPct val="60000"/>
              </a:spcBef>
              <a:spcAft>
                <a:spcPct val="20000"/>
              </a:spcAft>
              <a:buClr>
                <a:srgbClr val="F11A09"/>
              </a:buClr>
              <a:buFont typeface="Wingdings" panose="05000000000000000000" pitchFamily="2" charset="2"/>
              <a:buAutoNum type="circleNumDbPlain" startAt="2"/>
            </a:pPr>
            <a:r>
              <a:rPr lang="zh-CN" altLang="en-US" sz="2400">
                <a:solidFill>
                  <a:schemeClr val="bg1"/>
                </a:solidFill>
                <a:sym typeface="Symbol" panose="05050102010706020507" pitchFamily="18" charset="2"/>
              </a:rPr>
              <a:t></a:t>
            </a:r>
          </a:p>
          <a:p>
            <a:pPr marL="609600" indent="-609600" algn="just" eaLnBrk="1" hangingPunct="1">
              <a:lnSpc>
                <a:spcPct val="80000"/>
              </a:lnSpc>
              <a:spcBef>
                <a:spcPct val="90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为素数时，</a:t>
            </a:r>
            <a:r>
              <a:rPr lang="zh-CN" altLang="en-US" sz="240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</a:rPr>
              <a:t>∀</a:t>
            </a:r>
            <a:r>
              <a:rPr lang="en-US" altLang="zh-CN" sz="2400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</a:rPr>
              <a:t>a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∈[2,n-2]</a:t>
            </a:r>
            <a:r>
              <a:rPr lang="zh-CN" altLang="en-US" sz="2400">
                <a:solidFill>
                  <a:schemeClr val="bg1"/>
                </a:solidFill>
              </a:rPr>
              <a:t>，均有</a:t>
            </a:r>
            <a:r>
              <a:rPr lang="en-US" altLang="zh-CN" sz="2400" err="1">
                <a:solidFill>
                  <a:schemeClr val="bg1"/>
                </a:solidFill>
                <a:latin typeface="Arial Unicode MS" pitchFamily="34" charset="-122"/>
                <a:ea typeface="Arial Unicode MS" pitchFamily="34" charset="-122"/>
              </a:rPr>
              <a:t>a</a:t>
            </a:r>
            <a:r>
              <a:rPr lang="en-US" altLang="zh-CN" sz="2400" err="1">
                <a:solidFill>
                  <a:schemeClr val="bg1"/>
                </a:solidFill>
                <a:latin typeface="黑体" panose="02010609060101010101" pitchFamily="49" charset="-122"/>
              </a:rPr>
              <a:t>∈B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(n)</a:t>
            </a:r>
          </a:p>
          <a:p>
            <a:pPr marL="609600" indent="-609600" algn="just" eaLnBrk="1" hangingPunct="1">
              <a:lnSpc>
                <a:spcPct val="80000"/>
              </a:lnSpc>
              <a:spcBef>
                <a:spcPct val="90000"/>
              </a:spcBef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为合数时，若</a:t>
            </a:r>
            <a:r>
              <a:rPr lang="en-US" altLang="zh-CN" sz="2400" err="1">
                <a:solidFill>
                  <a:schemeClr val="bg1"/>
                </a:solidFill>
              </a:rPr>
              <a:t>a∈B</a:t>
            </a:r>
            <a:r>
              <a:rPr lang="en-US" altLang="zh-CN" sz="2400">
                <a:solidFill>
                  <a:schemeClr val="bg1"/>
                </a:solidFill>
              </a:rPr>
              <a:t>(n)</a:t>
            </a:r>
            <a:r>
              <a:rPr lang="zh-CN" altLang="en-US" sz="2400">
                <a:solidFill>
                  <a:schemeClr val="bg1"/>
                </a:solidFill>
              </a:rPr>
              <a:t>，则称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为一个以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为底的</a:t>
            </a:r>
            <a:r>
              <a:rPr lang="zh-CN" altLang="en-US" sz="2400">
                <a:solidFill>
                  <a:srgbClr val="6CE927"/>
                </a:solidFill>
              </a:rPr>
              <a:t>强伪素数</a:t>
            </a:r>
            <a:r>
              <a:rPr lang="zh-CN" altLang="en-US" sz="2400">
                <a:solidFill>
                  <a:schemeClr val="bg1"/>
                </a:solidFill>
              </a:rPr>
              <a:t>，称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为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素性的</a:t>
            </a:r>
            <a:r>
              <a:rPr lang="zh-CN" altLang="en-US" sz="2400">
                <a:solidFill>
                  <a:srgbClr val="6CE927"/>
                </a:solidFill>
              </a:rPr>
              <a:t>强伪证据</a:t>
            </a:r>
            <a:r>
              <a:rPr lang="zh-CN" altLang="en-US" sz="24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为素数，说明它对所有底均为强伪素数。</a:t>
            </a:r>
            <a:r>
              <a:rPr lang="zh-CN" altLang="en-US" sz="2800" b="0"/>
              <a:t>	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31432" name="Object 6">
                <a:extLst>
                  <a:ext uri="{FF2B5EF4-FFF2-40B4-BE49-F238E27FC236}">
                    <a16:creationId xmlns:a16="http://schemas.microsoft.com/office/drawing/2014/main" id="{3A72B1E6-643F-415A-BBE9-4BF2739D6D37}"/>
                  </a:ext>
                </a:extLst>
              </p:cNvPr>
              <p:cNvSpPr txBox="1"/>
              <p:nvPr/>
            </p:nvSpPr>
            <p:spPr bwMode="auto">
              <a:xfrm>
                <a:off x="1196975" y="3968750"/>
                <a:ext cx="7718425" cy="603250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700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整数</m:t>
                      </m:r>
                      <m:r>
                        <m:rPr>
                          <m:sty m:val="p"/>
                        </m:rP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，</m:t>
                      </m:r>
                      <m: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0≤</m:t>
                      </m:r>
                      <m:r>
                        <m:rPr>
                          <m:sty m:val="p"/>
                        </m:rP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  <m: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&lt;</m:t>
                      </m:r>
                      <m:r>
                        <m:rPr>
                          <m:sty m:val="p"/>
                        </m:rP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s</m:t>
                      </m:r>
                      <m: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满足</m:t>
                      </m:r>
                      <m:sSup>
                        <m:sSupPr>
                          <m:ctrl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zh-CN" alt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modn</m:t>
                      </m:r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−1∥</m:t>
                      </m:r>
                      <m:sSup>
                        <m:sSupPr>
                          <m:ctrl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zh-CN" altLang="en-US" i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sSup>
                            <m:sSupPr>
                              <m:ctrlPr>
                                <a:rPr lang="zh-CN" alt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zh-CN" alt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sup>
                              <m:r>
                                <m:rPr>
                                  <m:sty m:val="p"/>
                                </m:rPr>
                                <a:rPr lang="zh-CN" altLang="en-US" i="1">
                                  <a:solidFill>
                                    <a:schemeClr val="bg1"/>
                                  </a:solidFill>
                                  <a:latin typeface="Cambria Math" panose="02040503050406030204" pitchFamily="18" charset="0"/>
                                </a:rPr>
                                <m:t>i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≡−1(</m:t>
                      </m:r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modn</m:t>
                      </m:r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31432" name="Object 6">
                <a:extLst>
                  <a:ext uri="{FF2B5EF4-FFF2-40B4-BE49-F238E27FC236}">
                    <a16:creationId xmlns:a16="http://schemas.microsoft.com/office/drawing/2014/main" id="{3A72B1E6-643F-415A-BBE9-4BF2739D6D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196975" y="3968750"/>
                <a:ext cx="7718425" cy="6032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31434" name="Object 8">
                <a:extLst>
                  <a:ext uri="{FF2B5EF4-FFF2-40B4-BE49-F238E27FC236}">
                    <a16:creationId xmlns:a16="http://schemas.microsoft.com/office/drawing/2014/main" id="{AFA33C4A-7118-4A1F-BAA3-DBC7EC4E7CC7}"/>
                  </a:ext>
                </a:extLst>
              </p:cNvPr>
              <p:cNvSpPr txBox="1"/>
              <p:nvPr/>
            </p:nvSpPr>
            <p:spPr bwMode="auto">
              <a:xfrm>
                <a:off x="5922150" y="1807369"/>
                <a:ext cx="1485900" cy="481012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62500" lnSpcReduction="2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−1=</m:t>
                      </m:r>
                      <m:sSup>
                        <m:sSupPr>
                          <m:ctrl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oMath>
                  </m:oMathPara>
                </a14:m>
                <a:endParaRPr lang="zh-CN" altLang="en-US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31434" name="Object 8">
                <a:extLst>
                  <a:ext uri="{FF2B5EF4-FFF2-40B4-BE49-F238E27FC236}">
                    <a16:creationId xmlns:a16="http://schemas.microsoft.com/office/drawing/2014/main" id="{AFA33C4A-7118-4A1F-BAA3-DBC7EC4E7C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5922150" y="1807369"/>
                <a:ext cx="1485900" cy="48101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aphicFrame>
        <p:nvGraphicFramePr>
          <p:cNvPr id="231435" name="Object 9">
            <a:extLst>
              <a:ext uri="{FF2B5EF4-FFF2-40B4-BE49-F238E27FC236}">
                <a16:creationId xmlns:a16="http://schemas.microsoft.com/office/drawing/2014/main" id="{EE41FD7D-BEA8-4277-8C42-A68C65741E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71550" y="2619375"/>
          <a:ext cx="1125538" cy="458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521" name="Equation" r:id="rId6" imgW="558558" imgH="203112" progId="Equation.DSMT4">
                  <p:embed/>
                </p:oleObj>
              </mc:Choice>
              <mc:Fallback>
                <p:oleObj name="Equation" r:id="rId6" imgW="558558" imgH="203112" progId="Equation.DSMT4">
                  <p:embed/>
                  <p:pic>
                    <p:nvPicPr>
                      <p:cNvPr id="231435" name="Object 9">
                        <a:extLst>
                          <a:ext uri="{FF2B5EF4-FFF2-40B4-BE49-F238E27FC236}">
                            <a16:creationId xmlns:a16="http://schemas.microsoft.com/office/drawing/2014/main" id="{EE41FD7D-BEA8-4277-8C42-A68C65741E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71550" y="2619375"/>
                        <a:ext cx="1125538" cy="458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231433" name="Object 7">
                <a:extLst>
                  <a:ext uri="{FF2B5EF4-FFF2-40B4-BE49-F238E27FC236}">
                    <a16:creationId xmlns:a16="http://schemas.microsoft.com/office/drawing/2014/main" id="{E7504AB1-2DD5-437D-ACA6-C47A11F30B36}"/>
                  </a:ext>
                </a:extLst>
              </p:cNvPr>
              <p:cNvSpPr txBox="1"/>
              <p:nvPr/>
            </p:nvSpPr>
            <p:spPr bwMode="auto">
              <a:xfrm>
                <a:off x="881063" y="2979738"/>
                <a:ext cx="5187950" cy="573087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zh-CN" altLang="en-US" i="1" smtClean="0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mod</m:t>
                      </m:r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=1      ∥</m:t>
                      </m:r>
                      <m:sSup>
                        <m:sSupPr>
                          <m:ctrl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a</m:t>
                          </m:r>
                        </m:e>
                        <m:sup>
                          <m: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m:rPr>
                              <m:sty m:val="p"/>
                            </m:rPr>
                            <a:rPr lang="zh-CN" altLang="en-US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≡1(</m:t>
                      </m:r>
                      <m:r>
                        <m:rPr>
                          <m:sty m:val="p"/>
                        </m:rP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modn</m:t>
                      </m:r>
                      <m:r>
                        <a:rPr lang="zh-CN" altLang="en-US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zh-CN" altLang="en-US">
                  <a:solidFill>
                    <a:schemeClr val="bg1"/>
                  </a:solidFill>
                </a:endParaRPr>
              </a:p>
            </p:txBody>
          </p:sp>
        </mc:Choice>
        <mc:Fallback>
          <p:sp>
            <p:nvSpPr>
              <p:cNvPr id="231433" name="Object 7">
                <a:extLst>
                  <a:ext uri="{FF2B5EF4-FFF2-40B4-BE49-F238E27FC236}">
                    <a16:creationId xmlns:a16="http://schemas.microsoft.com/office/drawing/2014/main" id="{E7504AB1-2DD5-437D-ACA6-C47A11F30B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1063" y="2979738"/>
                <a:ext cx="5187950" cy="5730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noFill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random/>
  </p:transition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日期占位符 1">
            <a:extLst>
              <a:ext uri="{FF2B5EF4-FFF2-40B4-BE49-F238E27FC236}">
                <a16:creationId xmlns:a16="http://schemas.microsoft.com/office/drawing/2014/main" id="{EB02A3AD-CB82-48DB-936C-00C9DCB3C52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3475" name="灯片编号占位符 3">
            <a:extLst>
              <a:ext uri="{FF2B5EF4-FFF2-40B4-BE49-F238E27FC236}">
                <a16:creationId xmlns:a16="http://schemas.microsoft.com/office/drawing/2014/main" id="{5A86DC83-C742-42E3-891B-B52DCBAC7D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662AA3-90D3-4153-9965-D36AD17F576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3476" name="日期占位符 3">
            <a:extLst>
              <a:ext uri="{FF2B5EF4-FFF2-40B4-BE49-F238E27FC236}">
                <a16:creationId xmlns:a16="http://schemas.microsoft.com/office/drawing/2014/main" id="{79F3F4A7-C3BA-4D59-B7C5-75110B479CA8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3477" name="灯片编号占位符 5">
            <a:extLst>
              <a:ext uri="{FF2B5EF4-FFF2-40B4-BE49-F238E27FC236}">
                <a16:creationId xmlns:a16="http://schemas.microsoft.com/office/drawing/2014/main" id="{D2F15BB5-7877-478D-ACCB-1E8053518770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90E1D6D-0B8B-4CAD-B77C-65CF0E89B98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3478" name="Rectangle 2">
            <a:extLst>
              <a:ext uri="{FF2B5EF4-FFF2-40B4-BE49-F238E27FC236}">
                <a16:creationId xmlns:a16="http://schemas.microsoft.com/office/drawing/2014/main" id="{F7D6D110-F59D-43AD-AA87-4C791BF97560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3479" name="Rectangle 3">
            <a:extLst>
              <a:ext uri="{FF2B5EF4-FFF2-40B4-BE49-F238E27FC236}">
                <a16:creationId xmlns:a16="http://schemas.microsoft.com/office/drawing/2014/main" id="{E7D7FF17-D36E-4134-9396-07DF14714AE6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893175" cy="5903912"/>
          </a:xfrm>
        </p:spPr>
        <p:txBody>
          <a:bodyPr/>
          <a:lstStyle/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Btest(a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n){</a:t>
            </a:r>
            <a:r>
              <a:rPr lang="en-US" altLang="zh-CN" sz="2400">
                <a:solidFill>
                  <a:srgbClr val="6CE927"/>
                </a:solidFill>
              </a:rPr>
              <a:t>//n</a:t>
            </a:r>
            <a:r>
              <a:rPr lang="zh-CN" altLang="en-US" sz="2400">
                <a:solidFill>
                  <a:srgbClr val="6CE927"/>
                </a:solidFill>
              </a:rPr>
              <a:t>为奇数，                 返回                        。即返回</a:t>
            </a:r>
            <a:r>
              <a:rPr lang="en-US" altLang="zh-CN" sz="2400">
                <a:solidFill>
                  <a:srgbClr val="6CE927"/>
                </a:solidFill>
              </a:rPr>
              <a:t>//</a:t>
            </a:r>
            <a:r>
              <a:rPr lang="zh-CN" altLang="en-US" sz="2400">
                <a:solidFill>
                  <a:srgbClr val="6CE927"/>
                </a:solidFill>
              </a:rPr>
              <a:t>真说明</a:t>
            </a:r>
            <a:r>
              <a:rPr lang="en-US" altLang="zh-CN" sz="2400">
                <a:solidFill>
                  <a:srgbClr val="6CE927"/>
                </a:solidFill>
              </a:rPr>
              <a:t>n</a:t>
            </a:r>
            <a:r>
              <a:rPr lang="zh-CN" altLang="en-US" sz="2400">
                <a:solidFill>
                  <a:srgbClr val="6CE927"/>
                </a:solidFill>
              </a:rPr>
              <a:t>是强伪素数或素数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s←0</a:t>
            </a:r>
            <a:r>
              <a:rPr lang="zh-CN" altLang="en-US" sz="2400">
                <a:solidFill>
                  <a:schemeClr val="bg1"/>
                </a:solidFill>
              </a:rPr>
              <a:t>； </a:t>
            </a:r>
            <a:r>
              <a:rPr lang="en-US" altLang="zh-CN" sz="2400">
                <a:solidFill>
                  <a:schemeClr val="bg1"/>
                </a:solidFill>
              </a:rPr>
              <a:t>t ←n-1</a:t>
            </a:r>
            <a:r>
              <a:rPr lang="zh-CN" altLang="en-US" sz="2400">
                <a:solidFill>
                  <a:schemeClr val="bg1"/>
                </a:solidFill>
              </a:rPr>
              <a:t>； </a:t>
            </a:r>
            <a:r>
              <a:rPr lang="en-US" altLang="zh-CN" sz="2400">
                <a:solidFill>
                  <a:srgbClr val="6CE927"/>
                </a:solidFill>
              </a:rPr>
              <a:t>// t</a:t>
            </a:r>
            <a:r>
              <a:rPr lang="zh-CN" altLang="en-US" sz="2400">
                <a:solidFill>
                  <a:srgbClr val="6CE927"/>
                </a:solidFill>
              </a:rPr>
              <a:t>开始为偶数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    </a:t>
            </a:r>
            <a:r>
              <a:rPr lang="en-US" altLang="zh-CN" sz="2400">
                <a:solidFill>
                  <a:schemeClr val="bg1"/>
                </a:solidFill>
              </a:rPr>
              <a:t>repeat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   s++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  <a:r>
              <a:rPr lang="en-US" altLang="zh-CN" sz="2400">
                <a:solidFill>
                  <a:schemeClr val="bg1"/>
                </a:solidFill>
              </a:rPr>
              <a:t>t ← t÷2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until t mod 2 = 1</a:t>
            </a:r>
            <a:r>
              <a:rPr lang="zh-CN" altLang="en-US" sz="2400">
                <a:solidFill>
                  <a:schemeClr val="bg1"/>
                </a:solidFill>
              </a:rPr>
              <a:t>； </a:t>
            </a:r>
            <a:r>
              <a:rPr lang="en-US" altLang="zh-CN" sz="2400">
                <a:solidFill>
                  <a:srgbClr val="6CE927"/>
                </a:solidFill>
              </a:rPr>
              <a:t>//n-1=2</a:t>
            </a:r>
            <a:r>
              <a:rPr lang="en-US" altLang="zh-CN" sz="2400" baseline="30000">
                <a:solidFill>
                  <a:srgbClr val="6CE927"/>
                </a:solidFill>
              </a:rPr>
              <a:t>s</a:t>
            </a:r>
            <a:r>
              <a:rPr lang="en-US" altLang="zh-CN" sz="2400">
                <a:solidFill>
                  <a:srgbClr val="6CE927"/>
                </a:solidFill>
              </a:rPr>
              <a:t>t </a:t>
            </a:r>
            <a:r>
              <a:rPr lang="zh-CN" altLang="en-US" sz="2400">
                <a:solidFill>
                  <a:srgbClr val="6CE927"/>
                </a:solidFill>
              </a:rPr>
              <a:t>， </a:t>
            </a:r>
            <a:r>
              <a:rPr lang="en-US" altLang="zh-CN" sz="2400">
                <a:solidFill>
                  <a:srgbClr val="6CE927"/>
                </a:solidFill>
              </a:rPr>
              <a:t>t</a:t>
            </a:r>
            <a:r>
              <a:rPr lang="zh-CN" altLang="en-US" sz="2400">
                <a:solidFill>
                  <a:srgbClr val="6CE927"/>
                </a:solidFill>
              </a:rPr>
              <a:t>为奇数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		</a:t>
            </a:r>
            <a:r>
              <a:rPr lang="en-US" altLang="zh-CN" sz="2400">
                <a:solidFill>
                  <a:schemeClr val="bg1"/>
                </a:solidFill>
              </a:rPr>
              <a:t>x ←a</a:t>
            </a:r>
            <a:r>
              <a:rPr lang="en-US" altLang="zh-CN" sz="2400" baseline="30000">
                <a:solidFill>
                  <a:schemeClr val="bg1"/>
                </a:solidFill>
              </a:rPr>
              <a:t>t</a:t>
            </a:r>
            <a:r>
              <a:rPr lang="en-US" altLang="zh-CN" sz="2400">
                <a:solidFill>
                  <a:schemeClr val="bg1"/>
                </a:solidFill>
              </a:rPr>
              <a:t> mod n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if x=1 or x=n-1 then  return true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  <a:r>
              <a:rPr lang="en-US" altLang="zh-CN" sz="2400">
                <a:solidFill>
                  <a:srgbClr val="6CE927"/>
                </a:solidFill>
              </a:rPr>
              <a:t>//</a:t>
            </a:r>
            <a:r>
              <a:rPr lang="zh-CN" altLang="en-US" sz="2400">
                <a:solidFill>
                  <a:srgbClr val="6CE927"/>
                </a:solidFill>
              </a:rPr>
              <a:t>满足①</a:t>
            </a:r>
            <a:r>
              <a:rPr lang="en-US" altLang="zh-CN" sz="2400">
                <a:solidFill>
                  <a:srgbClr val="6CE927"/>
                </a:solidFill>
              </a:rPr>
              <a:t>or②</a:t>
            </a:r>
            <a:r>
              <a:rPr lang="zh-CN" altLang="en-US" sz="2400">
                <a:solidFill>
                  <a:srgbClr val="6CE927"/>
                </a:solidFill>
              </a:rPr>
              <a:t>，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for i ←1 to s-1 do{ </a:t>
            </a:r>
            <a:r>
              <a:rPr lang="en-US" altLang="zh-CN" sz="2400">
                <a:solidFill>
                  <a:srgbClr val="6CE927"/>
                </a:solidFill>
              </a:rPr>
              <a:t>//</a:t>
            </a:r>
            <a:r>
              <a:rPr lang="zh-CN" altLang="en-US" sz="2400">
                <a:solidFill>
                  <a:srgbClr val="6CE927"/>
                </a:solidFill>
              </a:rPr>
              <a:t>验证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   </a:t>
            </a:r>
            <a:r>
              <a:rPr lang="en-US" altLang="zh-CN" sz="2400">
                <a:solidFill>
                  <a:schemeClr val="bg1"/>
                </a:solidFill>
              </a:rPr>
              <a:t>x ← x</a:t>
            </a:r>
            <a:r>
              <a:rPr lang="en-US" altLang="zh-CN" sz="2400" baseline="30000">
                <a:solidFill>
                  <a:schemeClr val="bg1"/>
                </a:solidFill>
              </a:rPr>
              <a:t>2</a:t>
            </a:r>
            <a:r>
              <a:rPr lang="en-US" altLang="zh-CN" sz="2400">
                <a:solidFill>
                  <a:schemeClr val="bg1"/>
                </a:solidFill>
              </a:rPr>
              <a:t> mod n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   </a:t>
            </a:r>
            <a:r>
              <a:rPr lang="en-US" altLang="zh-CN" sz="2400">
                <a:solidFill>
                  <a:schemeClr val="bg1"/>
                </a:solidFill>
              </a:rPr>
              <a:t>if x=n-1 then return true</a:t>
            </a:r>
            <a:r>
              <a:rPr lang="zh-CN" altLang="en-US" sz="2400">
                <a:solidFill>
                  <a:schemeClr val="bg1"/>
                </a:solidFill>
              </a:rPr>
              <a:t>； </a:t>
            </a:r>
            <a:r>
              <a:rPr lang="en-US" altLang="zh-CN" sz="2400">
                <a:solidFill>
                  <a:srgbClr val="6CE927"/>
                </a:solidFill>
              </a:rPr>
              <a:t>//</a:t>
            </a:r>
            <a:r>
              <a:rPr lang="zh-CN" altLang="en-US" sz="2400">
                <a:solidFill>
                  <a:srgbClr val="6CE927"/>
                </a:solidFill>
              </a:rPr>
              <a:t>满足②，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</a:t>
            </a:r>
            <a:r>
              <a:rPr lang="en-US" altLang="zh-CN" sz="2400">
                <a:solidFill>
                  <a:schemeClr val="bg1"/>
                </a:solidFill>
              </a:rPr>
              <a:t>}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return false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110000"/>
              </a:lnSpc>
              <a:spcBef>
                <a:spcPct val="0"/>
              </a:spcBef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}</a:t>
            </a:r>
          </a:p>
        </p:txBody>
      </p:sp>
      <p:graphicFrame>
        <p:nvGraphicFramePr>
          <p:cNvPr id="233480" name="Object 6">
            <a:extLst>
              <a:ext uri="{FF2B5EF4-FFF2-40B4-BE49-F238E27FC236}">
                <a16:creationId xmlns:a16="http://schemas.microsoft.com/office/drawing/2014/main" id="{02332087-6A27-4501-A149-3B0E4DD55C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536950" y="1006475"/>
          <a:ext cx="1620838" cy="427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69" name="Equation" r:id="rId4" imgW="863225" imgH="203112" progId="Equation.DSMT4">
                  <p:embed/>
                </p:oleObj>
              </mc:Choice>
              <mc:Fallback>
                <p:oleObj name="Equation" r:id="rId4" imgW="863225" imgH="203112" progId="Equation.DSMT4">
                  <p:embed/>
                  <p:pic>
                    <p:nvPicPr>
                      <p:cNvPr id="233480" name="Object 6">
                        <a:extLst>
                          <a:ext uri="{FF2B5EF4-FFF2-40B4-BE49-F238E27FC236}">
                            <a16:creationId xmlns:a16="http://schemas.microsoft.com/office/drawing/2014/main" id="{02332087-6A27-4501-A149-3B0E4DD55C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36950" y="1006475"/>
                        <a:ext cx="1620838" cy="4270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81" name="Object 7">
            <a:extLst>
              <a:ext uri="{FF2B5EF4-FFF2-40B4-BE49-F238E27FC236}">
                <a16:creationId xmlns:a16="http://schemas.microsoft.com/office/drawing/2014/main" id="{33CE83F8-FA94-4497-998A-0FB7D8F16D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947025" y="3789363"/>
          <a:ext cx="11969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0" name="Equation" r:id="rId6" imgW="558558" imgH="203112" progId="Equation.DSMT4">
                  <p:embed/>
                </p:oleObj>
              </mc:Choice>
              <mc:Fallback>
                <p:oleObj name="Equation" r:id="rId6" imgW="558558" imgH="203112" progId="Equation.DSMT4">
                  <p:embed/>
                  <p:pic>
                    <p:nvPicPr>
                      <p:cNvPr id="233481" name="Object 7">
                        <a:extLst>
                          <a:ext uri="{FF2B5EF4-FFF2-40B4-BE49-F238E27FC236}">
                            <a16:creationId xmlns:a16="http://schemas.microsoft.com/office/drawing/2014/main" id="{33CE83F8-FA94-4497-998A-0FB7D8F16DB4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947025" y="3789363"/>
                        <a:ext cx="11969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82" name="Object 8">
            <a:extLst>
              <a:ext uri="{FF2B5EF4-FFF2-40B4-BE49-F238E27FC236}">
                <a16:creationId xmlns:a16="http://schemas.microsoft.com/office/drawing/2014/main" id="{B4391A1B-531D-45C3-B6BB-BA94B2E046C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97538" y="998538"/>
          <a:ext cx="2070100" cy="450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1" name="Equation" r:id="rId8" imgW="1040948" imgH="203112" progId="Equation.DSMT4">
                  <p:embed/>
                </p:oleObj>
              </mc:Choice>
              <mc:Fallback>
                <p:oleObj name="Equation" r:id="rId8" imgW="1040948" imgH="203112" progId="Equation.DSMT4">
                  <p:embed/>
                  <p:pic>
                    <p:nvPicPr>
                      <p:cNvPr id="233482" name="Object 8">
                        <a:extLst>
                          <a:ext uri="{FF2B5EF4-FFF2-40B4-BE49-F238E27FC236}">
                            <a16:creationId xmlns:a16="http://schemas.microsoft.com/office/drawing/2014/main" id="{B4391A1B-531D-45C3-B6BB-BA94B2E046C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97538" y="998538"/>
                        <a:ext cx="2070100" cy="450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83" name="Object 9">
            <a:extLst>
              <a:ext uri="{FF2B5EF4-FFF2-40B4-BE49-F238E27FC236}">
                <a16:creationId xmlns:a16="http://schemas.microsoft.com/office/drawing/2014/main" id="{B3626998-2591-4E68-A498-B8DB63513BF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867525" y="4959350"/>
          <a:ext cx="1169988" cy="477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2" name="Equation" r:id="rId10" imgW="558558" imgH="203112" progId="Equation.DSMT4">
                  <p:embed/>
                </p:oleObj>
              </mc:Choice>
              <mc:Fallback>
                <p:oleObj name="Equation" r:id="rId10" imgW="558558" imgH="203112" progId="Equation.DSMT4">
                  <p:embed/>
                  <p:pic>
                    <p:nvPicPr>
                      <p:cNvPr id="233483" name="Object 9">
                        <a:extLst>
                          <a:ext uri="{FF2B5EF4-FFF2-40B4-BE49-F238E27FC236}">
                            <a16:creationId xmlns:a16="http://schemas.microsoft.com/office/drawing/2014/main" id="{B3626998-2591-4E68-A498-B8DB63513BF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67525" y="4959350"/>
                        <a:ext cx="1169988" cy="477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3484" name="Object 10">
            <a:extLst>
              <a:ext uri="{FF2B5EF4-FFF2-40B4-BE49-F238E27FC236}">
                <a16:creationId xmlns:a16="http://schemas.microsoft.com/office/drawing/2014/main" id="{0E1BEBC4-BAE0-4572-B144-234AC875E8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751388" y="4103688"/>
          <a:ext cx="2189162" cy="5127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7573" name="Equation" r:id="rId11" imgW="990170" imgH="215806" progId="Equation.DSMT4">
                  <p:embed/>
                </p:oleObj>
              </mc:Choice>
              <mc:Fallback>
                <p:oleObj name="Equation" r:id="rId11" imgW="990170" imgH="215806" progId="Equation.DSMT4">
                  <p:embed/>
                  <p:pic>
                    <p:nvPicPr>
                      <p:cNvPr id="233484" name="Object 10">
                        <a:extLst>
                          <a:ext uri="{FF2B5EF4-FFF2-40B4-BE49-F238E27FC236}">
                            <a16:creationId xmlns:a16="http://schemas.microsoft.com/office/drawing/2014/main" id="{0E1BEBC4-BAE0-4572-B144-234AC875E8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51388" y="4103688"/>
                        <a:ext cx="2189162" cy="5127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22" name="日期占位符 1">
            <a:extLst>
              <a:ext uri="{FF2B5EF4-FFF2-40B4-BE49-F238E27FC236}">
                <a16:creationId xmlns:a16="http://schemas.microsoft.com/office/drawing/2014/main" id="{40242CD1-240B-46D6-BA7D-A0379D003E0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23" name="灯片编号占位符 3">
            <a:extLst>
              <a:ext uri="{FF2B5EF4-FFF2-40B4-BE49-F238E27FC236}">
                <a16:creationId xmlns:a16="http://schemas.microsoft.com/office/drawing/2014/main" id="{64F0154B-A883-489A-AC55-EAF68F003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B1FAA584-47EE-4B9E-92EE-6FA7D38B8F7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5524" name="日期占位符 3">
            <a:extLst>
              <a:ext uri="{FF2B5EF4-FFF2-40B4-BE49-F238E27FC236}">
                <a16:creationId xmlns:a16="http://schemas.microsoft.com/office/drawing/2014/main" id="{A1A95F59-2218-45EB-92EC-EFD0F26BA115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5525" name="灯片编号占位符 5">
            <a:extLst>
              <a:ext uri="{FF2B5EF4-FFF2-40B4-BE49-F238E27FC236}">
                <a16:creationId xmlns:a16="http://schemas.microsoft.com/office/drawing/2014/main" id="{06B14CF5-503F-46F7-A4A2-236C87589D5B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FA3B8D8-8E02-4F75-BED3-283F25C86FA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5526" name="Rectangle 2">
            <a:extLst>
              <a:ext uri="{FF2B5EF4-FFF2-40B4-BE49-F238E27FC236}">
                <a16:creationId xmlns:a16="http://schemas.microsoft.com/office/drawing/2014/main" id="{4D9E745A-DAEE-42EA-B535-BCFD0281A1F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5527" name="Rectangle 3">
            <a:extLst>
              <a:ext uri="{FF2B5EF4-FFF2-40B4-BE49-F238E27FC236}">
                <a16:creationId xmlns:a16="http://schemas.microsoft.com/office/drawing/2014/main" id="{F7477B1B-DD3D-4FC9-B4C1-ECAA8D5AEDF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800" b="0">
                <a:solidFill>
                  <a:schemeClr val="bg1"/>
                </a:solidFill>
              </a:rPr>
              <a:t>例</a:t>
            </a:r>
            <a:r>
              <a:rPr lang="zh-CN" altLang="en-US" sz="2400" b="0">
                <a:solidFill>
                  <a:schemeClr val="bg1"/>
                </a:solidFill>
              </a:rPr>
              <a:t>：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计算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 b="0">
                <a:solidFill>
                  <a:schemeClr val="bg1"/>
                </a:solidFill>
              </a:rPr>
              <a:t>	执行</a:t>
            </a:r>
            <a:r>
              <a:rPr lang="en-US" altLang="zh-CN" sz="2400" b="0">
                <a:solidFill>
                  <a:schemeClr val="bg1"/>
                </a:solidFill>
              </a:rPr>
              <a:t>for</a:t>
            </a:r>
            <a:r>
              <a:rPr lang="zh-CN" altLang="en-US" sz="2400" b="0">
                <a:solidFill>
                  <a:schemeClr val="bg1"/>
                </a:solidFill>
              </a:rPr>
              <a:t>循环</a:t>
            </a:r>
            <a:r>
              <a:rPr lang="en-US" altLang="zh-CN" sz="2400" b="0">
                <a:solidFill>
                  <a:schemeClr val="bg1"/>
                </a:solidFill>
              </a:rPr>
              <a:t>4</a:t>
            </a:r>
            <a:r>
              <a:rPr lang="zh-CN" altLang="en-US" sz="2400" b="0">
                <a:solidFill>
                  <a:schemeClr val="bg1"/>
                </a:solidFill>
              </a:rPr>
              <a:t>次</a:t>
            </a:r>
            <a:r>
              <a:rPr lang="en-US" altLang="zh-CN" sz="2400" b="0">
                <a:solidFill>
                  <a:schemeClr val="bg1"/>
                </a:solidFill>
              </a:rPr>
              <a:t>(</a:t>
            </a:r>
            <a:r>
              <a:rPr lang="zh-CN" altLang="en-US" sz="2400" b="0">
                <a:solidFill>
                  <a:schemeClr val="bg1"/>
                </a:solidFill>
              </a:rPr>
              <a:t>只要</a:t>
            </a:r>
            <a:r>
              <a:rPr lang="en-US" altLang="zh-CN" sz="2400" b="0">
                <a:solidFill>
                  <a:schemeClr val="bg1"/>
                </a:solidFill>
              </a:rPr>
              <a:t>3</a:t>
            </a:r>
            <a:r>
              <a:rPr lang="zh-CN" altLang="en-US" sz="2400" b="0">
                <a:solidFill>
                  <a:schemeClr val="bg1"/>
                </a:solidFill>
              </a:rPr>
              <a:t>次</a:t>
            </a:r>
            <a:r>
              <a:rPr lang="en-US" altLang="zh-CN" sz="2400" b="0">
                <a:solidFill>
                  <a:schemeClr val="bg1"/>
                </a:solidFill>
              </a:rPr>
              <a:t>)</a:t>
            </a:r>
            <a:r>
              <a:rPr lang="zh-CN" altLang="en-US" sz="2400" b="0">
                <a:solidFill>
                  <a:schemeClr val="bg1"/>
                </a:solidFill>
              </a:rPr>
              <a:t>。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zh-CN" altLang="en-US" sz="2400" b="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en-US" altLang="zh-CN" sz="2400" b="0">
              <a:solidFill>
                <a:schemeClr val="bg1"/>
              </a:solidFill>
            </a:endParaRPr>
          </a:p>
        </p:txBody>
      </p:sp>
      <p:graphicFrame>
        <p:nvGraphicFramePr>
          <p:cNvPr id="235528" name="Object 6">
            <a:extLst>
              <a:ext uri="{FF2B5EF4-FFF2-40B4-BE49-F238E27FC236}">
                <a16:creationId xmlns:a16="http://schemas.microsoft.com/office/drawing/2014/main" id="{34F7DB45-3378-4F26-AE91-8C1FFAF5A9C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38213" y="1119188"/>
          <a:ext cx="5511800" cy="145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17" name="Equation" r:id="rId4" imgW="2857500" imgH="673100" progId="Equation.DSMT4">
                  <p:embed/>
                </p:oleObj>
              </mc:Choice>
              <mc:Fallback>
                <p:oleObj name="Equation" r:id="rId4" imgW="2857500" imgH="673100" progId="Equation.DSMT4">
                  <p:embed/>
                  <p:pic>
                    <p:nvPicPr>
                      <p:cNvPr id="235528" name="Object 6">
                        <a:extLst>
                          <a:ext uri="{FF2B5EF4-FFF2-40B4-BE49-F238E27FC236}">
                            <a16:creationId xmlns:a16="http://schemas.microsoft.com/office/drawing/2014/main" id="{34F7DB45-3378-4F26-AE91-8C1FFAF5A9C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8213" y="1119188"/>
                        <a:ext cx="5511800" cy="1454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29" name="Object 7">
            <a:extLst>
              <a:ext uri="{FF2B5EF4-FFF2-40B4-BE49-F238E27FC236}">
                <a16:creationId xmlns:a16="http://schemas.microsoft.com/office/drawing/2014/main" id="{0D4C9D74-F114-48F5-9452-711F765433C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2275" y="2619375"/>
          <a:ext cx="41846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18" name="Equation" r:id="rId6" imgW="2146300" imgH="203200" progId="Equation.DSMT4">
                  <p:embed/>
                </p:oleObj>
              </mc:Choice>
              <mc:Fallback>
                <p:oleObj name="Equation" r:id="rId6" imgW="2146300" imgH="203200" progId="Equation.DSMT4">
                  <p:embed/>
                  <p:pic>
                    <p:nvPicPr>
                      <p:cNvPr id="235529" name="Object 7">
                        <a:extLst>
                          <a:ext uri="{FF2B5EF4-FFF2-40B4-BE49-F238E27FC236}">
                            <a16:creationId xmlns:a16="http://schemas.microsoft.com/office/drawing/2014/main" id="{0D4C9D74-F114-48F5-9452-711F765433C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92275" y="2619375"/>
                        <a:ext cx="4184650" cy="444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5530" name="Object 8">
            <a:extLst>
              <a:ext uri="{FF2B5EF4-FFF2-40B4-BE49-F238E27FC236}">
                <a16:creationId xmlns:a16="http://schemas.microsoft.com/office/drawing/2014/main" id="{5448CE6C-6E07-476E-BAFD-6120BCBEA15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17575" y="3779838"/>
          <a:ext cx="5454650" cy="2366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9619" name="Equation" r:id="rId8" imgW="2628900" imgH="1016000" progId="Equation.DSMT4">
                  <p:embed/>
                </p:oleObj>
              </mc:Choice>
              <mc:Fallback>
                <p:oleObj name="Equation" r:id="rId8" imgW="2628900" imgH="1016000" progId="Equation.DSMT4">
                  <p:embed/>
                  <p:pic>
                    <p:nvPicPr>
                      <p:cNvPr id="235530" name="Object 8">
                        <a:extLst>
                          <a:ext uri="{FF2B5EF4-FFF2-40B4-BE49-F238E27FC236}">
                            <a16:creationId xmlns:a16="http://schemas.microsoft.com/office/drawing/2014/main" id="{5448CE6C-6E07-476E-BAFD-6120BCBEA15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7575" y="3779838"/>
                        <a:ext cx="5454650" cy="236696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日期占位符 1">
            <a:extLst>
              <a:ext uri="{FF2B5EF4-FFF2-40B4-BE49-F238E27FC236}">
                <a16:creationId xmlns:a16="http://schemas.microsoft.com/office/drawing/2014/main" id="{B5AC319B-BBC4-4A68-8592-8A823A34205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7571" name="灯片编号占位符 3">
            <a:extLst>
              <a:ext uri="{FF2B5EF4-FFF2-40B4-BE49-F238E27FC236}">
                <a16:creationId xmlns:a16="http://schemas.microsoft.com/office/drawing/2014/main" id="{473ADD9F-DFA2-451A-A6B7-E226678475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C086C2E-9226-449C-81CE-B69F2E3074A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7572" name="日期占位符 3">
            <a:extLst>
              <a:ext uri="{FF2B5EF4-FFF2-40B4-BE49-F238E27FC236}">
                <a16:creationId xmlns:a16="http://schemas.microsoft.com/office/drawing/2014/main" id="{C4EEF4BF-0346-4864-8603-AF925044403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7573" name="灯片编号占位符 5">
            <a:extLst>
              <a:ext uri="{FF2B5EF4-FFF2-40B4-BE49-F238E27FC236}">
                <a16:creationId xmlns:a16="http://schemas.microsoft.com/office/drawing/2014/main" id="{A7E63AA5-68D1-4616-A6B4-5B3ACDEB64CA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BAFF54D3-728A-4598-B9E5-90B91E7A092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7574" name="Rectangle 2">
            <a:extLst>
              <a:ext uri="{FF2B5EF4-FFF2-40B4-BE49-F238E27FC236}">
                <a16:creationId xmlns:a16="http://schemas.microsoft.com/office/drawing/2014/main" id="{A44E4BC3-CB09-4C10-B933-4D4412D8DA02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7575" name="Rectangle 3">
            <a:extLst>
              <a:ext uri="{FF2B5EF4-FFF2-40B4-BE49-F238E27FC236}">
                <a16:creationId xmlns:a16="http://schemas.microsoft.com/office/drawing/2014/main" id="{ACF48261-1422-4BB5-8D5A-4658F2A40F38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F9900"/>
              </a:buClr>
              <a:buSzPct val="50000"/>
            </a:pPr>
            <a:r>
              <a:rPr lang="zh-CN" altLang="en-US" sz="2800"/>
              <a:t>强伪证据数目比伪证据数目少很多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强伪证据是伪证据，但反之不然。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例：</a:t>
            </a:r>
            <a:r>
              <a:rPr lang="en-US" altLang="zh-CN" sz="2400">
                <a:solidFill>
                  <a:schemeClr val="bg1"/>
                </a:solidFill>
              </a:rPr>
              <a:t>4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15</a:t>
            </a:r>
            <a:r>
              <a:rPr lang="zh-CN" altLang="en-US" sz="2400">
                <a:solidFill>
                  <a:schemeClr val="bg1"/>
                </a:solidFill>
              </a:rPr>
              <a:t>的素性伪证据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但它不是一个强伪证据</a:t>
            </a:r>
            <a:r>
              <a:rPr lang="en-US" altLang="zh-CN" sz="2400">
                <a:solidFill>
                  <a:schemeClr val="bg1"/>
                </a:solidFill>
              </a:rPr>
              <a:t>, 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∵4</a:t>
            </a:r>
            <a:r>
              <a:rPr lang="en-US" altLang="zh-CN" sz="2400" baseline="30000">
                <a:solidFill>
                  <a:schemeClr val="bg1"/>
                </a:solidFill>
                <a:latin typeface="黑体" panose="02010609060101010101" pitchFamily="49" charset="-122"/>
              </a:rPr>
              <a:t>7</a:t>
            </a:r>
            <a:r>
              <a:rPr lang="en-US" altLang="zh-CN" sz="2400">
                <a:solidFill>
                  <a:schemeClr val="bg1"/>
                </a:solidFill>
                <a:latin typeface="黑体" panose="02010609060101010101" pitchFamily="49" charset="-122"/>
              </a:rPr>
              <a:t>mod15=4 </a:t>
            </a:r>
            <a:r>
              <a:rPr lang="en-US" altLang="zh-CN" sz="2400">
                <a:solidFill>
                  <a:srgbClr val="6CE927"/>
                </a:solidFill>
                <a:latin typeface="黑体" panose="02010609060101010101" pitchFamily="49" charset="-122"/>
              </a:rPr>
              <a:t>//a </a:t>
            </a:r>
            <a:r>
              <a:rPr lang="en-US" altLang="zh-CN" sz="2400">
                <a:solidFill>
                  <a:srgbClr val="6CE927"/>
                </a:solidFill>
                <a:latin typeface="Arial Unicode MS" pitchFamily="34" charset="-122"/>
                <a:ea typeface="Arial Unicode MS" pitchFamily="34" charset="-122"/>
              </a:rPr>
              <a:t>∉ </a:t>
            </a:r>
            <a:r>
              <a:rPr lang="en-US" altLang="zh-CN" sz="2400">
                <a:solidFill>
                  <a:srgbClr val="6CE927"/>
                </a:solidFill>
                <a:latin typeface="黑体" panose="02010609060101010101" pitchFamily="49" charset="-122"/>
              </a:rPr>
              <a:t>B(n)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561</a:t>
            </a:r>
            <a:r>
              <a:rPr lang="zh-CN" altLang="en-US" sz="2400">
                <a:solidFill>
                  <a:schemeClr val="bg1"/>
                </a:solidFill>
              </a:rPr>
              <a:t>有</a:t>
            </a:r>
            <a:r>
              <a:rPr lang="en-US" altLang="zh-CN" sz="2400">
                <a:solidFill>
                  <a:schemeClr val="bg1"/>
                </a:solidFill>
              </a:rPr>
              <a:t>318</a:t>
            </a:r>
            <a:r>
              <a:rPr lang="zh-CN" altLang="en-US" sz="2400">
                <a:solidFill>
                  <a:schemeClr val="bg1"/>
                </a:solidFill>
              </a:rPr>
              <a:t>个伪证据，但只有</a:t>
            </a:r>
            <a:r>
              <a:rPr lang="en-US" altLang="zh-CN" sz="2400">
                <a:solidFill>
                  <a:schemeClr val="bg1"/>
                </a:solidFill>
              </a:rPr>
              <a:t>8</a:t>
            </a:r>
            <a:r>
              <a:rPr lang="zh-CN" altLang="en-US" sz="2400">
                <a:solidFill>
                  <a:schemeClr val="bg1"/>
                </a:solidFill>
              </a:rPr>
              <a:t>个是强伪证据。</a:t>
            </a:r>
          </a:p>
          <a:p>
            <a:pPr marL="990600" lvl="1" indent="-5334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小于</a:t>
            </a:r>
            <a:r>
              <a:rPr lang="en-US" altLang="zh-CN" sz="2400"/>
              <a:t>1000</a:t>
            </a:r>
            <a:r>
              <a:rPr lang="zh-CN" altLang="en-US" sz="2400"/>
              <a:t>的奇合数中，随机选到一个强伪证据的概率小于</a:t>
            </a:r>
            <a:r>
              <a:rPr lang="en-US" altLang="zh-CN" sz="2400"/>
              <a:t>1%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</a:t>
            </a:r>
            <a:r>
              <a:rPr lang="zh-CN" altLang="en-US" sz="2400">
                <a:solidFill>
                  <a:schemeClr val="bg1"/>
                </a:solidFill>
              </a:rPr>
              <a:t>更重要的是，对任一奇合数，强伪证据比例都很小。</a:t>
            </a:r>
          </a:p>
          <a:p>
            <a:pPr marL="609600" indent="-609600" eaLnBrk="1" hangingPunct="1">
              <a:buClr>
                <a:srgbClr val="FFFF00"/>
              </a:buClr>
              <a:buFont typeface="Wingdings" panose="05000000000000000000" pitchFamily="2" charset="2"/>
              <a:buNone/>
            </a:pPr>
            <a:endParaRPr lang="en-US" altLang="zh-CN" sz="2400">
              <a:solidFill>
                <a:schemeClr val="bg1"/>
              </a:solidFill>
            </a:endParaRPr>
          </a:p>
        </p:txBody>
      </p:sp>
      <p:graphicFrame>
        <p:nvGraphicFramePr>
          <p:cNvPr id="237576" name="Object 6">
            <a:extLst>
              <a:ext uri="{FF2B5EF4-FFF2-40B4-BE49-F238E27FC236}">
                <a16:creationId xmlns:a16="http://schemas.microsoft.com/office/drawing/2014/main" id="{6D6A8F7C-DB60-48C7-B8C3-9303704E396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30725" y="2141538"/>
          <a:ext cx="146685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1665" name="Equation" r:id="rId4" imgW="863225" imgH="203112" progId="Equation.DSMT4">
                  <p:embed/>
                </p:oleObj>
              </mc:Choice>
              <mc:Fallback>
                <p:oleObj name="Equation" r:id="rId4" imgW="863225" imgH="203112" progId="Equation.DSMT4">
                  <p:embed/>
                  <p:pic>
                    <p:nvPicPr>
                      <p:cNvPr id="237576" name="Object 6">
                        <a:extLst>
                          <a:ext uri="{FF2B5EF4-FFF2-40B4-BE49-F238E27FC236}">
                            <a16:creationId xmlns:a16="http://schemas.microsoft.com/office/drawing/2014/main" id="{6D6A8F7C-DB60-48C7-B8C3-9303704E396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30725" y="2141538"/>
                        <a:ext cx="146685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日期占位符 1">
            <a:extLst>
              <a:ext uri="{FF2B5EF4-FFF2-40B4-BE49-F238E27FC236}">
                <a16:creationId xmlns:a16="http://schemas.microsoft.com/office/drawing/2014/main" id="{2840661B-E5AE-403C-9602-90D10FFBB7C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9619" name="灯片编号占位符 3">
            <a:extLst>
              <a:ext uri="{FF2B5EF4-FFF2-40B4-BE49-F238E27FC236}">
                <a16:creationId xmlns:a16="http://schemas.microsoft.com/office/drawing/2014/main" id="{C96B967B-6C7F-4A6A-B01E-7CEE6058FB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228E2C3-D46E-404C-A8DF-1145623EB7A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9620" name="日期占位符 3">
            <a:extLst>
              <a:ext uri="{FF2B5EF4-FFF2-40B4-BE49-F238E27FC236}">
                <a16:creationId xmlns:a16="http://schemas.microsoft.com/office/drawing/2014/main" id="{3A5F6A86-5ED7-4B81-8F95-5B3315A21FE7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39621" name="灯片编号占位符 5">
            <a:extLst>
              <a:ext uri="{FF2B5EF4-FFF2-40B4-BE49-F238E27FC236}">
                <a16:creationId xmlns:a16="http://schemas.microsoft.com/office/drawing/2014/main" id="{1B6E11AD-82D7-4F0F-B6A2-F56AC34FDBB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E4CC55E4-82F6-4038-A336-FA8A3BD9F719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39622" name="Rectangle 2">
            <a:extLst>
              <a:ext uri="{FF2B5EF4-FFF2-40B4-BE49-F238E27FC236}">
                <a16:creationId xmlns:a16="http://schemas.microsoft.com/office/drawing/2014/main" id="{4511399E-2969-4519-8E8B-B87DB0A19A6A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39623" name="Rectangle 3">
            <a:extLst>
              <a:ext uri="{FF2B5EF4-FFF2-40B4-BE49-F238E27FC236}">
                <a16:creationId xmlns:a16="http://schemas.microsoft.com/office/drawing/2014/main" id="{3F58C051-4103-4C89-A589-73BDB5690E6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96313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en-US" altLang="zh-CN" sz="2800"/>
              <a:t>Th1.</a:t>
            </a:r>
            <a:r>
              <a:rPr lang="zh-CN" altLang="en-US" sz="2800">
                <a:solidFill>
                  <a:schemeClr val="bg1"/>
                </a:solidFill>
              </a:rPr>
              <a:t>设</a:t>
            </a:r>
            <a:r>
              <a:rPr lang="en-US" altLang="zh-CN" sz="2800">
                <a:solidFill>
                  <a:schemeClr val="bg1"/>
                </a:solidFill>
              </a:rPr>
              <a:t>n</a:t>
            </a:r>
            <a:r>
              <a:rPr lang="zh-CN" altLang="en-US" sz="2800">
                <a:solidFill>
                  <a:schemeClr val="bg1"/>
                </a:solidFill>
              </a:rPr>
              <a:t>是任一大于</a:t>
            </a:r>
            <a:r>
              <a:rPr lang="en-US" altLang="zh-CN" sz="2800">
                <a:solidFill>
                  <a:schemeClr val="bg1"/>
                </a:solidFill>
              </a:rPr>
              <a:t>4</a:t>
            </a:r>
            <a:r>
              <a:rPr lang="zh-CN" altLang="en-US" sz="2800">
                <a:solidFill>
                  <a:schemeClr val="bg1"/>
                </a:solidFill>
              </a:rPr>
              <a:t>的奇素数。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/>
              <a:t>若</a:t>
            </a:r>
            <a:r>
              <a:rPr lang="en-US" altLang="zh-CN" sz="2400"/>
              <a:t>n</a:t>
            </a:r>
            <a:r>
              <a:rPr lang="zh-CN" altLang="en-US" sz="2400"/>
              <a:t>是素数，则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/>
              <a:t>若</a:t>
            </a:r>
            <a:r>
              <a:rPr lang="en-US" altLang="zh-CN" sz="2400"/>
              <a:t>n</a:t>
            </a:r>
            <a:r>
              <a:rPr lang="zh-CN" altLang="en-US" sz="2400"/>
              <a:t>是合数，则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即，当</a:t>
            </a:r>
            <a:r>
              <a:rPr lang="en-US" altLang="zh-CN" sz="2400"/>
              <a:t>n</a:t>
            </a:r>
            <a:r>
              <a:rPr lang="zh-CN" altLang="en-US" sz="2400"/>
              <a:t>为合数时，强伪证据数目</a:t>
            </a:r>
            <a:r>
              <a:rPr lang="en-US" altLang="zh-CN" sz="2400"/>
              <a:t>&lt;1/4</a:t>
            </a:r>
            <a:r>
              <a:rPr lang="zh-CN" altLang="en-US" sz="2400"/>
              <a:t>。因此，当随机选</a:t>
            </a:r>
            <a:r>
              <a:rPr lang="en-US" altLang="zh-CN" sz="2400"/>
              <a:t>a</a:t>
            </a:r>
            <a:r>
              <a:rPr lang="zh-CN" altLang="en-US" sz="2400"/>
              <a:t>时，它返回</a:t>
            </a:r>
            <a:r>
              <a:rPr lang="en-US" altLang="zh-CN" sz="2400"/>
              <a:t>false</a:t>
            </a:r>
            <a:r>
              <a:rPr lang="zh-CN" altLang="en-US" sz="2400"/>
              <a:t>的概率</a:t>
            </a:r>
            <a:r>
              <a:rPr lang="en-US" altLang="zh-CN" sz="2400"/>
              <a:t>&gt;3/4</a:t>
            </a:r>
            <a:r>
              <a:rPr lang="zh-CN" altLang="en-US" sz="2400"/>
              <a:t>，正确的概率</a:t>
            </a:r>
            <a:r>
              <a:rPr lang="en-US" altLang="zh-CN" sz="2400"/>
              <a:t>&gt;75%</a:t>
            </a:r>
            <a:r>
              <a:rPr lang="zh-CN" altLang="en-US" sz="2400"/>
              <a:t>。</a:t>
            </a:r>
          </a:p>
          <a:p>
            <a:pPr marL="990600" lvl="1" indent="-533400" algn="just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当</a:t>
            </a:r>
            <a:r>
              <a:rPr lang="en-US" altLang="zh-CN" sz="2400"/>
              <a:t>n</a:t>
            </a:r>
            <a:r>
              <a:rPr lang="zh-CN" altLang="en-US" sz="2400"/>
              <a:t>为素数时，</a:t>
            </a:r>
            <a:r>
              <a:rPr lang="en-US" altLang="zh-CN" sz="2400"/>
              <a:t>Btest</a:t>
            </a:r>
            <a:r>
              <a:rPr lang="zh-CN" altLang="en-US" sz="2400"/>
              <a:t>总返回真。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en-US" altLang="zh-CN" sz="2800"/>
              <a:t>Miller-Rabin</a:t>
            </a:r>
            <a:r>
              <a:rPr lang="zh-CN" altLang="en-US" sz="2800"/>
              <a:t>测试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MillRab(n) {  //</a:t>
            </a:r>
            <a:r>
              <a:rPr lang="zh-CN" altLang="en-US" sz="2400"/>
              <a:t>奇</a:t>
            </a:r>
            <a:r>
              <a:rPr lang="en-US" altLang="zh-CN" sz="2400"/>
              <a:t>n&gt;4</a:t>
            </a:r>
            <a:r>
              <a:rPr lang="zh-CN" altLang="en-US" sz="2400"/>
              <a:t>，返回真时表示素数，假表示合数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en-US" altLang="zh-CN" sz="2400"/>
              <a:t>a←uniform(2..n-2);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	return Btest(a,n);   //</a:t>
            </a:r>
            <a:r>
              <a:rPr lang="zh-CN" altLang="en-US" sz="2400"/>
              <a:t>测试</a:t>
            </a:r>
            <a:r>
              <a:rPr lang="en-US" altLang="zh-CN" sz="2400"/>
              <a:t>n</a:t>
            </a:r>
            <a:r>
              <a:rPr lang="zh-CN" altLang="en-US" sz="2400"/>
              <a:t>是否为强伪素数</a:t>
            </a:r>
          </a:p>
          <a:p>
            <a:pPr marL="990600" lvl="1" indent="-5334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}</a:t>
            </a:r>
          </a:p>
        </p:txBody>
      </p:sp>
      <p:graphicFrame>
        <p:nvGraphicFramePr>
          <p:cNvPr id="239624" name="Object 6">
            <a:extLst>
              <a:ext uri="{FF2B5EF4-FFF2-40B4-BE49-F238E27FC236}">
                <a16:creationId xmlns:a16="http://schemas.microsoft.com/office/drawing/2014/main" id="{F2569A01-BE14-4BCB-A670-3F7B57756F3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0425" y="1584325"/>
          <a:ext cx="2566988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13" name="Equation" r:id="rId4" imgW="1511300" imgH="203200" progId="Equation.DSMT4">
                  <p:embed/>
                </p:oleObj>
              </mc:Choice>
              <mc:Fallback>
                <p:oleObj name="Equation" r:id="rId4" imgW="1511300" imgH="203200" progId="Equation.DSMT4">
                  <p:embed/>
                  <p:pic>
                    <p:nvPicPr>
                      <p:cNvPr id="239624" name="Object 6">
                        <a:extLst>
                          <a:ext uri="{FF2B5EF4-FFF2-40B4-BE49-F238E27FC236}">
                            <a16:creationId xmlns:a16="http://schemas.microsoft.com/office/drawing/2014/main" id="{F2569A01-BE14-4BCB-A670-3F7B57756F3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0425" y="1584325"/>
                        <a:ext cx="2566988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39625" name="Object 7">
            <a:extLst>
              <a:ext uri="{FF2B5EF4-FFF2-40B4-BE49-F238E27FC236}">
                <a16:creationId xmlns:a16="http://schemas.microsoft.com/office/drawing/2014/main" id="{0CA73CFE-C222-4616-82EF-B030ACFC3B3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02013" y="2060575"/>
          <a:ext cx="1897062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3714" name="Equation" r:id="rId6" imgW="1117115" imgH="203112" progId="Equation.DSMT4">
                  <p:embed/>
                </p:oleObj>
              </mc:Choice>
              <mc:Fallback>
                <p:oleObj name="Equation" r:id="rId6" imgW="1117115" imgH="203112" progId="Equation.DSMT4">
                  <p:embed/>
                  <p:pic>
                    <p:nvPicPr>
                      <p:cNvPr id="239625" name="Object 7">
                        <a:extLst>
                          <a:ext uri="{FF2B5EF4-FFF2-40B4-BE49-F238E27FC236}">
                            <a16:creationId xmlns:a16="http://schemas.microsoft.com/office/drawing/2014/main" id="{0CA73CFE-C222-4616-82EF-B030ACFC3B3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02013" y="2060575"/>
                        <a:ext cx="1897062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日期占位符 1">
            <a:extLst>
              <a:ext uri="{FF2B5EF4-FFF2-40B4-BE49-F238E27FC236}">
                <a16:creationId xmlns:a16="http://schemas.microsoft.com/office/drawing/2014/main" id="{549B55B7-546B-4EF3-8017-2D09AD5D2235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1667" name="灯片编号占位符 3">
            <a:extLst>
              <a:ext uri="{FF2B5EF4-FFF2-40B4-BE49-F238E27FC236}">
                <a16:creationId xmlns:a16="http://schemas.microsoft.com/office/drawing/2014/main" id="{D6F56A12-F546-46D7-B2A9-FB67B226CA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E6D19F19-4C30-4EF9-9D11-5779C224807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1668" name="日期占位符 3">
            <a:extLst>
              <a:ext uri="{FF2B5EF4-FFF2-40B4-BE49-F238E27FC236}">
                <a16:creationId xmlns:a16="http://schemas.microsoft.com/office/drawing/2014/main" id="{8F47D03A-06F8-45BA-B8BD-3054673F5367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1669" name="灯片编号占位符 5">
            <a:extLst>
              <a:ext uri="{FF2B5EF4-FFF2-40B4-BE49-F238E27FC236}">
                <a16:creationId xmlns:a16="http://schemas.microsoft.com/office/drawing/2014/main" id="{4F3454E0-68D3-409A-A5AF-3C749F367337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77C1D50-B66C-4902-BF69-394779F4535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1670" name="Rectangle 2">
            <a:extLst>
              <a:ext uri="{FF2B5EF4-FFF2-40B4-BE49-F238E27FC236}">
                <a16:creationId xmlns:a16="http://schemas.microsoft.com/office/drawing/2014/main" id="{ABB6D93A-C84F-42FC-A248-E27FB68E7A16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1671" name="Rectangle 3">
            <a:extLst>
              <a:ext uri="{FF2B5EF4-FFF2-40B4-BE49-F238E27FC236}">
                <a16:creationId xmlns:a16="http://schemas.microsoft.com/office/drawing/2014/main" id="{1DDE14BB-954B-4EB1-A53E-A65EC48FADEE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596313" cy="5761037"/>
          </a:xfrm>
        </p:spPr>
        <p:txBody>
          <a:bodyPr/>
          <a:lstStyle/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/>
              <a:t>说明：该算法是</a:t>
            </a:r>
            <a:r>
              <a:rPr lang="en-US" altLang="zh-CN" sz="2400"/>
              <a:t>3/4-</a:t>
            </a:r>
            <a:r>
              <a:rPr lang="zh-CN" altLang="en-US" sz="2400"/>
              <a:t>正确，偏假的。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</a:rPr>
              <a:t>返回真时，它可能是伪素数，但是随机选到的强伪证据的概率</a:t>
            </a:r>
            <a:r>
              <a:rPr lang="en-US" altLang="zh-CN" sz="2400">
                <a:solidFill>
                  <a:schemeClr val="bg1"/>
                </a:solidFill>
              </a:rPr>
              <a:t>&lt;1/4</a:t>
            </a:r>
            <a:r>
              <a:rPr lang="zh-CN" altLang="en-US" sz="2400">
                <a:solidFill>
                  <a:schemeClr val="bg1"/>
                </a:solidFill>
              </a:rPr>
              <a:t>，出错概率</a:t>
            </a:r>
            <a:r>
              <a:rPr lang="en-US" altLang="zh-CN" sz="2400">
                <a:solidFill>
                  <a:schemeClr val="bg1"/>
                </a:solidFill>
              </a:rPr>
              <a:t>&lt;1/4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</a:rPr>
              <a:t>返回假时，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为合数，它必正确。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∵若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是素数，由定理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知，它必定返回真，任何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∴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必定是一个合数。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RepeatMillRob(n,k){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for i ←1 to k do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if MillRob(n) =false then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	return false;  //</a:t>
            </a:r>
            <a:r>
              <a:rPr lang="zh-CN" altLang="en-US" sz="2400">
                <a:solidFill>
                  <a:schemeClr val="bg1"/>
                </a:solidFill>
              </a:rPr>
              <a:t>一定是合数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</a:t>
            </a:r>
            <a:r>
              <a:rPr lang="en-US" altLang="zh-CN" sz="2400">
                <a:solidFill>
                  <a:schemeClr val="bg1"/>
                </a:solidFill>
              </a:rPr>
              <a:t>return true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eaLnBrk="1" hangingPunct="1">
              <a:lnSpc>
                <a:spcPct val="80000"/>
              </a:lnSpc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}</a:t>
            </a:r>
          </a:p>
        </p:txBody>
      </p:sp>
      <p:graphicFrame>
        <p:nvGraphicFramePr>
          <p:cNvPr id="241672" name="Object 6">
            <a:extLst>
              <a:ext uri="{FF2B5EF4-FFF2-40B4-BE49-F238E27FC236}">
                <a16:creationId xmlns:a16="http://schemas.microsoft.com/office/drawing/2014/main" id="{3693BD40-97B2-456A-B183-DF2DC5ABF2F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497763" y="2708275"/>
          <a:ext cx="992187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5761" name="Equation" r:id="rId4" imgW="583947" imgH="203112" progId="Equation.DSMT4">
                  <p:embed/>
                </p:oleObj>
              </mc:Choice>
              <mc:Fallback>
                <p:oleObj name="Equation" r:id="rId4" imgW="583947" imgH="203112" progId="Equation.DSMT4">
                  <p:embed/>
                  <p:pic>
                    <p:nvPicPr>
                      <p:cNvPr id="241672" name="Object 6">
                        <a:extLst>
                          <a:ext uri="{FF2B5EF4-FFF2-40B4-BE49-F238E27FC236}">
                            <a16:creationId xmlns:a16="http://schemas.microsoft.com/office/drawing/2014/main" id="{3693BD40-97B2-456A-B183-DF2DC5ABF2F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97763" y="2708275"/>
                        <a:ext cx="992187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714" name="日期占位符 1">
            <a:extLst>
              <a:ext uri="{FF2B5EF4-FFF2-40B4-BE49-F238E27FC236}">
                <a16:creationId xmlns:a16="http://schemas.microsoft.com/office/drawing/2014/main" id="{7376A7D1-3991-412A-8CC5-4013A5519CD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3715" name="灯片编号占位符 3">
            <a:extLst>
              <a:ext uri="{FF2B5EF4-FFF2-40B4-BE49-F238E27FC236}">
                <a16:creationId xmlns:a16="http://schemas.microsoft.com/office/drawing/2014/main" id="{D4B0A7DE-C309-40A2-A6EC-6E822F734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80F3BF1-F964-457C-8F3D-F64ABA82051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3716" name="日期占位符 3">
            <a:extLst>
              <a:ext uri="{FF2B5EF4-FFF2-40B4-BE49-F238E27FC236}">
                <a16:creationId xmlns:a16="http://schemas.microsoft.com/office/drawing/2014/main" id="{91F25F9D-7FA9-4618-87CA-E6D4B524E81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3717" name="灯片编号占位符 5">
            <a:extLst>
              <a:ext uri="{FF2B5EF4-FFF2-40B4-BE49-F238E27FC236}">
                <a16:creationId xmlns:a16="http://schemas.microsoft.com/office/drawing/2014/main" id="{2C2E2201-370C-4AFE-9403-5B5382757549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D93A6CB-3EDD-4009-9C93-69570585FB1A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3718" name="Rectangle 2">
            <a:extLst>
              <a:ext uri="{FF2B5EF4-FFF2-40B4-BE49-F238E27FC236}">
                <a16:creationId xmlns:a16="http://schemas.microsoft.com/office/drawing/2014/main" id="{1643AC90-EE4B-4D18-B4E9-CB89E55548C5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50825" y="188913"/>
            <a:ext cx="8459788" cy="503237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3719" name="Rectangle 3">
            <a:extLst>
              <a:ext uri="{FF2B5EF4-FFF2-40B4-BE49-F238E27FC236}">
                <a16:creationId xmlns:a16="http://schemas.microsoft.com/office/drawing/2014/main" id="{7AFAE654-E55A-4894-B3F6-80EA86FC227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893175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800" b="0"/>
              <a:t>	</a:t>
            </a:r>
            <a:r>
              <a:rPr lang="zh-CN" altLang="en-US" sz="2400">
                <a:solidFill>
                  <a:schemeClr val="bg1"/>
                </a:solidFill>
              </a:rPr>
              <a:t>重复调用</a:t>
            </a:r>
            <a:r>
              <a:rPr lang="en-US" altLang="zh-CN" sz="24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次之后返回</a:t>
            </a:r>
            <a:r>
              <a:rPr lang="en-US" altLang="zh-CN" sz="2400">
                <a:solidFill>
                  <a:schemeClr val="bg1"/>
                </a:solidFill>
              </a:rPr>
              <a:t>true</a:t>
            </a:r>
            <a:r>
              <a:rPr lang="zh-CN" altLang="en-US" sz="2400">
                <a:solidFill>
                  <a:schemeClr val="bg1"/>
                </a:solidFill>
              </a:rPr>
              <a:t>，若错误则表示连续</a:t>
            </a:r>
            <a:r>
              <a:rPr lang="en-US" altLang="zh-CN" sz="24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次碰到强伪证据，概率</a:t>
            </a:r>
            <a:r>
              <a:rPr lang="en-US" altLang="zh-CN" sz="2400">
                <a:solidFill>
                  <a:schemeClr val="bg1"/>
                </a:solidFill>
              </a:rPr>
              <a:t>&lt;(1/4)</a:t>
            </a:r>
            <a:r>
              <a:rPr lang="en-US" altLang="zh-CN" sz="2400" baseline="30000">
                <a:solidFill>
                  <a:schemeClr val="bg1"/>
                </a:solidFill>
              </a:rPr>
              <a:t>k</a:t>
            </a:r>
            <a:r>
              <a:rPr lang="zh-CN" altLang="en-US" sz="2400">
                <a:solidFill>
                  <a:schemeClr val="bg1"/>
                </a:solidFill>
              </a:rPr>
              <a:t>。只要取</a:t>
            </a:r>
            <a:r>
              <a:rPr lang="en-US" altLang="zh-CN" sz="2400">
                <a:solidFill>
                  <a:schemeClr val="bg1"/>
                </a:solidFill>
              </a:rPr>
              <a:t>k=10</a:t>
            </a:r>
            <a:r>
              <a:rPr lang="zh-CN" altLang="en-US" sz="2400">
                <a:solidFill>
                  <a:schemeClr val="bg1"/>
                </a:solidFill>
              </a:rPr>
              <a:t>，错误概率</a:t>
            </a:r>
            <a:r>
              <a:rPr lang="en-US" altLang="zh-CN" sz="2400">
                <a:solidFill>
                  <a:schemeClr val="bg1"/>
                </a:solidFill>
              </a:rPr>
              <a:t>&lt;</a:t>
            </a:r>
            <a:r>
              <a:rPr lang="zh-CN" altLang="en-US" sz="2400">
                <a:solidFill>
                  <a:schemeClr val="bg1"/>
                </a:solidFill>
              </a:rPr>
              <a:t>百万分之一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即</a:t>
            </a:r>
            <a:r>
              <a:rPr lang="en-US" altLang="zh-CN" sz="2400">
                <a:solidFill>
                  <a:schemeClr val="bg1"/>
                </a:solidFill>
              </a:rPr>
              <a:t>RepeatMillRob( </a:t>
            </a:r>
            <a:r>
              <a:rPr lang="en-US" altLang="zh-CN" sz="1200">
                <a:solidFill>
                  <a:schemeClr val="bg1"/>
                </a:solidFill>
                <a:cs typeface="Arial" panose="020B0604020202020204" pitchFamily="34" charset="0"/>
              </a:rPr>
              <a:t>●</a:t>
            </a:r>
            <a:r>
              <a:rPr lang="en-US" altLang="zh-CN" sz="2400">
                <a:solidFill>
                  <a:schemeClr val="bg1"/>
                </a:solidFill>
              </a:rPr>
              <a:t>, k)</a:t>
            </a:r>
            <a:r>
              <a:rPr lang="zh-CN" altLang="en-US" sz="2400">
                <a:solidFill>
                  <a:schemeClr val="bg1"/>
                </a:solidFill>
              </a:rPr>
              <a:t>是</a:t>
            </a:r>
            <a:r>
              <a:rPr lang="en-US" altLang="zh-CN" sz="2400">
                <a:solidFill>
                  <a:schemeClr val="bg1"/>
                </a:solidFill>
              </a:rPr>
              <a:t>(1-4</a:t>
            </a:r>
            <a:r>
              <a:rPr lang="en-US" altLang="zh-CN" sz="2400" baseline="30000">
                <a:solidFill>
                  <a:schemeClr val="bg1"/>
                </a:solidFill>
              </a:rPr>
              <a:t>-k</a:t>
            </a:r>
            <a:r>
              <a:rPr lang="en-US" altLang="zh-CN" sz="2400">
                <a:solidFill>
                  <a:schemeClr val="bg1"/>
                </a:solidFill>
              </a:rPr>
              <a:t>)-</a:t>
            </a:r>
            <a:r>
              <a:rPr lang="zh-CN" altLang="en-US" sz="2400">
                <a:solidFill>
                  <a:schemeClr val="bg1"/>
                </a:solidFill>
              </a:rPr>
              <a:t>正确的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</a:t>
            </a:r>
            <a:r>
              <a:rPr lang="zh-CN" altLang="en-US" sz="2800">
                <a:solidFill>
                  <a:schemeClr val="bg1"/>
                </a:solidFill>
              </a:rPr>
              <a:t>。</a:t>
            </a:r>
          </a:p>
          <a:p>
            <a:pPr marL="609600" indent="-609600" algn="just" eaLnBrk="1" hangingPunct="1">
              <a:buClr>
                <a:srgbClr val="FF9900"/>
              </a:buClr>
            </a:pPr>
            <a:r>
              <a:rPr lang="zh-CN" altLang="en-US" sz="2400"/>
              <a:t>时间</a:t>
            </a:r>
          </a:p>
          <a:p>
            <a:pPr marL="609600" indent="-609600" algn="just" eaLnBrk="1" hangingPunct="1">
              <a:lnSpc>
                <a:spcPct val="135000"/>
              </a:lnSpc>
              <a:spcBef>
                <a:spcPct val="1000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若要求出错概率不超过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zh-CN" altLang="el-GR" sz="2400">
                <a:solidFill>
                  <a:schemeClr val="bg1"/>
                </a:solidFill>
                <a:cs typeface="Arial" panose="020B0604020202020204" pitchFamily="34" charset="0"/>
              </a:rPr>
              <a:t>，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则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4</a:t>
            </a:r>
            <a:r>
              <a:rPr lang="en-US" altLang="zh-CN" sz="2400" baseline="30000">
                <a:solidFill>
                  <a:schemeClr val="bg1"/>
                </a:solidFill>
                <a:cs typeface="Arial" panose="020B0604020202020204" pitchFamily="34" charset="0"/>
              </a:rPr>
              <a:t>-k</a:t>
            </a:r>
            <a:r>
              <a:rPr lang="el-GR" altLang="zh-CN" sz="2400">
                <a:solidFill>
                  <a:schemeClr val="bg1"/>
                </a:solidFill>
              </a:rPr>
              <a:t>≤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  <a:cs typeface="Arial" panose="020B0604020202020204" pitchFamily="34" charset="0"/>
              </a:rPr>
              <a:t>2k</a:t>
            </a:r>
            <a:r>
              <a:rPr lang="el-GR" altLang="el-GR" sz="2400">
                <a:solidFill>
                  <a:schemeClr val="bg1"/>
                </a:solidFill>
              </a:rPr>
              <a:t>≥</a:t>
            </a:r>
            <a:r>
              <a:rPr lang="en-US" altLang="zh-CN" sz="2400">
                <a:solidFill>
                  <a:schemeClr val="bg1"/>
                </a:solidFill>
              </a:rPr>
              <a:t>1/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，重复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Miller-Rabin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测试次数：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每次调用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MillRab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时间：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模幂运算：               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——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模乘法和模平方运算次数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O(lg t)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s-1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次模平方运算：                 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——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模平方与乘法类似</a:t>
            </a: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43720" name="Object 6">
            <a:extLst>
              <a:ext uri="{FF2B5EF4-FFF2-40B4-BE49-F238E27FC236}">
                <a16:creationId xmlns:a16="http://schemas.microsoft.com/office/drawing/2014/main" id="{46477491-D540-4FFA-BC84-3D2A2D6694AD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076700" y="3563938"/>
          <a:ext cx="25654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09" name="Equation" r:id="rId4" imgW="1193800" imgH="254000" progId="Equation.DSMT4">
                  <p:embed/>
                </p:oleObj>
              </mc:Choice>
              <mc:Fallback>
                <p:oleObj name="Equation" r:id="rId4" imgW="1193800" imgH="254000" progId="Equation.DSMT4">
                  <p:embed/>
                  <p:pic>
                    <p:nvPicPr>
                      <p:cNvPr id="243720" name="Object 6">
                        <a:extLst>
                          <a:ext uri="{FF2B5EF4-FFF2-40B4-BE49-F238E27FC236}">
                            <a16:creationId xmlns:a16="http://schemas.microsoft.com/office/drawing/2014/main" id="{46477491-D540-4FFA-BC84-3D2A2D6694AD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6700" y="3563938"/>
                        <a:ext cx="25654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21" name="Object 7">
            <a:extLst>
              <a:ext uri="{FF2B5EF4-FFF2-40B4-BE49-F238E27FC236}">
                <a16:creationId xmlns:a16="http://schemas.microsoft.com/office/drawing/2014/main" id="{010C5DCB-731D-4FCE-AF6E-816D314E6A0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6475" y="4598988"/>
          <a:ext cx="1395413" cy="496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10" name="Equation" r:id="rId6" imgW="596641" imgH="203112" progId="Equation.DSMT4">
                  <p:embed/>
                </p:oleObj>
              </mc:Choice>
              <mc:Fallback>
                <p:oleObj name="Equation" r:id="rId6" imgW="596641" imgH="203112" progId="Equation.DSMT4">
                  <p:embed/>
                  <p:pic>
                    <p:nvPicPr>
                      <p:cNvPr id="243721" name="Object 7">
                        <a:extLst>
                          <a:ext uri="{FF2B5EF4-FFF2-40B4-BE49-F238E27FC236}">
                            <a16:creationId xmlns:a16="http://schemas.microsoft.com/office/drawing/2014/main" id="{010C5DCB-731D-4FCE-AF6E-816D314E6A0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4598988"/>
                        <a:ext cx="1395413" cy="496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3722" name="Object 8">
            <a:extLst>
              <a:ext uri="{FF2B5EF4-FFF2-40B4-BE49-F238E27FC236}">
                <a16:creationId xmlns:a16="http://schemas.microsoft.com/office/drawing/2014/main" id="{23C1C635-5A06-4E47-A565-2E67EA5D764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446463" y="5184775"/>
          <a:ext cx="1304925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7811" name="Equation" r:id="rId8" imgW="583947" imgH="203112" progId="Equation.DSMT4">
                  <p:embed/>
                </p:oleObj>
              </mc:Choice>
              <mc:Fallback>
                <p:oleObj name="Equation" r:id="rId8" imgW="583947" imgH="203112" progId="Equation.DSMT4">
                  <p:embed/>
                  <p:pic>
                    <p:nvPicPr>
                      <p:cNvPr id="243722" name="Object 8">
                        <a:extLst>
                          <a:ext uri="{FF2B5EF4-FFF2-40B4-BE49-F238E27FC236}">
                            <a16:creationId xmlns:a16="http://schemas.microsoft.com/office/drawing/2014/main" id="{23C1C635-5A06-4E47-A565-2E67EA5D764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46463" y="5184775"/>
                        <a:ext cx="1304925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62" name="日期占位符 1">
            <a:extLst>
              <a:ext uri="{FF2B5EF4-FFF2-40B4-BE49-F238E27FC236}">
                <a16:creationId xmlns:a16="http://schemas.microsoft.com/office/drawing/2014/main" id="{65B58B21-9E89-4066-A695-7ABFB594C30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63" name="灯片编号占位符 3">
            <a:extLst>
              <a:ext uri="{FF2B5EF4-FFF2-40B4-BE49-F238E27FC236}">
                <a16:creationId xmlns:a16="http://schemas.microsoft.com/office/drawing/2014/main" id="{94BF09E5-7903-4CBD-A0C5-7C00E46DA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30D668DB-37D0-4CAA-B5C6-64EACF4E9C6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5764" name="日期占位符 3">
            <a:extLst>
              <a:ext uri="{FF2B5EF4-FFF2-40B4-BE49-F238E27FC236}">
                <a16:creationId xmlns:a16="http://schemas.microsoft.com/office/drawing/2014/main" id="{4407CE25-3E93-42F1-B025-6F91942EB7CD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765" name="灯片编号占位符 5">
            <a:extLst>
              <a:ext uri="{FF2B5EF4-FFF2-40B4-BE49-F238E27FC236}">
                <a16:creationId xmlns:a16="http://schemas.microsoft.com/office/drawing/2014/main" id="{FB1FA7EA-07EA-4987-AE3D-4CB8922CAD22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C17CE46-69C1-4ACF-B82C-389EC7DDDCA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138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5766" name="Rectangle 2">
            <a:extLst>
              <a:ext uri="{FF2B5EF4-FFF2-40B4-BE49-F238E27FC236}">
                <a16:creationId xmlns:a16="http://schemas.microsoft.com/office/drawing/2014/main" id="{0D238414-27D6-4F5D-ADE6-A7234A2E44CB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5767" name="Rectangle 3">
            <a:extLst>
              <a:ext uri="{FF2B5EF4-FFF2-40B4-BE49-F238E27FC236}">
                <a16:creationId xmlns:a16="http://schemas.microsoft.com/office/drawing/2014/main" id="{FB8C4CC3-A03B-41A0-957C-2AF8487F8AE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863600"/>
            <a:ext cx="8731250" cy="5761038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∵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∴</a:t>
            </a:r>
            <a:r>
              <a:rPr lang="zh-CN" altLang="en-US" sz="2400">
                <a:solidFill>
                  <a:schemeClr val="bg1"/>
                </a:solidFill>
              </a:rPr>
              <a:t>一次</a:t>
            </a:r>
            <a:r>
              <a:rPr lang="en-US" altLang="zh-CN" sz="2400">
                <a:solidFill>
                  <a:schemeClr val="bg1"/>
                </a:solidFill>
              </a:rPr>
              <a:t>MillRab</a:t>
            </a:r>
            <a:r>
              <a:rPr lang="zh-CN" altLang="en-US" sz="2400">
                <a:solidFill>
                  <a:schemeClr val="bg1"/>
                </a:solidFill>
              </a:rPr>
              <a:t>执行时间主要是进行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O(lg n)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次模乘法。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通过传统的算法实现，每次模乘时间为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O(lg</a:t>
            </a:r>
            <a:r>
              <a:rPr lang="en-US" altLang="zh-CN" sz="2400" baseline="300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n).</a:t>
            </a:r>
          </a:p>
          <a:p>
            <a:pPr marL="609600" indent="-609600" algn="just" eaLnBrk="1" hangingPunct="1">
              <a:spcBef>
                <a:spcPct val="70000"/>
              </a:spcBef>
              <a:spcAft>
                <a:spcPct val="40000"/>
              </a:spcAft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-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结论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：确定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素性时间为：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应用中，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为上千位数字，                 ，该时间完全合理。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问题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zh-CN" altLang="en-US" sz="2400">
                <a:solidFill>
                  <a:schemeClr val="bg1"/>
                </a:solidFill>
              </a:rPr>
              <a:t>∵</a:t>
            </a:r>
            <a:r>
              <a:rPr lang="en-US" altLang="zh-CN" sz="2400">
                <a:solidFill>
                  <a:schemeClr val="bg1"/>
                </a:solidFill>
              </a:rPr>
              <a:t>Miller-Rabin</a:t>
            </a:r>
            <a:r>
              <a:rPr lang="zh-CN" altLang="en-US" sz="2400">
                <a:solidFill>
                  <a:schemeClr val="bg1"/>
                </a:solidFill>
              </a:rPr>
              <a:t>测试是偏假的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∴当返回</a:t>
            </a:r>
            <a:r>
              <a:rPr lang="en-US" altLang="zh-CN" sz="2400">
                <a:solidFill>
                  <a:schemeClr val="bg1"/>
                </a:solidFill>
              </a:rPr>
              <a:t>false</a:t>
            </a:r>
            <a:r>
              <a:rPr lang="zh-CN" altLang="en-US" sz="2400">
                <a:solidFill>
                  <a:schemeClr val="bg1"/>
                </a:solidFill>
              </a:rPr>
              <a:t>肯定正确，即判定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是合数是完全正确的。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但返回真时，只能说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是以高概率为素数。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例如，</a:t>
            </a:r>
            <a:r>
              <a:rPr lang="en-US" altLang="zh-CN" sz="2400">
                <a:solidFill>
                  <a:schemeClr val="bg1"/>
                </a:solidFill>
              </a:rPr>
              <a:t>k=10</a:t>
            </a:r>
            <a:r>
              <a:rPr lang="zh-CN" altLang="en-US" sz="2400">
                <a:solidFill>
                  <a:schemeClr val="bg1"/>
                </a:solidFill>
              </a:rPr>
              <a:t>，出错概率</a:t>
            </a:r>
            <a:endParaRPr lang="zh-CN" altLang="el-GR" sz="2400">
              <a:solidFill>
                <a:schemeClr val="bg1"/>
              </a:solidFill>
            </a:endParaRPr>
          </a:p>
        </p:txBody>
      </p:sp>
      <p:graphicFrame>
        <p:nvGraphicFramePr>
          <p:cNvPr id="245768" name="Object 6">
            <a:extLst>
              <a:ext uri="{FF2B5EF4-FFF2-40B4-BE49-F238E27FC236}">
                <a16:creationId xmlns:a16="http://schemas.microsoft.com/office/drawing/2014/main" id="{06D19940-E04E-4B31-8391-01132A0AAF8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43425" y="2393950"/>
          <a:ext cx="2008188" cy="849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57" name="Equation" r:id="rId4" imgW="825500" imgH="393700" progId="Equation.DSMT4">
                  <p:embed/>
                </p:oleObj>
              </mc:Choice>
              <mc:Fallback>
                <p:oleObj name="Equation" r:id="rId4" imgW="825500" imgH="393700" progId="Equation.DSMT4">
                  <p:embed/>
                  <p:pic>
                    <p:nvPicPr>
                      <p:cNvPr id="245768" name="Object 6">
                        <a:extLst>
                          <a:ext uri="{FF2B5EF4-FFF2-40B4-BE49-F238E27FC236}">
                            <a16:creationId xmlns:a16="http://schemas.microsoft.com/office/drawing/2014/main" id="{06D19940-E04E-4B31-8391-01132A0AAF8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43425" y="2393950"/>
                        <a:ext cx="2008188" cy="8493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69" name="Object 7">
            <a:extLst>
              <a:ext uri="{FF2B5EF4-FFF2-40B4-BE49-F238E27FC236}">
                <a16:creationId xmlns:a16="http://schemas.microsoft.com/office/drawing/2014/main" id="{86A1C24F-2B34-4A3B-A86E-59F6779ABC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292600" y="3128963"/>
          <a:ext cx="1628775" cy="623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58" name="Equation" r:id="rId6" imgW="596641" imgH="203112" progId="Equation.DSMT4">
                  <p:embed/>
                </p:oleObj>
              </mc:Choice>
              <mc:Fallback>
                <p:oleObj name="Equation" r:id="rId6" imgW="596641" imgH="203112" progId="Equation.DSMT4">
                  <p:embed/>
                  <p:pic>
                    <p:nvPicPr>
                      <p:cNvPr id="245769" name="Object 7">
                        <a:extLst>
                          <a:ext uri="{FF2B5EF4-FFF2-40B4-BE49-F238E27FC236}">
                            <a16:creationId xmlns:a16="http://schemas.microsoft.com/office/drawing/2014/main" id="{86A1C24F-2B34-4A3B-A86E-59F6779ABC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92600" y="3128963"/>
                        <a:ext cx="1628775" cy="623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0" name="Object 8">
            <a:extLst>
              <a:ext uri="{FF2B5EF4-FFF2-40B4-BE49-F238E27FC236}">
                <a16:creationId xmlns:a16="http://schemas.microsoft.com/office/drawing/2014/main" id="{7CBD897F-C509-4728-9984-17FD49AA5C4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285875" y="819150"/>
          <a:ext cx="3648075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59" name="Equation" r:id="rId8" imgW="1917700" imgH="228600" progId="Equation.DSMT4">
                  <p:embed/>
                </p:oleObj>
              </mc:Choice>
              <mc:Fallback>
                <p:oleObj name="Equation" r:id="rId8" imgW="1917700" imgH="228600" progId="Equation.DSMT4">
                  <p:embed/>
                  <p:pic>
                    <p:nvPicPr>
                      <p:cNvPr id="245770" name="Object 8">
                        <a:extLst>
                          <a:ext uri="{FF2B5EF4-FFF2-40B4-BE49-F238E27FC236}">
                            <a16:creationId xmlns:a16="http://schemas.microsoft.com/office/drawing/2014/main" id="{7CBD897F-C509-4728-9984-17FD49AA5C4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85875" y="819150"/>
                        <a:ext cx="3648075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5771" name="Object 9">
            <a:extLst>
              <a:ext uri="{FF2B5EF4-FFF2-40B4-BE49-F238E27FC236}">
                <a16:creationId xmlns:a16="http://schemas.microsoft.com/office/drawing/2014/main" id="{7844C163-B99D-40B6-89C8-DF5AEECE501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551363" y="5994400"/>
          <a:ext cx="3379787" cy="4619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49860" name="Equation" r:id="rId10" imgW="1777229" imgH="215806" progId="Equation.DSMT4">
                  <p:embed/>
                </p:oleObj>
              </mc:Choice>
              <mc:Fallback>
                <p:oleObj name="Equation" r:id="rId10" imgW="1777229" imgH="215806" progId="Equation.DSMT4">
                  <p:embed/>
                  <p:pic>
                    <p:nvPicPr>
                      <p:cNvPr id="245771" name="Object 9">
                        <a:extLst>
                          <a:ext uri="{FF2B5EF4-FFF2-40B4-BE49-F238E27FC236}">
                            <a16:creationId xmlns:a16="http://schemas.microsoft.com/office/drawing/2014/main" id="{7844C163-B99D-40B6-89C8-DF5AEECE501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51363" y="5994400"/>
                        <a:ext cx="3379787" cy="4619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810" name="日期占位符 1">
            <a:extLst>
              <a:ext uri="{FF2B5EF4-FFF2-40B4-BE49-F238E27FC236}">
                <a16:creationId xmlns:a16="http://schemas.microsoft.com/office/drawing/2014/main" id="{D5CA470F-47E2-471A-8013-B11D52E720BE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7811" name="灯片编号占位符 3">
            <a:extLst>
              <a:ext uri="{FF2B5EF4-FFF2-40B4-BE49-F238E27FC236}">
                <a16:creationId xmlns:a16="http://schemas.microsoft.com/office/drawing/2014/main" id="{9C51A489-C4C1-40DA-AC3A-5CE186EB20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A5F05A9-1CD2-4CDB-AC3D-F7B93BA9706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139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7812" name="日期占位符 3">
            <a:extLst>
              <a:ext uri="{FF2B5EF4-FFF2-40B4-BE49-F238E27FC236}">
                <a16:creationId xmlns:a16="http://schemas.microsoft.com/office/drawing/2014/main" id="{6A64C440-60B0-4087-BCA6-41FA764C6594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7813" name="灯片编号占位符 5">
            <a:extLst>
              <a:ext uri="{FF2B5EF4-FFF2-40B4-BE49-F238E27FC236}">
                <a16:creationId xmlns:a16="http://schemas.microsoft.com/office/drawing/2014/main" id="{22BD90AE-87A7-4943-8E73-900F66B94A0F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4C1BA865-EDB7-4437-A04A-10D41CCC2B9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139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7814" name="Rectangle 2">
            <a:extLst>
              <a:ext uri="{FF2B5EF4-FFF2-40B4-BE49-F238E27FC236}">
                <a16:creationId xmlns:a16="http://schemas.microsoft.com/office/drawing/2014/main" id="{E7E63F55-6398-449C-96EF-B54E0FA25B44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§5.2 </a:t>
            </a:r>
            <a:r>
              <a:rPr lang="zh-CN" altLang="en-US" sz="3600">
                <a:cs typeface="Times New Roman" panose="02020603050405020304" pitchFamily="18" charset="0"/>
              </a:rPr>
              <a:t>素数测定</a:t>
            </a:r>
            <a:r>
              <a:rPr lang="en-US" altLang="zh-CN" sz="3600">
                <a:cs typeface="Times New Roman" panose="02020603050405020304" pitchFamily="18" charset="0"/>
              </a:rPr>
              <a:t>(</a:t>
            </a:r>
            <a:r>
              <a:rPr lang="zh-CN" altLang="en-US" sz="3600">
                <a:cs typeface="Times New Roman" panose="02020603050405020304" pitchFamily="18" charset="0"/>
              </a:rPr>
              <a:t>数的素性测定</a:t>
            </a:r>
            <a:r>
              <a:rPr lang="en-US" altLang="zh-CN" sz="3600">
                <a:cs typeface="Times New Roman" panose="02020603050405020304" pitchFamily="18" charset="0"/>
              </a:rPr>
              <a:t>)</a:t>
            </a:r>
          </a:p>
        </p:txBody>
      </p:sp>
      <p:sp>
        <p:nvSpPr>
          <p:cNvPr id="247815" name="Rectangle 3">
            <a:extLst>
              <a:ext uri="{FF2B5EF4-FFF2-40B4-BE49-F238E27FC236}">
                <a16:creationId xmlns:a16="http://schemas.microsoft.com/office/drawing/2014/main" id="{A04A076A-F3A9-4B3E-863D-3AD8FF657EDD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</a:rPr>
              <a:t>		</a:t>
            </a:r>
            <a:r>
              <a:rPr lang="zh-CN" altLang="en-US" sz="2400">
                <a:solidFill>
                  <a:schemeClr val="bg1"/>
                </a:solidFill>
              </a:rPr>
              <a:t>可以说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是素数，但有</a:t>
            </a:r>
            <a:r>
              <a:rPr lang="en-US" altLang="zh-CN" sz="2400">
                <a:solidFill>
                  <a:schemeClr val="bg1"/>
                </a:solidFill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</a:rPr>
              <a:t>-20</a:t>
            </a:r>
            <a:r>
              <a:rPr lang="zh-CN" altLang="en-US" sz="2400">
                <a:solidFill>
                  <a:schemeClr val="bg1"/>
                </a:solidFill>
              </a:rPr>
              <a:t>的概率它可能是一个伪素数</a:t>
            </a:r>
            <a:r>
              <a:rPr lang="en-US" altLang="zh-CN" sz="2400">
                <a:solidFill>
                  <a:schemeClr val="bg1"/>
                </a:solidFill>
              </a:rPr>
              <a:t>(</a:t>
            </a:r>
            <a:r>
              <a:rPr lang="zh-CN" altLang="en-US" sz="2400">
                <a:solidFill>
                  <a:schemeClr val="bg1"/>
                </a:solidFill>
              </a:rPr>
              <a:t>合数</a:t>
            </a:r>
            <a:r>
              <a:rPr lang="en-US" altLang="zh-CN" sz="2400">
                <a:solidFill>
                  <a:schemeClr val="bg1"/>
                </a:solidFill>
              </a:rPr>
              <a:t>)</a:t>
            </a:r>
            <a:r>
              <a:rPr lang="zh-CN" altLang="en-US" sz="2400">
                <a:solidFill>
                  <a:schemeClr val="bg1"/>
                </a:solidFill>
              </a:rPr>
              <a:t>不能令人放心。即我们对这类判定问题不能</a:t>
            </a:r>
            <a:r>
              <a:rPr lang="en-US" altLang="zh-CN" sz="2400">
                <a:solidFill>
                  <a:schemeClr val="bg1"/>
                </a:solidFill>
              </a:rPr>
              <a:t>100%</a:t>
            </a:r>
            <a:r>
              <a:rPr lang="zh-CN" altLang="en-US" sz="2400">
                <a:solidFill>
                  <a:schemeClr val="bg1"/>
                </a:solidFill>
              </a:rPr>
              <a:t>相信，可能会冒风险，因此，是否采用确定性算法更好呢？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-</a:t>
            </a:r>
            <a:r>
              <a:rPr lang="zh-CN" altLang="en-US" sz="2400">
                <a:solidFill>
                  <a:srgbClr val="00FF00"/>
                </a:solidFill>
              </a:rPr>
              <a:t>分析：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取</a:t>
            </a:r>
            <a:r>
              <a:rPr lang="en-US" altLang="zh-CN" sz="2400">
                <a:solidFill>
                  <a:schemeClr val="bg1"/>
                </a:solidFill>
              </a:rPr>
              <a:t>k=150</a:t>
            </a:r>
            <a:r>
              <a:rPr lang="zh-CN" altLang="en-US" sz="2400">
                <a:solidFill>
                  <a:schemeClr val="bg1"/>
                </a:solidFill>
              </a:rPr>
              <a:t>，概率算法出错概率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用一个确定性算法花费更多的时间是完全能确定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是否为素数，但是长时间计算过程中，硬件错误率可能高于 </a:t>
            </a:r>
            <a:r>
              <a:rPr lang="en-US" altLang="zh-CN" sz="2400">
                <a:solidFill>
                  <a:schemeClr val="bg1"/>
                </a:solidFill>
              </a:rPr>
              <a:t>4</a:t>
            </a:r>
            <a:r>
              <a:rPr lang="en-US" altLang="zh-CN" sz="2400" baseline="30000">
                <a:solidFill>
                  <a:schemeClr val="bg1"/>
                </a:solidFill>
              </a:rPr>
              <a:t>-150</a:t>
            </a:r>
            <a:r>
              <a:rPr lang="en-US" altLang="zh-CN" sz="2400">
                <a:solidFill>
                  <a:schemeClr val="bg1"/>
                </a:solidFill>
              </a:rPr>
              <a:t>.</a:t>
            </a:r>
            <a:endParaRPr lang="el-GR" altLang="zh-CN" sz="2400">
              <a:solidFill>
                <a:schemeClr val="bg1"/>
              </a:solidFill>
            </a:endParaRPr>
          </a:p>
        </p:txBody>
      </p:sp>
      <p:graphicFrame>
        <p:nvGraphicFramePr>
          <p:cNvPr id="247816" name="Object 6">
            <a:extLst>
              <a:ext uri="{FF2B5EF4-FFF2-40B4-BE49-F238E27FC236}">
                <a16:creationId xmlns:a16="http://schemas.microsoft.com/office/drawing/2014/main" id="{F8E2E14A-8E0C-4DC6-8544-5E8C774AC1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80025" y="3078163"/>
          <a:ext cx="1781175" cy="455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1905" name="Equation" r:id="rId4" imgW="838200" imgH="190500" progId="Equation.DSMT4">
                  <p:embed/>
                </p:oleObj>
              </mc:Choice>
              <mc:Fallback>
                <p:oleObj name="Equation" r:id="rId4" imgW="838200" imgH="190500" progId="Equation.DSMT4">
                  <p:embed/>
                  <p:pic>
                    <p:nvPicPr>
                      <p:cNvPr id="247816" name="Object 6">
                        <a:extLst>
                          <a:ext uri="{FF2B5EF4-FFF2-40B4-BE49-F238E27FC236}">
                            <a16:creationId xmlns:a16="http://schemas.microsoft.com/office/drawing/2014/main" id="{F8E2E14A-8E0C-4DC6-8544-5E8C774AC1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80025" y="3078163"/>
                        <a:ext cx="1781175" cy="4556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858" name="日期占位符 1">
            <a:extLst>
              <a:ext uri="{FF2B5EF4-FFF2-40B4-BE49-F238E27FC236}">
                <a16:creationId xmlns:a16="http://schemas.microsoft.com/office/drawing/2014/main" id="{6BA3E825-0D83-4FD5-8DE9-7358A8BF8137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9859" name="灯片编号占位符 3">
            <a:extLst>
              <a:ext uri="{FF2B5EF4-FFF2-40B4-BE49-F238E27FC236}">
                <a16:creationId xmlns:a16="http://schemas.microsoft.com/office/drawing/2014/main" id="{431964B5-899F-407D-B3F2-E87B1F561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721D2440-1091-4EAC-AED3-E92AA55E8DD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9860" name="日期占位符 3">
            <a:extLst>
              <a:ext uri="{FF2B5EF4-FFF2-40B4-BE49-F238E27FC236}">
                <a16:creationId xmlns:a16="http://schemas.microsoft.com/office/drawing/2014/main" id="{EDA7938F-E73A-444C-AC6A-39C39A3064B6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9861" name="灯片编号占位符 5">
            <a:extLst>
              <a:ext uri="{FF2B5EF4-FFF2-40B4-BE49-F238E27FC236}">
                <a16:creationId xmlns:a16="http://schemas.microsoft.com/office/drawing/2014/main" id="{0982735F-415F-4E2F-BC13-C702CE36D7C3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CA6AC0C-81C2-4AEF-B194-66B8320C66F8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140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49862" name="Rectangle 2">
            <a:extLst>
              <a:ext uri="{FF2B5EF4-FFF2-40B4-BE49-F238E27FC236}">
                <a16:creationId xmlns:a16="http://schemas.microsoft.com/office/drawing/2014/main" id="{0F661EA9-D8B0-444F-95E7-B1203CD3401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49863" name="Rectangle 3">
            <a:extLst>
              <a:ext uri="{FF2B5EF4-FFF2-40B4-BE49-F238E27FC236}">
                <a16:creationId xmlns:a16="http://schemas.microsoft.com/office/drawing/2014/main" id="{E67CE7C0-93BC-4A69-8486-5F37B1949D6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86800" cy="5761037"/>
          </a:xfrm>
        </p:spPr>
        <p:txBody>
          <a:bodyPr/>
          <a:lstStyle/>
          <a:p>
            <a:pPr marL="609600" indent="-609600" eaLnBrk="1" hangingPunct="1">
              <a:buClr>
                <a:srgbClr val="FF9900"/>
              </a:buClr>
              <a:buSzPct val="50000"/>
            </a:pPr>
            <a:r>
              <a:rPr lang="zh-CN" altLang="en-US" sz="2400"/>
              <a:t>问题</a:t>
            </a:r>
            <a:endParaRPr lang="zh-CN" altLang="en-US" sz="240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      设</a:t>
            </a:r>
            <a:r>
              <a:rPr lang="en-US" altLang="zh-CN" sz="2400">
                <a:solidFill>
                  <a:schemeClr val="bg1"/>
                </a:solidFill>
              </a:rPr>
              <a:t>A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B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C</a:t>
            </a:r>
            <a:r>
              <a:rPr lang="zh-CN" altLang="en-US" sz="2400">
                <a:solidFill>
                  <a:schemeClr val="bg1"/>
                </a:solidFill>
              </a:rPr>
              <a:t>为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el-GR" altLang="zh-CN" sz="2400">
                <a:solidFill>
                  <a:schemeClr val="bg1"/>
                </a:solidFill>
              </a:rPr>
              <a:t>×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  <a:latin typeface="黑体" panose="02010609060101010101" pitchFamily="49" charset="-122"/>
              </a:rPr>
              <a:t>矩阵，判定</a:t>
            </a:r>
            <a:r>
              <a:rPr lang="en-US" altLang="zh-CN" sz="2400">
                <a:solidFill>
                  <a:schemeClr val="bg1"/>
                </a:solidFill>
              </a:rPr>
              <a:t>AB=C?</a:t>
            </a:r>
            <a:r>
              <a:rPr lang="zh-CN" altLang="en-US" sz="2400">
                <a:solidFill>
                  <a:schemeClr val="bg1"/>
                </a:solidFill>
              </a:rPr>
              <a:t>通过        的结果与</a:t>
            </a:r>
            <a:r>
              <a:rPr lang="en-US" altLang="zh-CN" sz="2400">
                <a:solidFill>
                  <a:schemeClr val="bg1"/>
                </a:solidFill>
              </a:rPr>
              <a:t>C</a:t>
            </a:r>
            <a:r>
              <a:rPr lang="zh-CN" altLang="en-US" sz="2400">
                <a:solidFill>
                  <a:schemeClr val="bg1"/>
                </a:solidFill>
              </a:rPr>
              <a:t>比较。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-</a:t>
            </a:r>
            <a:r>
              <a:rPr lang="zh-CN" altLang="en-US" sz="2400">
                <a:solidFill>
                  <a:schemeClr val="bg1"/>
                </a:solidFill>
              </a:rPr>
              <a:t>传统方法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-</a:t>
            </a: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非常大时，确定型算法的时间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</a:t>
            </a:r>
            <a:r>
              <a:rPr lang="en-US" altLang="zh-CN" sz="2400">
                <a:solidFill>
                  <a:schemeClr val="bg1"/>
                </a:solidFill>
              </a:rPr>
              <a:t>-</a:t>
            </a:r>
            <a:r>
              <a:rPr lang="zh-CN" altLang="en-US" sz="2400">
                <a:solidFill>
                  <a:schemeClr val="bg1"/>
                </a:solidFill>
              </a:rPr>
              <a:t>用</a:t>
            </a:r>
            <a:r>
              <a:rPr lang="en-US" altLang="zh-CN" sz="2400">
                <a:solidFill>
                  <a:schemeClr val="bg1"/>
                </a:solidFill>
              </a:rPr>
              <a:t>MC</a:t>
            </a:r>
            <a:r>
              <a:rPr lang="zh-CN" altLang="en-US" sz="2400">
                <a:solidFill>
                  <a:schemeClr val="bg1"/>
                </a:solidFill>
              </a:rPr>
              <a:t>算法，可在         内解此问题，但要接受一个很小的误差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。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</a:pPr>
            <a:r>
              <a:rPr lang="en-US" altLang="zh-CN" sz="2400">
                <a:cs typeface="Arial" panose="020B0604020202020204" pitchFamily="34" charset="0"/>
              </a:rPr>
              <a:t>MC</a:t>
            </a:r>
            <a:r>
              <a:rPr lang="zh-CN" altLang="en-US" sz="2400">
                <a:cs typeface="Arial" panose="020B0604020202020204" pitchFamily="34" charset="0"/>
              </a:rPr>
              <a:t>算法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是一个长度为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n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的二值向量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(0/1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行向量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).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将判断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AB=C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改为判断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XAB=XC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？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49864" name="Object 6">
            <a:extLst>
              <a:ext uri="{FF2B5EF4-FFF2-40B4-BE49-F238E27FC236}">
                <a16:creationId xmlns:a16="http://schemas.microsoft.com/office/drawing/2014/main" id="{694C1520-2F87-47E4-87FB-E4DDE2626D9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272338" y="1538288"/>
          <a:ext cx="627062" cy="352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53" name="Equation" r:id="rId4" imgW="330057" imgH="165028" progId="Equation.DSMT4">
                  <p:embed/>
                </p:oleObj>
              </mc:Choice>
              <mc:Fallback>
                <p:oleObj name="Equation" r:id="rId4" imgW="330057" imgH="165028" progId="Equation.DSMT4">
                  <p:embed/>
                  <p:pic>
                    <p:nvPicPr>
                      <p:cNvPr id="249864" name="Object 6">
                        <a:extLst>
                          <a:ext uri="{FF2B5EF4-FFF2-40B4-BE49-F238E27FC236}">
                            <a16:creationId xmlns:a16="http://schemas.microsoft.com/office/drawing/2014/main" id="{694C1520-2F87-47E4-87FB-E4DDE2626D9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72338" y="1538288"/>
                        <a:ext cx="627062" cy="352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5" name="Object 7">
            <a:extLst>
              <a:ext uri="{FF2B5EF4-FFF2-40B4-BE49-F238E27FC236}">
                <a16:creationId xmlns:a16="http://schemas.microsoft.com/office/drawing/2014/main" id="{7EF7D2B0-CA63-4358-B324-710D22C7941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457450" y="2393950"/>
          <a:ext cx="719138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54" name="Equation" r:id="rId6" imgW="406224" imgH="228501" progId="Equation.DSMT4">
                  <p:embed/>
                </p:oleObj>
              </mc:Choice>
              <mc:Fallback>
                <p:oleObj name="Equation" r:id="rId6" imgW="406224" imgH="228501" progId="Equation.DSMT4">
                  <p:embed/>
                  <p:pic>
                    <p:nvPicPr>
                      <p:cNvPr id="249865" name="Object 7">
                        <a:extLst>
                          <a:ext uri="{FF2B5EF4-FFF2-40B4-BE49-F238E27FC236}">
                            <a16:creationId xmlns:a16="http://schemas.microsoft.com/office/drawing/2014/main" id="{7EF7D2B0-CA63-4358-B324-710D22C7941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57450" y="2393950"/>
                        <a:ext cx="719138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6" name="Object 8">
            <a:extLst>
              <a:ext uri="{FF2B5EF4-FFF2-40B4-BE49-F238E27FC236}">
                <a16:creationId xmlns:a16="http://schemas.microsoft.com/office/drawing/2014/main" id="{899562B8-7BF5-41F9-8326-0C0946EBC13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741988" y="2933700"/>
          <a:ext cx="1009650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55" name="Equation" r:id="rId8" imgW="571252" imgH="228501" progId="Equation.DSMT4">
                  <p:embed/>
                </p:oleObj>
              </mc:Choice>
              <mc:Fallback>
                <p:oleObj name="Equation" r:id="rId8" imgW="571252" imgH="228501" progId="Equation.DSMT4">
                  <p:embed/>
                  <p:pic>
                    <p:nvPicPr>
                      <p:cNvPr id="249866" name="Object 8">
                        <a:extLst>
                          <a:ext uri="{FF2B5EF4-FFF2-40B4-BE49-F238E27FC236}">
                            <a16:creationId xmlns:a16="http://schemas.microsoft.com/office/drawing/2014/main" id="{899562B8-7BF5-41F9-8326-0C0946EBC13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41988" y="2933700"/>
                        <a:ext cx="1009650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49867" name="Object 9">
            <a:extLst>
              <a:ext uri="{FF2B5EF4-FFF2-40B4-BE49-F238E27FC236}">
                <a16:creationId xmlns:a16="http://schemas.microsoft.com/office/drawing/2014/main" id="{290AFEA9-CADA-49A1-8BD8-DF4C462FAA5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357563" y="3519488"/>
          <a:ext cx="7191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3956" name="Equation" r:id="rId10" imgW="406224" imgH="228501" progId="Equation.DSMT4">
                  <p:embed/>
                </p:oleObj>
              </mc:Choice>
              <mc:Fallback>
                <p:oleObj name="Equation" r:id="rId10" imgW="406224" imgH="228501" progId="Equation.DSMT4">
                  <p:embed/>
                  <p:pic>
                    <p:nvPicPr>
                      <p:cNvPr id="249867" name="Object 9">
                        <a:extLst>
                          <a:ext uri="{FF2B5EF4-FFF2-40B4-BE49-F238E27FC236}">
                            <a16:creationId xmlns:a16="http://schemas.microsoft.com/office/drawing/2014/main" id="{290AFEA9-CADA-49A1-8BD8-DF4C462FAA5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7563" y="3519488"/>
                        <a:ext cx="71913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906" name="日期占位符 1">
            <a:extLst>
              <a:ext uri="{FF2B5EF4-FFF2-40B4-BE49-F238E27FC236}">
                <a16:creationId xmlns:a16="http://schemas.microsoft.com/office/drawing/2014/main" id="{31D2A72F-68C1-4C07-9CCB-8C99AF38E8A3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1907" name="灯片编号占位符 3">
            <a:extLst>
              <a:ext uri="{FF2B5EF4-FFF2-40B4-BE49-F238E27FC236}">
                <a16:creationId xmlns:a16="http://schemas.microsoft.com/office/drawing/2014/main" id="{C0C7F593-CBAC-4BBD-B65D-4DDFE55B04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69AD9AF9-A405-4B07-AD33-44AF410EE64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1908" name="日期占位符 3">
            <a:extLst>
              <a:ext uri="{FF2B5EF4-FFF2-40B4-BE49-F238E27FC236}">
                <a16:creationId xmlns:a16="http://schemas.microsoft.com/office/drawing/2014/main" id="{671A1761-6771-4BEF-BF71-42257ADE9DA7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1909" name="灯片编号占位符 5">
            <a:extLst>
              <a:ext uri="{FF2B5EF4-FFF2-40B4-BE49-F238E27FC236}">
                <a16:creationId xmlns:a16="http://schemas.microsoft.com/office/drawing/2014/main" id="{F6EE38E4-531E-4398-9D72-D3579A2325C3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A79DCAB-2976-4551-9997-551DA18AD973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141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1910" name="Rectangle 2">
            <a:extLst>
              <a:ext uri="{FF2B5EF4-FFF2-40B4-BE49-F238E27FC236}">
                <a16:creationId xmlns:a16="http://schemas.microsoft.com/office/drawing/2014/main" id="{C8B445D6-4BF4-4010-BBF4-A67F7C134AA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51911" name="Rectangle 3">
            <a:extLst>
              <a:ext uri="{FF2B5EF4-FFF2-40B4-BE49-F238E27FC236}">
                <a16:creationId xmlns:a16="http://schemas.microsoft.com/office/drawing/2014/main" id="{2103F6FF-1CEE-4A71-8C35-B7417B4F7DE1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Clr>
                <a:srgbClr val="6CE927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先计算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XA 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CE927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再计算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XA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与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B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乘积。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CE927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计算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XC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6CE927"/>
              </a:buClr>
            </a:pP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时间：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      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goodproduct( A, B, C, n){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    for i</a:t>
            </a:r>
            <a:r>
              <a:rPr lang="en-US" altLang="zh-CN" sz="2400">
                <a:solidFill>
                  <a:schemeClr val="bg1"/>
                </a:solidFill>
              </a:rPr>
              <a:t>←1 to n do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x [ i ] ←uniform(0..1);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if (XA)B=XC then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   return true;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    else  return false;</a:t>
            </a:r>
          </a:p>
          <a:p>
            <a:pPr marL="609600" indent="-609600" eaLnBrk="1" hangingPunct="1">
              <a:lnSpc>
                <a:spcPct val="90000"/>
              </a:lnSpc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  <a:endParaRPr lang="zh-CN" altLang="el-GR" sz="240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graphicFrame>
        <p:nvGraphicFramePr>
          <p:cNvPr id="251912" name="Object 6">
            <a:extLst>
              <a:ext uri="{FF2B5EF4-FFF2-40B4-BE49-F238E27FC236}">
                <a16:creationId xmlns:a16="http://schemas.microsoft.com/office/drawing/2014/main" id="{56168988-98F3-4207-A375-D3A187276E5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862263" y="954088"/>
          <a:ext cx="2316162" cy="468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01" name="Equation" r:id="rId4" imgW="1219200" imgH="228600" progId="Equation.DSMT4">
                  <p:embed/>
                </p:oleObj>
              </mc:Choice>
              <mc:Fallback>
                <p:oleObj name="Equation" r:id="rId4" imgW="1219200" imgH="228600" progId="Equation.DSMT4">
                  <p:embed/>
                  <p:pic>
                    <p:nvPicPr>
                      <p:cNvPr id="251912" name="Object 6">
                        <a:extLst>
                          <a:ext uri="{FF2B5EF4-FFF2-40B4-BE49-F238E27FC236}">
                            <a16:creationId xmlns:a16="http://schemas.microsoft.com/office/drawing/2014/main" id="{56168988-98F3-4207-A375-D3A187276E5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2263" y="954088"/>
                        <a:ext cx="2316162" cy="468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3" name="Object 7">
            <a:extLst>
              <a:ext uri="{FF2B5EF4-FFF2-40B4-BE49-F238E27FC236}">
                <a16:creationId xmlns:a16="http://schemas.microsoft.com/office/drawing/2014/main" id="{3F83A640-D7DC-4526-A391-E938A16CF3B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665788" y="863600"/>
          <a:ext cx="2782887" cy="1620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02" name="Equation" r:id="rId6" imgW="1409700" imgH="736600" progId="Equation.DSMT4">
                  <p:embed/>
                </p:oleObj>
              </mc:Choice>
              <mc:Fallback>
                <p:oleObj name="Equation" r:id="rId6" imgW="1409700" imgH="736600" progId="Equation.DSMT4">
                  <p:embed/>
                  <p:pic>
                    <p:nvPicPr>
                      <p:cNvPr id="251913" name="Object 7">
                        <a:extLst>
                          <a:ext uri="{FF2B5EF4-FFF2-40B4-BE49-F238E27FC236}">
                            <a16:creationId xmlns:a16="http://schemas.microsoft.com/office/drawing/2014/main" id="{3F83A640-D7DC-4526-A391-E938A16CF3B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65788" y="863600"/>
                        <a:ext cx="2782887" cy="1620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1914" name="Object 8">
            <a:extLst>
              <a:ext uri="{FF2B5EF4-FFF2-40B4-BE49-F238E27FC236}">
                <a16:creationId xmlns:a16="http://schemas.microsoft.com/office/drawing/2014/main" id="{164BE178-4C94-4764-B563-2F57847CD42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7213" y="2438400"/>
          <a:ext cx="719137" cy="4540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6003" name="Equation" r:id="rId8" imgW="406224" imgH="228501" progId="Equation.DSMT4">
                  <p:embed/>
                </p:oleObj>
              </mc:Choice>
              <mc:Fallback>
                <p:oleObj name="Equation" r:id="rId8" imgW="406224" imgH="228501" progId="Equation.DSMT4">
                  <p:embed/>
                  <p:pic>
                    <p:nvPicPr>
                      <p:cNvPr id="251914" name="Object 8">
                        <a:extLst>
                          <a:ext uri="{FF2B5EF4-FFF2-40B4-BE49-F238E27FC236}">
                            <a16:creationId xmlns:a16="http://schemas.microsoft.com/office/drawing/2014/main" id="{164BE178-4C94-4764-B563-2F57847CD42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2438400"/>
                        <a:ext cx="719137" cy="4540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954" name="日期占位符 1">
            <a:extLst>
              <a:ext uri="{FF2B5EF4-FFF2-40B4-BE49-F238E27FC236}">
                <a16:creationId xmlns:a16="http://schemas.microsoft.com/office/drawing/2014/main" id="{0103A618-DBCB-4E0B-B311-4733495AB1B9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3955" name="灯片编号占位符 3">
            <a:extLst>
              <a:ext uri="{FF2B5EF4-FFF2-40B4-BE49-F238E27FC236}">
                <a16:creationId xmlns:a16="http://schemas.microsoft.com/office/drawing/2014/main" id="{D9FDBE94-1E29-4F62-AF56-93A4BCCB74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D0B88079-8BBD-4086-A33C-B3AE8CC08511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3956" name="日期占位符 3">
            <a:extLst>
              <a:ext uri="{FF2B5EF4-FFF2-40B4-BE49-F238E27FC236}">
                <a16:creationId xmlns:a16="http://schemas.microsoft.com/office/drawing/2014/main" id="{C1AF263F-A5DF-40F1-B802-9E7A1F122DF3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3957" name="灯片编号占位符 5">
            <a:extLst>
              <a:ext uri="{FF2B5EF4-FFF2-40B4-BE49-F238E27FC236}">
                <a16:creationId xmlns:a16="http://schemas.microsoft.com/office/drawing/2014/main" id="{29A1DD55-78CF-4EE4-8A09-6E36B89BACB7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751AA610-0149-42D9-AF87-73967F80D3BF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142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3958" name="Rectangle 2">
            <a:extLst>
              <a:ext uri="{FF2B5EF4-FFF2-40B4-BE49-F238E27FC236}">
                <a16:creationId xmlns:a16="http://schemas.microsoft.com/office/drawing/2014/main" id="{2FD02F3B-AAB0-441B-854A-FB05E959AAB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53959" name="Rectangle 3">
            <a:extLst>
              <a:ext uri="{FF2B5EF4-FFF2-40B4-BE49-F238E27FC236}">
                <a16:creationId xmlns:a16="http://schemas.microsoft.com/office/drawing/2014/main" id="{5A7F3D2E-AC43-4A39-861C-32426BE160E0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F9900"/>
              </a:buClr>
              <a:buSzPct val="50000"/>
            </a:pPr>
            <a:r>
              <a:rPr lang="zh-CN" altLang="en-US" sz="2400">
                <a:cs typeface="Arial" panose="020B0604020202020204" pitchFamily="34" charset="0"/>
              </a:rPr>
              <a:t>分析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-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例：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  <a:cs typeface="Arial" panose="020B0604020202020204" pitchFamily="34" charset="0"/>
            </a:endParaRP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X=(1, 1, 0)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XA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相当于将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A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行和第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行相加：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XA=(5, 7, 9)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(XA)B=(40, 94, 128)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，相当于是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AB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+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行。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满足结合率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。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相当于将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行和第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行相加：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XC=(40,94,128).</a:t>
            </a:r>
          </a:p>
          <a:p>
            <a:pPr marL="609600" indent="-609600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true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错误！</a:t>
            </a:r>
          </a:p>
        </p:txBody>
      </p:sp>
      <p:graphicFrame>
        <p:nvGraphicFramePr>
          <p:cNvPr id="253960" name="Object 6">
            <a:extLst>
              <a:ext uri="{FF2B5EF4-FFF2-40B4-BE49-F238E27FC236}">
                <a16:creationId xmlns:a16="http://schemas.microsoft.com/office/drawing/2014/main" id="{55CEC57D-536A-4A3C-9260-9E638E16F871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760538" y="1447800"/>
          <a:ext cx="1685925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49" name="Equation" r:id="rId4" imgW="952087" imgH="710891" progId="Equation.DSMT4">
                  <p:embed/>
                </p:oleObj>
              </mc:Choice>
              <mc:Fallback>
                <p:oleObj name="Equation" r:id="rId4" imgW="952087" imgH="710891" progId="Equation.DSMT4">
                  <p:embed/>
                  <p:pic>
                    <p:nvPicPr>
                      <p:cNvPr id="253960" name="Object 6">
                        <a:extLst>
                          <a:ext uri="{FF2B5EF4-FFF2-40B4-BE49-F238E27FC236}">
                            <a16:creationId xmlns:a16="http://schemas.microsoft.com/office/drawing/2014/main" id="{55CEC57D-536A-4A3C-9260-9E638E16F871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60538" y="1447800"/>
                        <a:ext cx="1685925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1" name="Object 7">
            <a:extLst>
              <a:ext uri="{FF2B5EF4-FFF2-40B4-BE49-F238E27FC236}">
                <a16:creationId xmlns:a16="http://schemas.microsoft.com/office/drawing/2014/main" id="{5A91C7EC-D245-4053-B4B5-B6880CE2F67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3762375" y="1447800"/>
          <a:ext cx="1685925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50" name="Equation" r:id="rId6" imgW="952087" imgH="710891" progId="Equation.DSMT4">
                  <p:embed/>
                </p:oleObj>
              </mc:Choice>
              <mc:Fallback>
                <p:oleObj name="Equation" r:id="rId6" imgW="952087" imgH="710891" progId="Equation.DSMT4">
                  <p:embed/>
                  <p:pic>
                    <p:nvPicPr>
                      <p:cNvPr id="253961" name="Object 7">
                        <a:extLst>
                          <a:ext uri="{FF2B5EF4-FFF2-40B4-BE49-F238E27FC236}">
                            <a16:creationId xmlns:a16="http://schemas.microsoft.com/office/drawing/2014/main" id="{5A91C7EC-D245-4053-B4B5-B6880CE2F677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2375" y="1447800"/>
                        <a:ext cx="1685925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2" name="Object 8">
            <a:extLst>
              <a:ext uri="{FF2B5EF4-FFF2-40B4-BE49-F238E27FC236}">
                <a16:creationId xmlns:a16="http://schemas.microsoft.com/office/drawing/2014/main" id="{B0527D04-E39E-461E-A113-4D37FC0E6AC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856288" y="1447800"/>
          <a:ext cx="2090737" cy="1412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51" name="Equation" r:id="rId8" imgW="1180588" imgH="710891" progId="Equation.DSMT4">
                  <p:embed/>
                </p:oleObj>
              </mc:Choice>
              <mc:Fallback>
                <p:oleObj name="Equation" r:id="rId8" imgW="1180588" imgH="710891" progId="Equation.DSMT4">
                  <p:embed/>
                  <p:pic>
                    <p:nvPicPr>
                      <p:cNvPr id="253962" name="Object 8">
                        <a:extLst>
                          <a:ext uri="{FF2B5EF4-FFF2-40B4-BE49-F238E27FC236}">
                            <a16:creationId xmlns:a16="http://schemas.microsoft.com/office/drawing/2014/main" id="{B0527D04-E39E-461E-A113-4D37FC0E6AC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56288" y="1447800"/>
                        <a:ext cx="2090737" cy="1412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3" name="Object 9">
            <a:extLst>
              <a:ext uri="{FF2B5EF4-FFF2-40B4-BE49-F238E27FC236}">
                <a16:creationId xmlns:a16="http://schemas.microsoft.com/office/drawing/2014/main" id="{D8AD9C6E-8B5D-4860-8D85-2244FA5E38D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170613" y="2940050"/>
          <a:ext cx="1776412" cy="354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52" name="Equation" r:id="rId10" imgW="1002865" imgH="177723" progId="Equation.DSMT4">
                  <p:embed/>
                </p:oleObj>
              </mc:Choice>
              <mc:Fallback>
                <p:oleObj name="Equation" r:id="rId10" imgW="1002865" imgH="177723" progId="Equation.DSMT4">
                  <p:embed/>
                  <p:pic>
                    <p:nvPicPr>
                      <p:cNvPr id="253963" name="Object 9">
                        <a:extLst>
                          <a:ext uri="{FF2B5EF4-FFF2-40B4-BE49-F238E27FC236}">
                            <a16:creationId xmlns:a16="http://schemas.microsoft.com/office/drawing/2014/main" id="{D8AD9C6E-8B5D-4860-8D85-2244FA5E38D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1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70613" y="2940050"/>
                        <a:ext cx="1776412" cy="354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4" name="Object 10">
            <a:extLst>
              <a:ext uri="{FF2B5EF4-FFF2-40B4-BE49-F238E27FC236}">
                <a16:creationId xmlns:a16="http://schemas.microsoft.com/office/drawing/2014/main" id="{E357487C-D31B-41F6-A58C-D07708849BA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542213" y="2663825"/>
          <a:ext cx="24765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53" name="Equation" r:id="rId12" imgW="139639" imgH="203112" progId="Equation.DSMT4">
                  <p:embed/>
                </p:oleObj>
              </mc:Choice>
              <mc:Fallback>
                <p:oleObj name="Equation" r:id="rId12" imgW="139639" imgH="203112" progId="Equation.DSMT4">
                  <p:embed/>
                  <p:pic>
                    <p:nvPicPr>
                      <p:cNvPr id="253964" name="Object 10">
                        <a:extLst>
                          <a:ext uri="{FF2B5EF4-FFF2-40B4-BE49-F238E27FC236}">
                            <a16:creationId xmlns:a16="http://schemas.microsoft.com/office/drawing/2014/main" id="{E357487C-D31B-41F6-A58C-D07708849BA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542213" y="2663825"/>
                        <a:ext cx="24765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3965" name="Object 11">
            <a:extLst>
              <a:ext uri="{FF2B5EF4-FFF2-40B4-BE49-F238E27FC236}">
                <a16:creationId xmlns:a16="http://schemas.microsoft.com/office/drawing/2014/main" id="{5B2DE00A-B11F-4F10-8B50-BDF94271084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002463" y="2663825"/>
          <a:ext cx="247650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58054" name="Equation" r:id="rId14" imgW="139639" imgH="203112" progId="Equation.DSMT4">
                  <p:embed/>
                </p:oleObj>
              </mc:Choice>
              <mc:Fallback>
                <p:oleObj name="Equation" r:id="rId14" imgW="139639" imgH="203112" progId="Equation.DSMT4">
                  <p:embed/>
                  <p:pic>
                    <p:nvPicPr>
                      <p:cNvPr id="253965" name="Object 11">
                        <a:extLst>
                          <a:ext uri="{FF2B5EF4-FFF2-40B4-BE49-F238E27FC236}">
                            <a16:creationId xmlns:a16="http://schemas.microsoft.com/office/drawing/2014/main" id="{5B2DE00A-B11F-4F10-8B50-BDF94271084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3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02463" y="2663825"/>
                        <a:ext cx="247650" cy="4048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02" name="日期占位符 1">
            <a:extLst>
              <a:ext uri="{FF2B5EF4-FFF2-40B4-BE49-F238E27FC236}">
                <a16:creationId xmlns:a16="http://schemas.microsoft.com/office/drawing/2014/main" id="{4E7420AB-59AE-477A-B4FF-47784DB6A45D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03" name="灯片编号占位符 3">
            <a:extLst>
              <a:ext uri="{FF2B5EF4-FFF2-40B4-BE49-F238E27FC236}">
                <a16:creationId xmlns:a16="http://schemas.microsoft.com/office/drawing/2014/main" id="{469BD12E-0DE2-43FF-9880-4AFBDC3FF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F1047001-1751-456D-9000-23CA52DA7D06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6004" name="日期占位符 3">
            <a:extLst>
              <a:ext uri="{FF2B5EF4-FFF2-40B4-BE49-F238E27FC236}">
                <a16:creationId xmlns:a16="http://schemas.microsoft.com/office/drawing/2014/main" id="{B03BED31-A141-4D4E-A896-EF076C7503C7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6005" name="灯片编号占位符 5">
            <a:extLst>
              <a:ext uri="{FF2B5EF4-FFF2-40B4-BE49-F238E27FC236}">
                <a16:creationId xmlns:a16="http://schemas.microsoft.com/office/drawing/2014/main" id="{550ADFF5-09B2-4D76-BA63-62A018EB0048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89015E63-ECD3-44F3-8306-A15E98887E3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143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6006" name="Rectangle 2">
            <a:extLst>
              <a:ext uri="{FF2B5EF4-FFF2-40B4-BE49-F238E27FC236}">
                <a16:creationId xmlns:a16="http://schemas.microsoft.com/office/drawing/2014/main" id="{C917761F-0765-48A7-AC20-230680A6FEFF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56007" name="Rectangle 3">
            <a:extLst>
              <a:ext uri="{FF2B5EF4-FFF2-40B4-BE49-F238E27FC236}">
                <a16:creationId xmlns:a16="http://schemas.microsoft.com/office/drawing/2014/main" id="{9DE84600-91C2-4A4C-8B6E-88C290BD0A3B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 startAt="2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X=(0, 1, 1)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XA=(11, 13, 15)           (A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+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(XA)B=(76, 166, 236). (AB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+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XC=(76,164,136).        (C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+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第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3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∵AB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C</a:t>
            </a:r>
            <a:r>
              <a:rPr lang="zh-CN" altLang="en-US" sz="2400">
                <a:solidFill>
                  <a:schemeClr val="bg1"/>
                </a:solidFill>
              </a:rPr>
              <a:t>的第</a:t>
            </a:r>
            <a:r>
              <a:rPr lang="en-US" altLang="zh-CN" sz="2400">
                <a:solidFill>
                  <a:schemeClr val="bg1"/>
                </a:solidFill>
              </a:rPr>
              <a:t>3</a:t>
            </a:r>
            <a:r>
              <a:rPr lang="zh-CN" altLang="en-US" sz="2400">
                <a:solidFill>
                  <a:schemeClr val="bg1"/>
                </a:solidFill>
              </a:rPr>
              <a:t>行不等，即</a:t>
            </a:r>
            <a:r>
              <a:rPr lang="en-US" altLang="zh-CN" sz="2400">
                <a:solidFill>
                  <a:schemeClr val="bg1"/>
                </a:solidFill>
              </a:rPr>
              <a:t>AB≠C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∴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算法返回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false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正确！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rgbClr val="00FF00"/>
                </a:solidFill>
                <a:cs typeface="Arial" panose="020B0604020202020204" pitchFamily="34" charset="0"/>
              </a:rPr>
              <a:t>-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考虑两种情况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设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AB=C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，则无论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为何值，必有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XAB=XC</a:t>
            </a:r>
          </a:p>
          <a:p>
            <a:pPr marL="609600" indent="-609600" algn="just" eaLnBrk="1" hangingPunct="1">
              <a:buClr>
                <a:srgbClr val="F11A09"/>
              </a:buClr>
              <a:buFont typeface="Wingdings" panose="05000000000000000000" pitchFamily="2" charset="2"/>
              <a:buAutoNum type="circleNumDbPlain"/>
            </a:pPr>
            <a:r>
              <a:rPr lang="zh-CN" altLang="en-US" sz="2400">
                <a:solidFill>
                  <a:schemeClr val="bg1"/>
                </a:solidFill>
              </a:rPr>
              <a:t>设</a:t>
            </a:r>
            <a:r>
              <a:rPr lang="en-US" altLang="zh-CN" sz="2400">
                <a:solidFill>
                  <a:schemeClr val="bg1"/>
                </a:solidFill>
              </a:rPr>
              <a:t>AB≠C</a:t>
            </a:r>
            <a:r>
              <a:rPr lang="zh-CN" altLang="en-US" sz="2400">
                <a:solidFill>
                  <a:schemeClr val="bg1"/>
                </a:solidFill>
              </a:rPr>
              <a:t>，若</a:t>
            </a:r>
            <a:r>
              <a:rPr lang="en-US" altLang="zh-CN" sz="2400">
                <a:solidFill>
                  <a:schemeClr val="bg1"/>
                </a:solidFill>
              </a:rPr>
              <a:t>AB</a:t>
            </a:r>
            <a:r>
              <a:rPr lang="zh-CN" altLang="en-US" sz="2400">
                <a:solidFill>
                  <a:schemeClr val="bg1"/>
                </a:solidFill>
              </a:rPr>
              <a:t>与</a:t>
            </a:r>
            <a:r>
              <a:rPr lang="en-US" altLang="zh-CN" sz="2400">
                <a:solidFill>
                  <a:schemeClr val="bg1"/>
                </a:solidFill>
              </a:rPr>
              <a:t>C</a:t>
            </a:r>
            <a:r>
              <a:rPr lang="zh-CN" altLang="en-US" sz="2400">
                <a:solidFill>
                  <a:schemeClr val="bg1"/>
                </a:solidFill>
              </a:rPr>
              <a:t>的第</a:t>
            </a:r>
            <a:r>
              <a:rPr lang="en-US" altLang="zh-CN" sz="24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行不同，且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en-US" altLang="zh-CN" sz="2400">
                <a:solidFill>
                  <a:schemeClr val="bg1"/>
                </a:solidFill>
              </a:rPr>
              <a:t>=0</a:t>
            </a:r>
            <a:r>
              <a:rPr lang="zh-CN" altLang="en-US" sz="2400">
                <a:solidFill>
                  <a:schemeClr val="bg1"/>
                </a:solidFill>
              </a:rPr>
              <a:t>则</a:t>
            </a:r>
            <a:r>
              <a:rPr lang="zh-CN" altLang="en-US" sz="2400">
                <a:solidFill>
                  <a:srgbClr val="00FF00"/>
                </a:solidFill>
              </a:rPr>
              <a:t>出错！</a:t>
            </a:r>
            <a:r>
              <a:rPr lang="zh-CN" altLang="en-US" sz="2400">
                <a:solidFill>
                  <a:schemeClr val="bg1"/>
                </a:solidFill>
              </a:rPr>
              <a:t>即误判</a:t>
            </a:r>
            <a:r>
              <a:rPr lang="en-US" altLang="zh-CN" sz="2400">
                <a:solidFill>
                  <a:schemeClr val="bg1"/>
                </a:solidFill>
              </a:rPr>
              <a:t>AB=C</a:t>
            </a:r>
            <a:r>
              <a:rPr lang="zh-CN" altLang="en-US" sz="2400">
                <a:solidFill>
                  <a:schemeClr val="bg1"/>
                </a:solidFill>
              </a:rPr>
              <a:t>，出错概率≤</a:t>
            </a:r>
            <a:r>
              <a:rPr lang="en-US" altLang="zh-CN" sz="2400">
                <a:solidFill>
                  <a:schemeClr val="bg1"/>
                </a:solidFill>
              </a:rPr>
              <a:t>1/2</a:t>
            </a:r>
            <a:r>
              <a:rPr lang="zh-CN" altLang="en-US" sz="2400">
                <a:solidFill>
                  <a:schemeClr val="bg1"/>
                </a:solidFill>
              </a:rPr>
              <a:t>；否则无论</a:t>
            </a:r>
            <a:r>
              <a:rPr lang="en-US" altLang="zh-CN" sz="2400">
                <a:solidFill>
                  <a:schemeClr val="bg1"/>
                </a:solidFill>
              </a:rPr>
              <a:t>X</a:t>
            </a:r>
            <a:r>
              <a:rPr lang="en-US" altLang="zh-CN" sz="2400" baseline="-25000">
                <a:solidFill>
                  <a:schemeClr val="bg1"/>
                </a:solidFill>
              </a:rPr>
              <a:t>i</a:t>
            </a:r>
            <a:r>
              <a:rPr lang="zh-CN" altLang="en-US" sz="2400">
                <a:solidFill>
                  <a:schemeClr val="bg1"/>
                </a:solidFill>
              </a:rPr>
              <a:t>为何值，不影响判定结果。</a:t>
            </a:r>
          </a:p>
        </p:txBody>
      </p:sp>
    </p:spTree>
  </p:cSld>
  <p:clrMapOvr>
    <a:masterClrMapping/>
  </p:clrMapOvr>
  <p:transition>
    <p:random/>
  </p:transition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050" name="日期占位符 1">
            <a:extLst>
              <a:ext uri="{FF2B5EF4-FFF2-40B4-BE49-F238E27FC236}">
                <a16:creationId xmlns:a16="http://schemas.microsoft.com/office/drawing/2014/main" id="{684FB45F-5088-43A8-8B01-9E08E103060F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8051" name="灯片编号占位符 3">
            <a:extLst>
              <a:ext uri="{FF2B5EF4-FFF2-40B4-BE49-F238E27FC236}">
                <a16:creationId xmlns:a16="http://schemas.microsoft.com/office/drawing/2014/main" id="{C28AF1A0-110E-4BE9-8458-82226B473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4F194AAA-9652-4B93-A066-FFC2DE06B2CC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8052" name="日期占位符 3">
            <a:extLst>
              <a:ext uri="{FF2B5EF4-FFF2-40B4-BE49-F238E27FC236}">
                <a16:creationId xmlns:a16="http://schemas.microsoft.com/office/drawing/2014/main" id="{CF743D8D-BB86-4FA9-AC76-D82869BC6AE9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58053" name="灯片编号占位符 5">
            <a:extLst>
              <a:ext uri="{FF2B5EF4-FFF2-40B4-BE49-F238E27FC236}">
                <a16:creationId xmlns:a16="http://schemas.microsoft.com/office/drawing/2014/main" id="{2BCC5D00-079E-4EC1-9E72-97CD46EAF1A8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601B9861-8DAE-4C4E-995F-AD95B1C182A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144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58054" name="Rectangle 2">
            <a:extLst>
              <a:ext uri="{FF2B5EF4-FFF2-40B4-BE49-F238E27FC236}">
                <a16:creationId xmlns:a16="http://schemas.microsoft.com/office/drawing/2014/main" id="{0BD55C4B-6D80-47C6-8751-26EBC94B3ABC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58055" name="Rectangle 3">
            <a:extLst>
              <a:ext uri="{FF2B5EF4-FFF2-40B4-BE49-F238E27FC236}">
                <a16:creationId xmlns:a16="http://schemas.microsoft.com/office/drawing/2014/main" id="{D811A59A-A3A6-4635-847E-1EB629B7D912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1096963"/>
            <a:ext cx="8370888" cy="5761037"/>
          </a:xfrm>
        </p:spPr>
        <p:txBody>
          <a:bodyPr/>
          <a:lstStyle/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偏真还是偏假？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若算法返回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false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，则存在向量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使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                     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XAB</a:t>
            </a:r>
            <a:r>
              <a:rPr lang="en-US" altLang="zh-CN" sz="2400">
                <a:solidFill>
                  <a:schemeClr val="bg1"/>
                </a:solidFill>
              </a:rPr>
              <a:t>≠XC </a:t>
            </a:r>
            <a:r>
              <a:rPr lang="en-US" altLang="zh-CN" sz="2400">
                <a:solidFill>
                  <a:schemeClr val="bg1"/>
                </a:solidFill>
                <a:latin typeface="Times New Roman" panose="02020603050405020304" pitchFamily="18" charset="0"/>
              </a:rPr>
              <a:t>=&gt; AB</a:t>
            </a:r>
            <a:r>
              <a:rPr lang="en-US" altLang="zh-CN" sz="2400">
                <a:solidFill>
                  <a:schemeClr val="bg1"/>
                </a:solidFill>
              </a:rPr>
              <a:t>≠C</a:t>
            </a:r>
            <a:r>
              <a:rPr lang="zh-CN" altLang="en-US" sz="2400">
                <a:solidFill>
                  <a:schemeClr val="bg1"/>
                </a:solidFill>
              </a:rPr>
              <a:t>，必正确。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chemeClr val="bg1"/>
                </a:solidFill>
              </a:rPr>
              <a:t>若算法返回</a:t>
            </a:r>
            <a:r>
              <a:rPr lang="en-US" altLang="zh-CN" sz="2400">
                <a:solidFill>
                  <a:schemeClr val="bg1"/>
                </a:solidFill>
              </a:rPr>
              <a:t>true</a:t>
            </a:r>
            <a:r>
              <a:rPr lang="zh-CN" altLang="en-US" sz="2400">
                <a:solidFill>
                  <a:schemeClr val="bg1"/>
                </a:solidFill>
              </a:rPr>
              <a:t>，则</a:t>
            </a: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609600" indent="-609600" eaLnBrk="1" hangingPunct="1">
              <a:buClr>
                <a:srgbClr val="F11A09"/>
              </a:buClr>
              <a:buFont typeface="Wingdings" panose="05000000000000000000" pitchFamily="2" charset="2"/>
              <a:buNone/>
            </a:pPr>
            <a:endParaRPr lang="zh-CN" altLang="en-US" sz="2400">
              <a:solidFill>
                <a:schemeClr val="bg1"/>
              </a:solidFill>
            </a:endParaRPr>
          </a:p>
          <a:p>
            <a:pPr marL="609600" indent="-609600" eaLnBrk="1" hangingPunct="1">
              <a:spcBef>
                <a:spcPct val="105000"/>
              </a:spcBef>
              <a:buClr>
                <a:srgbClr val="F11A09"/>
              </a:buClr>
              <a:buFont typeface="Wingdings" panose="05000000000000000000" pitchFamily="2" charset="2"/>
              <a:buChar char="Ø"/>
            </a:pPr>
            <a:r>
              <a:rPr lang="zh-CN" altLang="en-US" sz="2400">
                <a:solidFill>
                  <a:srgbClr val="00FF00"/>
                </a:solidFill>
              </a:rPr>
              <a:t>结论：</a:t>
            </a:r>
            <a:r>
              <a:rPr lang="zh-CN" altLang="en-US" sz="2400">
                <a:solidFill>
                  <a:schemeClr val="bg1"/>
                </a:solidFill>
              </a:rPr>
              <a:t>偏假的，</a:t>
            </a:r>
            <a:r>
              <a:rPr lang="en-US" altLang="zh-CN" sz="2400">
                <a:solidFill>
                  <a:schemeClr val="bg1"/>
                </a:solidFill>
              </a:rPr>
              <a:t>1/2-correct.</a:t>
            </a:r>
            <a:r>
              <a:rPr lang="en-US" altLang="zh-CN" sz="2400" b="0">
                <a:solidFill>
                  <a:schemeClr val="bg1"/>
                </a:solidFill>
              </a:rPr>
              <a:t>	</a:t>
            </a:r>
          </a:p>
        </p:txBody>
      </p:sp>
      <p:graphicFrame>
        <p:nvGraphicFramePr>
          <p:cNvPr id="258056" name="Object 6">
            <a:extLst>
              <a:ext uri="{FF2B5EF4-FFF2-40B4-BE49-F238E27FC236}">
                <a16:creationId xmlns:a16="http://schemas.microsoft.com/office/drawing/2014/main" id="{8ECB2449-3D66-42D5-BC8C-24FC072DCA5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989013" y="3159125"/>
          <a:ext cx="7978775" cy="1035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2145" name="Equation" r:id="rId4" imgW="4089400" imgH="482600" progId="Equation.DSMT4">
                  <p:embed/>
                </p:oleObj>
              </mc:Choice>
              <mc:Fallback>
                <p:oleObj name="Equation" r:id="rId4" imgW="4089400" imgH="482600" progId="Equation.DSMT4">
                  <p:embed/>
                  <p:pic>
                    <p:nvPicPr>
                      <p:cNvPr id="258056" name="Object 6">
                        <a:extLst>
                          <a:ext uri="{FF2B5EF4-FFF2-40B4-BE49-F238E27FC236}">
                            <a16:creationId xmlns:a16="http://schemas.microsoft.com/office/drawing/2014/main" id="{8ECB2449-3D66-42D5-BC8C-24FC072DCA5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89013" y="3159125"/>
                        <a:ext cx="7978775" cy="1035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098" name="日期占位符 1">
            <a:extLst>
              <a:ext uri="{FF2B5EF4-FFF2-40B4-BE49-F238E27FC236}">
                <a16:creationId xmlns:a16="http://schemas.microsoft.com/office/drawing/2014/main" id="{352D59D3-C0BD-47B3-8E12-909AC461CA68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0099" name="灯片编号占位符 3">
            <a:extLst>
              <a:ext uri="{FF2B5EF4-FFF2-40B4-BE49-F238E27FC236}">
                <a16:creationId xmlns:a16="http://schemas.microsoft.com/office/drawing/2014/main" id="{A0869A7C-39AC-429D-AC8A-DB9E07155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8C782E3F-77B9-42BE-920D-7A72FC2B65F7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0100" name="日期占位符 3">
            <a:extLst>
              <a:ext uri="{FF2B5EF4-FFF2-40B4-BE49-F238E27FC236}">
                <a16:creationId xmlns:a16="http://schemas.microsoft.com/office/drawing/2014/main" id="{BE3ABC80-9D2E-4B0C-B5EA-6392233F773D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0101" name="灯片编号占位符 5">
            <a:extLst>
              <a:ext uri="{FF2B5EF4-FFF2-40B4-BE49-F238E27FC236}">
                <a16:creationId xmlns:a16="http://schemas.microsoft.com/office/drawing/2014/main" id="{8A4823AC-E928-4D63-9DF1-760FD3ED0206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C0D46FB9-C98D-41F8-A37B-966AF1C2F510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145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0102" name="Rectangle 2">
            <a:extLst>
              <a:ext uri="{FF2B5EF4-FFF2-40B4-BE49-F238E27FC236}">
                <a16:creationId xmlns:a16="http://schemas.microsoft.com/office/drawing/2014/main" id="{6F9F3AF4-5608-40B4-8586-053FA5D05C61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60103" name="Rectangle 3">
            <a:extLst>
              <a:ext uri="{FF2B5EF4-FFF2-40B4-BE49-F238E27FC236}">
                <a16:creationId xmlns:a16="http://schemas.microsoft.com/office/drawing/2014/main" id="{2D8F19DB-3A4A-454F-807C-90C2927AC5E4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954088"/>
            <a:ext cx="8642350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zh-CN" altLang="en-US" sz="2400">
                <a:cs typeface="Arial" panose="020B0604020202020204" pitchFamily="34" charset="0"/>
              </a:rPr>
              <a:t>改进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RepeatGoodProduct( A, B, C, n, k) {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for i</a:t>
            </a:r>
            <a:r>
              <a:rPr lang="en-US" altLang="zh-CN" sz="2400">
                <a:solidFill>
                  <a:schemeClr val="bg1"/>
                </a:solidFill>
              </a:rPr>
              <a:t>←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1 to k do  //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重复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k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次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if  GoodProduct(A, B, C, n) = false then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		return false</a:t>
            </a:r>
            <a:r>
              <a:rPr lang="en-US" altLang="zh-CN" sz="2400">
                <a:solidFill>
                  <a:srgbClr val="00FF00"/>
                </a:solidFill>
                <a:cs typeface="Arial" panose="020B0604020202020204" pitchFamily="34" charset="0"/>
              </a:rPr>
              <a:t>;//</a:t>
            </a:r>
            <a:r>
              <a:rPr lang="zh-CN" altLang="en-US" sz="2400">
                <a:solidFill>
                  <a:srgbClr val="00FF00"/>
                </a:solidFill>
                <a:cs typeface="Arial" panose="020B0604020202020204" pitchFamily="34" charset="0"/>
              </a:rPr>
              <a:t>偏假的，有一次假即可返回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return true;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}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此算法是偏假的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(1-2</a:t>
            </a:r>
            <a:r>
              <a:rPr lang="en-US" altLang="zh-CN" sz="2400" baseline="30000">
                <a:solidFill>
                  <a:schemeClr val="bg1"/>
                </a:solidFill>
                <a:cs typeface="Arial" panose="020B0604020202020204" pitchFamily="34" charset="0"/>
              </a:rPr>
              <a:t>-k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)-correct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的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当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k=10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0.99-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正确。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k=20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，出错概率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&lt;1/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百万。</a:t>
            </a:r>
          </a:p>
        </p:txBody>
      </p:sp>
    </p:spTree>
  </p:cSld>
  <p:clrMapOvr>
    <a:masterClrMapping/>
  </p:clrMapOvr>
  <p:transition>
    <p:random/>
  </p:transition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146" name="日期占位符 1">
            <a:extLst>
              <a:ext uri="{FF2B5EF4-FFF2-40B4-BE49-F238E27FC236}">
                <a16:creationId xmlns:a16="http://schemas.microsoft.com/office/drawing/2014/main" id="{8330CF53-6D2B-437C-8E68-71923B2C7FD1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2147" name="灯片编号占位符 3">
            <a:extLst>
              <a:ext uri="{FF2B5EF4-FFF2-40B4-BE49-F238E27FC236}">
                <a16:creationId xmlns:a16="http://schemas.microsoft.com/office/drawing/2014/main" id="{664B6404-853E-4763-9497-E2E2EBDBA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C7393989-1D5E-4A68-92E1-09C42D9F3594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2148" name="日期占位符 3">
            <a:extLst>
              <a:ext uri="{FF2B5EF4-FFF2-40B4-BE49-F238E27FC236}">
                <a16:creationId xmlns:a16="http://schemas.microsoft.com/office/drawing/2014/main" id="{0D051D79-EBF9-40F9-9FD9-53E2B0BBE1E1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2149" name="灯片编号占位符 5">
            <a:extLst>
              <a:ext uri="{FF2B5EF4-FFF2-40B4-BE49-F238E27FC236}">
                <a16:creationId xmlns:a16="http://schemas.microsoft.com/office/drawing/2014/main" id="{9ECB1674-9882-46AF-AEA1-92A9D5DBC151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D50C59B2-C595-41C7-9541-38D11A4CF435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146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2150" name="Rectangle 2">
            <a:extLst>
              <a:ext uri="{FF2B5EF4-FFF2-40B4-BE49-F238E27FC236}">
                <a16:creationId xmlns:a16="http://schemas.microsoft.com/office/drawing/2014/main" id="{95D628C4-E7C5-4886-B7A3-8A8CF41B1939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60350" y="18415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62151" name="Rectangle 3">
            <a:extLst>
              <a:ext uri="{FF2B5EF4-FFF2-40B4-BE49-F238E27FC236}">
                <a16:creationId xmlns:a16="http://schemas.microsoft.com/office/drawing/2014/main" id="{1C8392EF-1D70-4F31-BDC5-9052FC1E33B9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06375" y="819150"/>
            <a:ext cx="8596313" cy="5761038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 b="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若给出出错概率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，则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2</a:t>
            </a:r>
            <a:r>
              <a:rPr lang="en-US" altLang="zh-CN" sz="2400" baseline="30000">
                <a:solidFill>
                  <a:schemeClr val="bg1"/>
                </a:solidFill>
                <a:cs typeface="Arial" panose="020B0604020202020204" pitchFamily="34" charset="0"/>
              </a:rPr>
              <a:t>-k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=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GP(A, B, C, n, </a:t>
            </a:r>
            <a:r>
              <a:rPr lang="el-GR" altLang="zh-CN" sz="2400">
                <a:solidFill>
                  <a:schemeClr val="bg1"/>
                </a:solidFill>
                <a:cs typeface="Arial" panose="020B0604020202020204" pitchFamily="34" charset="0"/>
              </a:rPr>
              <a:t>ε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) {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		   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               k </a:t>
            </a:r>
            <a:r>
              <a:rPr lang="en-US" altLang="zh-CN" sz="2400">
                <a:solidFill>
                  <a:schemeClr val="bg1"/>
                </a:solidFill>
              </a:rPr>
              <a:t>←         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</a:p>
          <a:p>
            <a:pPr marL="609600" indent="-609600" algn="just" eaLnBrk="1" hangingPunct="1">
              <a:spcBef>
                <a:spcPct val="0"/>
              </a:spcBef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          	   return RepeatGoodProduct (A, B, C, n, k);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  <a:r>
              <a:rPr lang="en-US" altLang="zh-CN" sz="240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  <a:p>
            <a:pPr marL="609600" indent="-609600" algn="just" eaLnBrk="1" hangingPunct="1">
              <a:spcAft>
                <a:spcPct val="50000"/>
              </a:spcAft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000">
                <a:solidFill>
                  <a:schemeClr val="bg1"/>
                </a:solidFill>
                <a:cs typeface="Arial" panose="020B0604020202020204" pitchFamily="34" charset="0"/>
              </a:rPr>
              <a:t>         </a:t>
            </a:r>
            <a:r>
              <a:rPr lang="zh-CN" altLang="en-US" sz="2400">
                <a:solidFill>
                  <a:schemeClr val="bg1"/>
                </a:solidFill>
                <a:cs typeface="Arial" panose="020B0604020202020204" pitchFamily="34" charset="0"/>
              </a:rPr>
              <a:t>时间：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000">
                <a:solidFill>
                  <a:schemeClr val="bg1"/>
                </a:solidFill>
                <a:cs typeface="Arial" panose="020B0604020202020204" pitchFamily="34" charset="0"/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∵计算</a:t>
            </a:r>
            <a:r>
              <a:rPr lang="en-US" altLang="zh-CN" sz="2400">
                <a:solidFill>
                  <a:schemeClr val="bg1"/>
                </a:solidFill>
              </a:rPr>
              <a:t>XAB</a:t>
            </a:r>
            <a:r>
              <a:rPr lang="zh-CN" altLang="en-US" sz="2400">
                <a:solidFill>
                  <a:schemeClr val="bg1"/>
                </a:solidFill>
              </a:rPr>
              <a:t>和</a:t>
            </a:r>
            <a:r>
              <a:rPr lang="en-US" altLang="zh-CN" sz="2400">
                <a:solidFill>
                  <a:schemeClr val="bg1"/>
                </a:solidFill>
              </a:rPr>
              <a:t>XC</a:t>
            </a:r>
            <a:r>
              <a:rPr lang="zh-CN" altLang="en-US" sz="2400">
                <a:solidFill>
                  <a:schemeClr val="bg1"/>
                </a:solidFill>
              </a:rPr>
              <a:t>需要</a:t>
            </a:r>
            <a:r>
              <a:rPr lang="en-US" altLang="zh-CN" sz="2400">
                <a:solidFill>
                  <a:schemeClr val="bg1"/>
                </a:solidFill>
              </a:rPr>
              <a:t>3n</a:t>
            </a:r>
            <a:r>
              <a:rPr lang="en-US" altLang="zh-CN" sz="2400" baseline="30000">
                <a:solidFill>
                  <a:schemeClr val="bg1"/>
                </a:solidFill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次数字乘，若</a:t>
            </a:r>
            <a:r>
              <a:rPr lang="en-US" altLang="zh-CN" sz="2400">
                <a:solidFill>
                  <a:schemeClr val="bg1"/>
                </a:solidFill>
              </a:rPr>
              <a:t>k=20</a:t>
            </a:r>
            <a:r>
              <a:rPr lang="zh-CN" altLang="en-US" sz="2400">
                <a:solidFill>
                  <a:schemeClr val="bg1"/>
                </a:solidFill>
              </a:rPr>
              <a:t>，则共需</a:t>
            </a:r>
            <a:r>
              <a:rPr lang="en-US" altLang="zh-CN" sz="2400">
                <a:solidFill>
                  <a:schemeClr val="bg1"/>
                </a:solidFill>
              </a:rPr>
              <a:t>60n</a:t>
            </a:r>
            <a:r>
              <a:rPr lang="en-US" altLang="zh-CN" sz="2400" baseline="30000">
                <a:solidFill>
                  <a:schemeClr val="bg1"/>
                </a:solidFill>
              </a:rPr>
              <a:t>2</a:t>
            </a:r>
            <a:r>
              <a:rPr lang="zh-CN" altLang="en-US" sz="2400">
                <a:solidFill>
                  <a:schemeClr val="bg1"/>
                </a:solidFill>
              </a:rPr>
              <a:t>次数乘。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        </a:t>
            </a:r>
            <a:r>
              <a:rPr lang="zh-CN" altLang="en-US" sz="2400">
                <a:solidFill>
                  <a:schemeClr val="bg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∴</a:t>
            </a:r>
            <a:r>
              <a:rPr lang="zh-CN" altLang="en-US" sz="2400">
                <a:solidFill>
                  <a:schemeClr val="bg1"/>
                </a:solidFill>
              </a:rPr>
              <a:t>当</a:t>
            </a:r>
            <a:r>
              <a:rPr lang="en-US" altLang="zh-CN" sz="2400">
                <a:solidFill>
                  <a:schemeClr val="bg1"/>
                </a:solidFill>
              </a:rPr>
              <a:t>n</a:t>
            </a:r>
            <a:r>
              <a:rPr lang="zh-CN" altLang="en-US" sz="2400">
                <a:solidFill>
                  <a:schemeClr val="bg1"/>
                </a:solidFill>
              </a:rPr>
              <a:t>很大时</a:t>
            </a:r>
            <a:r>
              <a:rPr lang="en-US" altLang="zh-CN" sz="2400">
                <a:solidFill>
                  <a:schemeClr val="bg1"/>
                </a:solidFill>
              </a:rPr>
              <a:t>(n&gt;&gt;60)</a:t>
            </a:r>
            <a:r>
              <a:rPr lang="zh-CN" altLang="en-US" sz="2400">
                <a:solidFill>
                  <a:schemeClr val="bg1"/>
                </a:solidFill>
              </a:rPr>
              <a:t>，它远远快于确定性算法。</a:t>
            </a:r>
            <a:endParaRPr lang="zh-CN" altLang="el-GR" sz="2400">
              <a:solidFill>
                <a:schemeClr val="bg1"/>
              </a:solidFill>
            </a:endParaRPr>
          </a:p>
        </p:txBody>
      </p:sp>
      <p:graphicFrame>
        <p:nvGraphicFramePr>
          <p:cNvPr id="262152" name="Object 6">
            <a:extLst>
              <a:ext uri="{FF2B5EF4-FFF2-40B4-BE49-F238E27FC236}">
                <a16:creationId xmlns:a16="http://schemas.microsoft.com/office/drawing/2014/main" id="{473429B7-4574-4B6C-BCBB-2BD06DACA6A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2276475" y="2079625"/>
          <a:ext cx="1528763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1" name="Equation" r:id="rId4" imgW="495085" imgH="431613" progId="Equation.DSMT4">
                  <p:embed/>
                </p:oleObj>
              </mc:Choice>
              <mc:Fallback>
                <p:oleObj name="Equation" r:id="rId4" imgW="495085" imgH="431613" progId="Equation.DSMT4">
                  <p:embed/>
                  <p:pic>
                    <p:nvPicPr>
                      <p:cNvPr id="262152" name="Object 6">
                        <a:extLst>
                          <a:ext uri="{FF2B5EF4-FFF2-40B4-BE49-F238E27FC236}">
                            <a16:creationId xmlns:a16="http://schemas.microsoft.com/office/drawing/2014/main" id="{473429B7-4574-4B6C-BCBB-2BD06DACA6A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76475" y="2079625"/>
                        <a:ext cx="1528763" cy="1123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2153" name="Object 7">
            <a:extLst>
              <a:ext uri="{FF2B5EF4-FFF2-40B4-BE49-F238E27FC236}">
                <a16:creationId xmlns:a16="http://schemas.microsoft.com/office/drawing/2014/main" id="{4F8D7AA6-6D39-4E4C-9ACE-5B348F22A1EC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827213" y="4238625"/>
          <a:ext cx="1665287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6242" name="Equation" r:id="rId6" imgW="748975" imgH="393529" progId="Equation.DSMT4">
                  <p:embed/>
                </p:oleObj>
              </mc:Choice>
              <mc:Fallback>
                <p:oleObj name="Equation" r:id="rId6" imgW="748975" imgH="393529" progId="Equation.DSMT4">
                  <p:embed/>
                  <p:pic>
                    <p:nvPicPr>
                      <p:cNvPr id="262153" name="Object 7">
                        <a:extLst>
                          <a:ext uri="{FF2B5EF4-FFF2-40B4-BE49-F238E27FC236}">
                            <a16:creationId xmlns:a16="http://schemas.microsoft.com/office/drawing/2014/main" id="{4F8D7AA6-6D39-4E4C-9ACE-5B348F22A1E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7213" y="4238625"/>
                        <a:ext cx="1665287" cy="847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194" name="日期占位符 1">
            <a:extLst>
              <a:ext uri="{FF2B5EF4-FFF2-40B4-BE49-F238E27FC236}">
                <a16:creationId xmlns:a16="http://schemas.microsoft.com/office/drawing/2014/main" id="{3A151887-AA91-4BA2-AAA1-E751EBA7767B}"/>
              </a:ext>
            </a:extLst>
          </p:cNvPr>
          <p:cNvSpPr>
            <a:spLocks noGrp="1"/>
          </p:cNvSpPr>
          <p:nvPr>
            <p:ph type="dt" sz="quarter" idx="10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4195" name="灯片编号占位符 3">
            <a:extLst>
              <a:ext uri="{FF2B5EF4-FFF2-40B4-BE49-F238E27FC236}">
                <a16:creationId xmlns:a16="http://schemas.microsoft.com/office/drawing/2014/main" id="{D7B6EED6-7096-416D-BBA5-42C3D04811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fld id="{202AA1B4-51D3-43A8-8E9A-6920CD24932D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>
                <a:spcBef>
                  <a:spcPct val="0"/>
                </a:spcBef>
                <a:buClrTx/>
                <a:buFontTx/>
                <a:buNone/>
              </a:pPr>
              <a:t>147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4196" name="日期占位符 3">
            <a:extLst>
              <a:ext uri="{FF2B5EF4-FFF2-40B4-BE49-F238E27FC236}">
                <a16:creationId xmlns:a16="http://schemas.microsoft.com/office/drawing/2014/main" id="{0BFD64F2-2165-44CF-9FD3-4876DC807F50}"/>
              </a:ext>
            </a:extLst>
          </p:cNvPr>
          <p:cNvSpPr txBox="1">
            <a:spLocks noGrp="1"/>
          </p:cNvSpPr>
          <p:nvPr/>
        </p:nvSpPr>
        <p:spPr bwMode="auto">
          <a:xfrm>
            <a:off x="179388" y="6273800"/>
            <a:ext cx="2133600" cy="539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800">
              <a:solidFill>
                <a:srgbClr val="00CC00"/>
              </a:solidFill>
              <a:latin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zh-CN" sz="1400">
              <a:solidFill>
                <a:srgbClr val="00CC00"/>
              </a:solidFill>
              <a:latin typeface="Times New Roman" panose="02020603050405020304" pitchFamily="18" charset="0"/>
            </a:endParaRPr>
          </a:p>
        </p:txBody>
      </p:sp>
      <p:sp>
        <p:nvSpPr>
          <p:cNvPr id="264197" name="灯片编号占位符 5">
            <a:extLst>
              <a:ext uri="{FF2B5EF4-FFF2-40B4-BE49-F238E27FC236}">
                <a16:creationId xmlns:a16="http://schemas.microsoft.com/office/drawing/2014/main" id="{5C0511D9-E788-4555-918D-BC8CB5476C4F}"/>
              </a:ext>
            </a:extLst>
          </p:cNvPr>
          <p:cNvSpPr txBox="1">
            <a:spLocks noGrp="1"/>
          </p:cNvSpPr>
          <p:nvPr/>
        </p:nvSpPr>
        <p:spPr bwMode="auto">
          <a:xfrm>
            <a:off x="6588125" y="6237288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50000"/>
              </a:spcBef>
              <a:buClr>
                <a:srgbClr val="FF0000"/>
              </a:buClr>
              <a:buFont typeface="Wingdings" panose="05000000000000000000" pitchFamily="2" charset="2"/>
              <a:buChar char="n"/>
              <a:defRPr sz="32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40000"/>
              </a:spcBef>
              <a:buClr>
                <a:srgbClr val="FF0000"/>
              </a:buClr>
              <a:buFont typeface="Wingdings" panose="05000000000000000000" pitchFamily="2" charset="2"/>
              <a:buChar char="v"/>
              <a:defRPr sz="2800" b="1">
                <a:solidFill>
                  <a:schemeClr val="bg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Ø"/>
              <a:defRPr sz="24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Clr>
                <a:srgbClr val="FF0000"/>
              </a:buClr>
              <a:buFont typeface="Wingdings" panose="05000000000000000000" pitchFamily="2" charset="2"/>
              <a:buChar char="ü"/>
              <a:defRPr sz="2000" b="1">
                <a:solidFill>
                  <a:srgbClr val="00CC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b="1">
                <a:solidFill>
                  <a:srgbClr val="FFFF00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algn="r" eaLnBrk="1" hangingPunct="1">
              <a:spcBef>
                <a:spcPct val="0"/>
              </a:spcBef>
              <a:buClrTx/>
              <a:buFontTx/>
              <a:buNone/>
            </a:pPr>
            <a:fld id="{1403CA68-10B9-4B6C-9596-E4B9AA028D3E}" type="slidenum">
              <a:rPr lang="en-US" altLang="zh-CN" sz="1400" b="0">
                <a:solidFill>
                  <a:srgbClr val="00CC00"/>
                </a:solidFill>
                <a:ea typeface="宋体" panose="02010600030101010101" pitchFamily="2" charset="-122"/>
              </a:rPr>
              <a:pPr algn="r" eaLnBrk="1" hangingPunct="1">
                <a:spcBef>
                  <a:spcPct val="0"/>
                </a:spcBef>
                <a:buClrTx/>
                <a:buFontTx/>
                <a:buNone/>
              </a:pPr>
              <a:t>147</a:t>
            </a:fld>
            <a:endParaRPr lang="en-US" altLang="zh-CN" sz="1400" b="0">
              <a:solidFill>
                <a:srgbClr val="00CC00"/>
              </a:solidFill>
              <a:ea typeface="宋体" panose="02010600030101010101" pitchFamily="2" charset="-122"/>
            </a:endParaRPr>
          </a:p>
        </p:txBody>
      </p:sp>
      <p:sp>
        <p:nvSpPr>
          <p:cNvPr id="264198" name="Rectangle 2">
            <a:extLst>
              <a:ext uri="{FF2B5EF4-FFF2-40B4-BE49-F238E27FC236}">
                <a16:creationId xmlns:a16="http://schemas.microsoft.com/office/drawing/2014/main" id="{6EC381F5-87C5-4E11-97C7-F03F099BA0A3}"/>
              </a:ext>
            </a:extLst>
          </p:cNvPr>
          <p:cNvSpPr>
            <a:spLocks noGrp="1" noChangeArrowheads="1"/>
          </p:cNvSpPr>
          <p:nvPr>
            <p:ph type="title" idx="4294967295"/>
          </p:nvPr>
        </p:nvSpPr>
        <p:spPr>
          <a:xfrm>
            <a:off x="206375" y="0"/>
            <a:ext cx="8459788" cy="503238"/>
          </a:xfrm>
        </p:spPr>
        <p:txBody>
          <a:bodyPr/>
          <a:lstStyle/>
          <a:p>
            <a:pPr algn="l" eaLnBrk="1" hangingPunct="1"/>
            <a:r>
              <a:rPr lang="en-US" altLang="zh-CN" sz="3600">
                <a:cs typeface="Times New Roman" panose="02020603050405020304" pitchFamily="18" charset="0"/>
              </a:rPr>
              <a:t>§5.3 </a:t>
            </a:r>
            <a:r>
              <a:rPr lang="zh-CN" altLang="en-US" sz="3600">
                <a:cs typeface="Times New Roman" panose="02020603050405020304" pitchFamily="18" charset="0"/>
              </a:rPr>
              <a:t>矩阵乘法验证</a:t>
            </a:r>
          </a:p>
        </p:txBody>
      </p:sp>
      <p:sp>
        <p:nvSpPr>
          <p:cNvPr id="264199" name="Rectangle 3">
            <a:extLst>
              <a:ext uri="{FF2B5EF4-FFF2-40B4-BE49-F238E27FC236}">
                <a16:creationId xmlns:a16="http://schemas.microsoft.com/office/drawing/2014/main" id="{8420787A-F2CE-4205-A179-104C214E048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>
          <a:xfrm>
            <a:off x="250825" y="773113"/>
            <a:ext cx="8370888" cy="5761037"/>
          </a:xfrm>
        </p:spPr>
        <p:txBody>
          <a:bodyPr/>
          <a:lstStyle/>
          <a:p>
            <a:pPr marL="609600" indent="-609600" algn="just" eaLnBrk="1" hangingPunct="1">
              <a:buClr>
                <a:srgbClr val="FF9900"/>
              </a:buClr>
              <a:buSzPct val="50000"/>
            </a:pPr>
            <a:r>
              <a:rPr lang="zh-CN" altLang="en-US" sz="2400"/>
              <a:t>习题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/>
              <a:t>	</a:t>
            </a:r>
            <a:r>
              <a:rPr lang="en-US" altLang="zh-CN" sz="2400">
                <a:solidFill>
                  <a:schemeClr val="bg1"/>
                </a:solidFill>
              </a:rPr>
              <a:t>PrintPrimes{  //</a:t>
            </a:r>
            <a:r>
              <a:rPr lang="zh-CN" altLang="en-US" sz="2400">
                <a:solidFill>
                  <a:schemeClr val="bg1"/>
                </a:solidFill>
              </a:rPr>
              <a:t>打印</a:t>
            </a:r>
            <a:r>
              <a:rPr lang="en-US" altLang="zh-CN" sz="2400">
                <a:solidFill>
                  <a:schemeClr val="bg1"/>
                </a:solidFill>
              </a:rPr>
              <a:t>1</a:t>
            </a:r>
            <a:r>
              <a:rPr lang="zh-CN" altLang="en-US" sz="2400">
                <a:solidFill>
                  <a:schemeClr val="bg1"/>
                </a:solidFill>
              </a:rPr>
              <a:t>万以内的素数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</a:t>
            </a:r>
            <a:r>
              <a:rPr lang="en-US" altLang="zh-CN" sz="2400">
                <a:solidFill>
                  <a:schemeClr val="bg1"/>
                </a:solidFill>
              </a:rPr>
              <a:t>print 2</a:t>
            </a:r>
            <a:r>
              <a:rPr lang="zh-CN" altLang="en-US" sz="2400">
                <a:solidFill>
                  <a:schemeClr val="bg1"/>
                </a:solidFill>
              </a:rPr>
              <a:t>，</a:t>
            </a:r>
            <a:r>
              <a:rPr lang="en-US" altLang="zh-CN" sz="2400">
                <a:solidFill>
                  <a:schemeClr val="bg1"/>
                </a:solidFill>
              </a:rPr>
              <a:t>3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</a:t>
            </a:r>
            <a:r>
              <a:rPr lang="en-US" altLang="zh-CN" sz="2400">
                <a:solidFill>
                  <a:schemeClr val="bg1"/>
                </a:solidFill>
              </a:rPr>
              <a:t>n ←5</a:t>
            </a:r>
            <a:r>
              <a:rPr lang="zh-CN" altLang="en-US" sz="2400">
                <a:solidFill>
                  <a:schemeClr val="bg1"/>
                </a:solidFill>
              </a:rPr>
              <a:t>；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zh-CN" altLang="en-US" sz="2400">
                <a:solidFill>
                  <a:schemeClr val="bg1"/>
                </a:solidFill>
              </a:rPr>
              <a:t>		    </a:t>
            </a:r>
            <a:r>
              <a:rPr lang="en-US" altLang="zh-CN" sz="2400">
                <a:solidFill>
                  <a:schemeClr val="bg1"/>
                </a:solidFill>
              </a:rPr>
              <a:t>repeat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if RepeatMillRab(n,            )  then print n;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		n ←n+2;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        until  n=10000;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}</a:t>
            </a:r>
          </a:p>
          <a:p>
            <a:pPr marL="609600" indent="-609600" algn="just" eaLnBrk="1" hangingPunct="1">
              <a:buClr>
                <a:srgbClr val="FF9900"/>
              </a:buClr>
              <a:buSzPct val="50000"/>
              <a:buFont typeface="Wingdings" panose="05000000000000000000" pitchFamily="2" charset="2"/>
              <a:buNone/>
            </a:pPr>
            <a:r>
              <a:rPr lang="en-US" altLang="zh-CN" sz="2400">
                <a:solidFill>
                  <a:schemeClr val="bg1"/>
                </a:solidFill>
              </a:rPr>
              <a:t>	</a:t>
            </a:r>
            <a:r>
              <a:rPr lang="zh-CN" altLang="en-US" sz="2400">
                <a:solidFill>
                  <a:schemeClr val="bg1"/>
                </a:solidFill>
              </a:rPr>
              <a:t>与确定性算法相比较，并给出</a:t>
            </a:r>
            <a:r>
              <a:rPr lang="en-US" altLang="zh-CN" sz="2400">
                <a:solidFill>
                  <a:schemeClr val="bg1"/>
                </a:solidFill>
              </a:rPr>
              <a:t>100~10000</a:t>
            </a:r>
            <a:r>
              <a:rPr lang="zh-CN" altLang="en-US" sz="2400">
                <a:solidFill>
                  <a:schemeClr val="bg1"/>
                </a:solidFill>
              </a:rPr>
              <a:t>以内错误的比例。</a:t>
            </a:r>
            <a:endParaRPr lang="zh-CN" altLang="el-GR" sz="2400">
              <a:solidFill>
                <a:schemeClr val="bg1"/>
              </a:solidFill>
            </a:endParaRPr>
          </a:p>
        </p:txBody>
      </p:sp>
      <p:graphicFrame>
        <p:nvGraphicFramePr>
          <p:cNvPr id="264200" name="Object 6">
            <a:extLst>
              <a:ext uri="{FF2B5EF4-FFF2-40B4-BE49-F238E27FC236}">
                <a16:creationId xmlns:a16="http://schemas.microsoft.com/office/drawing/2014/main" id="{E06034EE-BC9A-4557-AB32-913DCB925E62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932363" y="3473450"/>
          <a:ext cx="855662" cy="585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68289" name="Equation" r:id="rId4" imgW="406048" imgH="253780" progId="Equation.DSMT4">
                  <p:embed/>
                </p:oleObj>
              </mc:Choice>
              <mc:Fallback>
                <p:oleObj name="Equation" r:id="rId4" imgW="406048" imgH="253780" progId="Equation.DSMT4">
                  <p:embed/>
                  <p:pic>
                    <p:nvPicPr>
                      <p:cNvPr id="264200" name="Object 6">
                        <a:extLst>
                          <a:ext uri="{FF2B5EF4-FFF2-40B4-BE49-F238E27FC236}">
                            <a16:creationId xmlns:a16="http://schemas.microsoft.com/office/drawing/2014/main" id="{E06034EE-BC9A-4557-AB32-913DCB925E62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lum bright="100000"/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32363" y="3473450"/>
                        <a:ext cx="855662" cy="5857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 algn="ctr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random/>
  </p:transition>
</p:sld>
</file>

<file path=ppt/theme/theme1.xml><?xml version="1.0" encoding="utf-8"?>
<a:theme xmlns:a="http://schemas.openxmlformats.org/drawingml/2006/main" name="1_默认设计模板">
  <a:themeElements>
    <a:clrScheme name="1_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默认设计模板">
      <a:majorFont>
        <a:latin typeface="Times New Roman"/>
        <a:ea typeface="黑体"/>
        <a:cs typeface=""/>
      </a:majorFont>
      <a:minorFont>
        <a:latin typeface="Arial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  <a:ea typeface="黑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zh-CN" altLang="en-US" sz="3200" b="1" i="0" u="none" strike="noStrike" cap="none" normalizeH="0" baseline="0" smtClean="0">
            <a:ln>
              <a:noFill/>
            </a:ln>
            <a:solidFill>
              <a:srgbClr val="FFFF00"/>
            </a:solidFill>
            <a:effectLst/>
            <a:latin typeface="Times New Roman" pitchFamily="18" charset="0"/>
            <a:ea typeface="黑体" pitchFamily="2" charset="-122"/>
          </a:defRPr>
        </a:defPPr>
      </a:lstStyle>
    </a:lnDef>
  </a:objectDefaults>
  <a:extraClrSchemeLst>
    <a:extraClrScheme>
      <a:clrScheme name="1_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On-screen Show (4:3)</PresentationFormat>
  <Slides>147</Slides>
  <Notes>101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147</vt:i4>
      </vt:variant>
    </vt:vector>
  </HeadingPairs>
  <TitlesOfParts>
    <vt:vector size="148" baseType="lpstr">
      <vt:lpstr>1_默认设计模板</vt:lpstr>
      <vt:lpstr>PowerPoint Presentation</vt:lpstr>
      <vt:lpstr>PowerPoint Presentation</vt:lpstr>
      <vt:lpstr>Ch.1 绪论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§4.1 8后问题</vt:lpstr>
      <vt:lpstr>§4.1 8后问题</vt:lpstr>
      <vt:lpstr>PowerPoint Presentation</vt:lpstr>
      <vt:lpstr>§4.1 8后问题</vt:lpstr>
      <vt:lpstr>§4.1 8后问题</vt:lpstr>
      <vt:lpstr>§4.1 8后问题</vt:lpstr>
      <vt:lpstr>§4.1 8后问题</vt:lpstr>
      <vt:lpstr>PowerPoint Presentation</vt:lpstr>
      <vt:lpstr>§4.1 8后问题</vt:lpstr>
      <vt:lpstr>§4.1 8后问题</vt:lpstr>
      <vt:lpstr>§4.1 8后问题</vt:lpstr>
      <vt:lpstr>§4.2 模p平方根</vt:lpstr>
      <vt:lpstr>§4.2 模p平方根</vt:lpstr>
      <vt:lpstr>§4.2 模p平方根</vt:lpstr>
      <vt:lpstr>§4.2 模p平方根</vt:lpstr>
      <vt:lpstr>§4.2 模p平方根</vt:lpstr>
      <vt:lpstr>§4.2 模p平方根</vt:lpstr>
      <vt:lpstr>§4.2 模p平方根</vt:lpstr>
      <vt:lpstr>§4.2 模p平方根</vt:lpstr>
      <vt:lpstr>§4.2 模p平方根</vt:lpstr>
      <vt:lpstr>§4.2 模p平方根</vt:lpstr>
      <vt:lpstr>§4.2 模p平方根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§4.3 整数的因数分解</vt:lpstr>
      <vt:lpstr>Ch.5 Monte Carlo算法</vt:lpstr>
      <vt:lpstr> Ch.5 Monte Carlo算法</vt:lpstr>
      <vt:lpstr>Ch.5 Monte Carlo算法</vt:lpstr>
      <vt:lpstr>Ch.5 Monte Carlo算法</vt:lpstr>
      <vt:lpstr>Ch.5 Monte Carlo算法</vt:lpstr>
      <vt:lpstr>Ch.5 Monte Carlo算法</vt:lpstr>
      <vt:lpstr>Ch.5 Monte Carlo算法</vt:lpstr>
      <vt:lpstr>Ch.5 Monte Carlo算法</vt:lpstr>
      <vt:lpstr>Ch.5 Monte Carlo算法</vt:lpstr>
      <vt:lpstr>Ch.5 Monte Carlo算法</vt:lpstr>
      <vt:lpstr>Ch.5 Monte Carlo算法</vt:lpstr>
      <vt:lpstr>§5.1 主元素问题</vt:lpstr>
      <vt:lpstr>§5.1 主元素问题</vt:lpstr>
      <vt:lpstr>§5.1 主元素问题</vt:lpstr>
      <vt:lpstr>§5.1 主元素问题</vt:lpstr>
      <vt:lpstr>§5.1 主元素问题</vt:lpstr>
      <vt:lpstr>§5.1 主元素问题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§5.2 素数测定(数的素性测定)</vt:lpstr>
      <vt:lpstr>§5.3 矩阵乘法验证</vt:lpstr>
      <vt:lpstr>§5.3 矩阵乘法验证</vt:lpstr>
      <vt:lpstr>§5.3 矩阵乘法验证</vt:lpstr>
      <vt:lpstr>§5.3 矩阵乘法验证</vt:lpstr>
      <vt:lpstr>§5.3 矩阵乘法验证</vt:lpstr>
      <vt:lpstr>§5.3 矩阵乘法验证</vt:lpstr>
      <vt:lpstr>§5.3 矩阵乘法验证</vt:lpstr>
      <vt:lpstr>§5.3 矩阵乘法验证</vt:lpstr>
    </vt:vector>
  </TitlesOfParts>
  <Company>2ndSpAcE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隐藏信息检测与还原技术</dc:title>
  <dc:creator>Image</dc:creator>
  <cp:revision>1</cp:revision>
  <dcterms:created xsi:type="dcterms:W3CDTF">2006-11-20T13:46:03Z</dcterms:created>
  <dcterms:modified xsi:type="dcterms:W3CDTF">2022-01-02T07:16:53Z</dcterms:modified>
</cp:coreProperties>
</file>