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notesMasterIdLst>
    <p:notesMasterId r:id="rId41"/>
  </p:notesMasterIdLst>
  <p:sldIdLst>
    <p:sldId id="420" r:id="rId2"/>
    <p:sldId id="413" r:id="rId3"/>
    <p:sldId id="414" r:id="rId4"/>
    <p:sldId id="418" r:id="rId5"/>
    <p:sldId id="415" r:id="rId6"/>
    <p:sldId id="379" r:id="rId7"/>
    <p:sldId id="380" r:id="rId8"/>
    <p:sldId id="381" r:id="rId9"/>
    <p:sldId id="416" r:id="rId10"/>
    <p:sldId id="382" r:id="rId11"/>
    <p:sldId id="383" r:id="rId12"/>
    <p:sldId id="384" r:id="rId13"/>
    <p:sldId id="385" r:id="rId14"/>
    <p:sldId id="386" r:id="rId15"/>
    <p:sldId id="387" r:id="rId16"/>
    <p:sldId id="417" r:id="rId17"/>
    <p:sldId id="389" r:id="rId18"/>
    <p:sldId id="390" r:id="rId19"/>
    <p:sldId id="391" r:id="rId20"/>
    <p:sldId id="392" r:id="rId21"/>
    <p:sldId id="393" r:id="rId22"/>
    <p:sldId id="394" r:id="rId23"/>
    <p:sldId id="395" r:id="rId24"/>
    <p:sldId id="396" r:id="rId25"/>
    <p:sldId id="397" r:id="rId26"/>
    <p:sldId id="398" r:id="rId27"/>
    <p:sldId id="399" r:id="rId28"/>
    <p:sldId id="421" r:id="rId29"/>
    <p:sldId id="422" r:id="rId30"/>
    <p:sldId id="423" r:id="rId31"/>
    <p:sldId id="424" r:id="rId32"/>
    <p:sldId id="425" r:id="rId33"/>
    <p:sldId id="426" r:id="rId34"/>
    <p:sldId id="427" r:id="rId35"/>
    <p:sldId id="428" r:id="rId36"/>
    <p:sldId id="429" r:id="rId37"/>
    <p:sldId id="430" r:id="rId38"/>
    <p:sldId id="431" r:id="rId39"/>
    <p:sldId id="419" r:id="rId40"/>
  </p:sldIdLst>
  <p:sldSz cx="9145588" cy="6858000"/>
  <p:notesSz cx="6858000" cy="9144000"/>
  <p:defaultTextStyle>
    <a:defPPr>
      <a:defRPr lang="zh-CN"/>
    </a:defPPr>
    <a:lvl1pPr algn="l" rtl="0" fontAlgn="base">
      <a:spcBef>
        <a:spcPct val="0"/>
      </a:spcBef>
      <a:spcAft>
        <a:spcPct val="0"/>
      </a:spcAft>
      <a:defRPr sz="3200" b="1" kern="1200">
        <a:solidFill>
          <a:srgbClr val="FFFF00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3200" b="1" kern="1200">
        <a:solidFill>
          <a:srgbClr val="FFFF00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3200" b="1" kern="1200">
        <a:solidFill>
          <a:srgbClr val="FFFF00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3200" b="1" kern="1200">
        <a:solidFill>
          <a:srgbClr val="FFFF00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3200" b="1" kern="1200">
        <a:solidFill>
          <a:srgbClr val="FFFF00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5pPr>
    <a:lvl6pPr marL="2286000" algn="l" defTabSz="914400" rtl="0" eaLnBrk="1" latinLnBrk="0" hangingPunct="1">
      <a:defRPr sz="3200" b="1" kern="1200">
        <a:solidFill>
          <a:srgbClr val="FFFF00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6pPr>
    <a:lvl7pPr marL="2743200" algn="l" defTabSz="914400" rtl="0" eaLnBrk="1" latinLnBrk="0" hangingPunct="1">
      <a:defRPr sz="3200" b="1" kern="1200">
        <a:solidFill>
          <a:srgbClr val="FFFF00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7pPr>
    <a:lvl8pPr marL="3200400" algn="l" defTabSz="914400" rtl="0" eaLnBrk="1" latinLnBrk="0" hangingPunct="1">
      <a:defRPr sz="3200" b="1" kern="1200">
        <a:solidFill>
          <a:srgbClr val="FFFF00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8pPr>
    <a:lvl9pPr marL="3657600" algn="l" defTabSz="914400" rtl="0" eaLnBrk="1" latinLnBrk="0" hangingPunct="1">
      <a:defRPr sz="3200" b="1" kern="1200">
        <a:solidFill>
          <a:srgbClr val="FFFF00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8593E"/>
    <a:srgbClr val="D6203A"/>
    <a:srgbClr val="F84F42"/>
    <a:srgbClr val="FFFF00"/>
    <a:srgbClr val="6CE927"/>
    <a:srgbClr val="0000CC"/>
    <a:srgbClr val="FF0000"/>
    <a:srgbClr val="00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 autoAdjust="0"/>
    <p:restoredTop sz="90126" autoAdjust="0"/>
  </p:normalViewPr>
  <p:slideViewPr>
    <p:cSldViewPr>
      <p:cViewPr varScale="1">
        <p:scale>
          <a:sx n="85" d="100"/>
          <a:sy n="85" d="100"/>
        </p:scale>
        <p:origin x="77" y="658"/>
      </p:cViewPr>
      <p:guideLst>
        <p:guide orient="horz" pos="2160"/>
        <p:guide pos="2881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45005" cy="45005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microsoft.com/office/2016/11/relationships/changesInfo" Target="changesInfos/changesInfo1.xml"/><Relationship Id="rId20" Type="http://schemas.openxmlformats.org/officeDocument/2006/relationships/slide" Target="slides/slide19.xml"/><Relationship Id="rId41" Type="http://schemas.openxmlformats.org/officeDocument/2006/relationships/notesMaster" Target="notesMasters/notes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许 荣仁" userId="a51c77e00fced653" providerId="LiveId" clId="{EBDCC6BA-2C1E-4B51-9836-D2511BCF3B94}"/>
    <pc:docChg chg="undo custSel addSld delSld modSld">
      <pc:chgData name="许 荣仁" userId="a51c77e00fced653" providerId="LiveId" clId="{EBDCC6BA-2C1E-4B51-9836-D2511BCF3B94}" dt="2022-01-03T07:13:24.216" v="10" actId="1076"/>
      <pc:docMkLst>
        <pc:docMk/>
      </pc:docMkLst>
      <pc:sldChg chg="modSp mod">
        <pc:chgData name="许 荣仁" userId="a51c77e00fced653" providerId="LiveId" clId="{EBDCC6BA-2C1E-4B51-9836-D2511BCF3B94}" dt="2022-01-03T06:32:59.237" v="3" actId="20577"/>
        <pc:sldMkLst>
          <pc:docMk/>
          <pc:sldMk cId="0" sldId="392"/>
        </pc:sldMkLst>
        <pc:spChg chg="mod">
          <ac:chgData name="许 荣仁" userId="a51c77e00fced653" providerId="LiveId" clId="{EBDCC6BA-2C1E-4B51-9836-D2511BCF3B94}" dt="2022-01-03T06:32:59.237" v="3" actId="20577"/>
          <ac:spMkLst>
            <pc:docMk/>
            <pc:sldMk cId="0" sldId="392"/>
            <ac:spMk id="407557" creationId="{3AC478D6-D587-41B5-AD4D-CF08A5247761}"/>
          </ac:spMkLst>
        </pc:spChg>
      </pc:sldChg>
      <pc:sldChg chg="modSp mod">
        <pc:chgData name="许 荣仁" userId="a51c77e00fced653" providerId="LiveId" clId="{EBDCC6BA-2C1E-4B51-9836-D2511BCF3B94}" dt="2022-01-03T07:12:52.272" v="9" actId="1076"/>
        <pc:sldMkLst>
          <pc:docMk/>
          <pc:sldMk cId="0" sldId="429"/>
        </pc:sldMkLst>
        <pc:graphicFrameChg chg="mod">
          <ac:chgData name="许 荣仁" userId="a51c77e00fced653" providerId="LiveId" clId="{EBDCC6BA-2C1E-4B51-9836-D2511BCF3B94}" dt="2022-01-03T07:12:34.152" v="6" actId="1076"/>
          <ac:graphicFrameMkLst>
            <pc:docMk/>
            <pc:sldMk cId="0" sldId="429"/>
            <ac:graphicFrameMk id="496646" creationId="{87247188-8635-4651-AC26-D203301FB6CF}"/>
          </ac:graphicFrameMkLst>
        </pc:graphicFrameChg>
        <pc:graphicFrameChg chg="mod">
          <ac:chgData name="许 荣仁" userId="a51c77e00fced653" providerId="LiveId" clId="{EBDCC6BA-2C1E-4B51-9836-D2511BCF3B94}" dt="2022-01-03T07:11:51.409" v="4" actId="1076"/>
          <ac:graphicFrameMkLst>
            <pc:docMk/>
            <pc:sldMk cId="0" sldId="429"/>
            <ac:graphicFrameMk id="496647" creationId="{CFC9CA56-7814-4C8F-83B3-ECCCA94883F0}"/>
          </ac:graphicFrameMkLst>
        </pc:graphicFrameChg>
        <pc:graphicFrameChg chg="mod">
          <ac:chgData name="许 荣仁" userId="a51c77e00fced653" providerId="LiveId" clId="{EBDCC6BA-2C1E-4B51-9836-D2511BCF3B94}" dt="2022-01-03T07:12:52.272" v="9" actId="1076"/>
          <ac:graphicFrameMkLst>
            <pc:docMk/>
            <pc:sldMk cId="0" sldId="429"/>
            <ac:graphicFrameMk id="496648" creationId="{C76A655F-9ED6-440B-B270-42486CC1CD2B}"/>
          </ac:graphicFrameMkLst>
        </pc:graphicFrameChg>
        <pc:graphicFrameChg chg="mod">
          <ac:chgData name="许 荣仁" userId="a51c77e00fced653" providerId="LiveId" clId="{EBDCC6BA-2C1E-4B51-9836-D2511BCF3B94}" dt="2022-01-03T07:12:37.920" v="8" actId="1076"/>
          <ac:graphicFrameMkLst>
            <pc:docMk/>
            <pc:sldMk cId="0" sldId="429"/>
            <ac:graphicFrameMk id="496649" creationId="{5022F912-B51E-403E-8D6B-D777CA5A64CB}"/>
          </ac:graphicFrameMkLst>
        </pc:graphicFrameChg>
        <pc:graphicFrameChg chg="mod">
          <ac:chgData name="许 荣仁" userId="a51c77e00fced653" providerId="LiveId" clId="{EBDCC6BA-2C1E-4B51-9836-D2511BCF3B94}" dt="2022-01-03T07:12:36.352" v="7" actId="1076"/>
          <ac:graphicFrameMkLst>
            <pc:docMk/>
            <pc:sldMk cId="0" sldId="429"/>
            <ac:graphicFrameMk id="496650" creationId="{0E3A55EE-57B6-4372-845D-91C2675AFDCB}"/>
          </ac:graphicFrameMkLst>
        </pc:graphicFrameChg>
        <pc:graphicFrameChg chg="mod">
          <ac:chgData name="许 荣仁" userId="a51c77e00fced653" providerId="LiveId" clId="{EBDCC6BA-2C1E-4B51-9836-D2511BCF3B94}" dt="2022-01-03T07:11:56.424" v="5" actId="1076"/>
          <ac:graphicFrameMkLst>
            <pc:docMk/>
            <pc:sldMk cId="0" sldId="429"/>
            <ac:graphicFrameMk id="496651" creationId="{700B2208-13F8-4237-82E3-8E4DE21C52DF}"/>
          </ac:graphicFrameMkLst>
        </pc:graphicFrameChg>
      </pc:sldChg>
      <pc:sldChg chg="modSp mod">
        <pc:chgData name="许 荣仁" userId="a51c77e00fced653" providerId="LiveId" clId="{EBDCC6BA-2C1E-4B51-9836-D2511BCF3B94}" dt="2022-01-03T07:13:24.216" v="10" actId="1076"/>
        <pc:sldMkLst>
          <pc:docMk/>
          <pc:sldMk cId="0" sldId="430"/>
        </pc:sldMkLst>
        <pc:graphicFrameChg chg="mod">
          <ac:chgData name="许 荣仁" userId="a51c77e00fced653" providerId="LiveId" clId="{EBDCC6BA-2C1E-4B51-9836-D2511BCF3B94}" dt="2022-01-03T07:13:24.216" v="10" actId="1076"/>
          <ac:graphicFrameMkLst>
            <pc:docMk/>
            <pc:sldMk cId="0" sldId="430"/>
            <ac:graphicFrameMk id="498695" creationId="{C13E1E1B-C6E7-450C-8AED-A9B791406F78}"/>
          </ac:graphicFrameMkLst>
        </pc:graphicFrameChg>
      </pc:sldChg>
      <pc:sldChg chg="new del">
        <pc:chgData name="许 荣仁" userId="a51c77e00fced653" providerId="LiveId" clId="{EBDCC6BA-2C1E-4B51-9836-D2511BCF3B94}" dt="2022-01-03T06:23:31.334" v="1" actId="680"/>
        <pc:sldMkLst>
          <pc:docMk/>
          <pc:sldMk cId="1829005775" sldId="432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F3102A4C-4C32-4DE5-90F5-C196759B68EB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b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endParaRPr lang="en-US" altLang="zh-CN"/>
          </a:p>
        </p:txBody>
      </p:sp>
      <p:sp>
        <p:nvSpPr>
          <p:cNvPr id="7171" name="Rectangle 3">
            <a:extLst>
              <a:ext uri="{FF2B5EF4-FFF2-40B4-BE49-F238E27FC236}">
                <a16:creationId xmlns:a16="http://schemas.microsoft.com/office/drawing/2014/main" id="{1D49070E-5383-4B36-9CEC-0E585015C71B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b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endParaRPr lang="en-US" altLang="zh-CN"/>
          </a:p>
        </p:txBody>
      </p:sp>
      <p:sp>
        <p:nvSpPr>
          <p:cNvPr id="7172" name="Rectangle 4">
            <a:extLst>
              <a:ext uri="{FF2B5EF4-FFF2-40B4-BE49-F238E27FC236}">
                <a16:creationId xmlns:a16="http://schemas.microsoft.com/office/drawing/2014/main" id="{BB12B301-2CF7-4E0C-BE6A-88B715003294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7173" name="Rectangle 5">
            <a:extLst>
              <a:ext uri="{FF2B5EF4-FFF2-40B4-BE49-F238E27FC236}">
                <a16:creationId xmlns:a16="http://schemas.microsoft.com/office/drawing/2014/main" id="{644FB616-8DF9-448F-9BEC-D224F47F52B0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174" name="Rectangle 6">
            <a:extLst>
              <a:ext uri="{FF2B5EF4-FFF2-40B4-BE49-F238E27FC236}">
                <a16:creationId xmlns:a16="http://schemas.microsoft.com/office/drawing/2014/main" id="{3CDB4F20-439B-4D05-8367-23AD9FA5744E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b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endParaRPr lang="en-US" altLang="zh-CN"/>
          </a:p>
        </p:txBody>
      </p:sp>
      <p:sp>
        <p:nvSpPr>
          <p:cNvPr id="7175" name="Rectangle 7">
            <a:extLst>
              <a:ext uri="{FF2B5EF4-FFF2-40B4-BE49-F238E27FC236}">
                <a16:creationId xmlns:a16="http://schemas.microsoft.com/office/drawing/2014/main" id="{C39DA2CE-10F7-4D1E-ADF7-67016C2F02D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b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fld id="{48D6F779-DDF0-4B80-AA9F-AA9BAB2BADEE}" type="slidenum">
              <a:rPr lang="en-US" altLang="zh-CN"/>
              <a:pPr/>
              <a:t>‹#›</a:t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A9D4C56F-CE26-4DDB-A57C-B7B1D685553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44A31E8-BD7C-4E57-B142-5D4DD7D5037B}" type="slidenum">
              <a:rPr lang="en-US" altLang="zh-CN"/>
              <a:pPr/>
              <a:t>2</a:t>
            </a:fld>
            <a:endParaRPr lang="en-US" altLang="zh-CN"/>
          </a:p>
        </p:txBody>
      </p:sp>
      <p:sp>
        <p:nvSpPr>
          <p:cNvPr id="453634" name="Rectangle 2">
            <a:extLst>
              <a:ext uri="{FF2B5EF4-FFF2-40B4-BE49-F238E27FC236}">
                <a16:creationId xmlns:a16="http://schemas.microsoft.com/office/drawing/2014/main" id="{9871EDD4-2BC7-49C9-858B-53F83F67EAE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3635" name="Rectangle 3">
            <a:extLst>
              <a:ext uri="{FF2B5EF4-FFF2-40B4-BE49-F238E27FC236}">
                <a16:creationId xmlns:a16="http://schemas.microsoft.com/office/drawing/2014/main" id="{3103475D-8C94-42AA-80E7-F0D7A15482A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CN" alt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C419B021-AA3F-46A5-9474-B0AD9E08D63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FB6B9C3-F504-46BB-82B0-A58D09AE39E4}" type="slidenum">
              <a:rPr lang="en-US" altLang="zh-CN"/>
              <a:pPr/>
              <a:t>3</a:t>
            </a:fld>
            <a:endParaRPr lang="en-US" altLang="zh-CN"/>
          </a:p>
        </p:txBody>
      </p:sp>
      <p:sp>
        <p:nvSpPr>
          <p:cNvPr id="454658" name="Rectangle 2">
            <a:extLst>
              <a:ext uri="{FF2B5EF4-FFF2-40B4-BE49-F238E27FC236}">
                <a16:creationId xmlns:a16="http://schemas.microsoft.com/office/drawing/2014/main" id="{FC1FD6A5-F11E-44F7-A48F-D428D9AA177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4659" name="Rectangle 3">
            <a:extLst>
              <a:ext uri="{FF2B5EF4-FFF2-40B4-BE49-F238E27FC236}">
                <a16:creationId xmlns:a16="http://schemas.microsoft.com/office/drawing/2014/main" id="{CFE4537C-A86F-4186-AC0A-75080C51ADD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CN" alt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1CF57716-4170-4867-8A80-2C5CCD00110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6C6E094-CFA5-42B9-85BD-6F5F3CBE2CC6}" type="slidenum">
              <a:rPr lang="en-US" altLang="zh-CN"/>
              <a:pPr/>
              <a:t>5</a:t>
            </a:fld>
            <a:endParaRPr lang="en-US" altLang="zh-CN"/>
          </a:p>
        </p:txBody>
      </p:sp>
      <p:sp>
        <p:nvSpPr>
          <p:cNvPr id="455682" name="Rectangle 2">
            <a:extLst>
              <a:ext uri="{FF2B5EF4-FFF2-40B4-BE49-F238E27FC236}">
                <a16:creationId xmlns:a16="http://schemas.microsoft.com/office/drawing/2014/main" id="{94D7F1E3-3CE1-4FC1-9F0F-34FC69FC61D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5683" name="Rectangle 3">
            <a:extLst>
              <a:ext uri="{FF2B5EF4-FFF2-40B4-BE49-F238E27FC236}">
                <a16:creationId xmlns:a16="http://schemas.microsoft.com/office/drawing/2014/main" id="{B690249E-05B9-467C-A750-610FE4C808C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CN" altLang="zh-CN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3AA5270B-59F6-40FF-94F0-3DBD4CA450B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B50178E-6A1F-4DFC-80D9-E3BCB3B0E92D}" type="slidenum">
              <a:rPr lang="en-US" altLang="zh-CN"/>
              <a:pPr/>
              <a:t>6</a:t>
            </a:fld>
            <a:endParaRPr lang="en-US" altLang="zh-CN"/>
          </a:p>
        </p:txBody>
      </p:sp>
      <p:sp>
        <p:nvSpPr>
          <p:cNvPr id="456706" name="Rectangle 2">
            <a:extLst>
              <a:ext uri="{FF2B5EF4-FFF2-40B4-BE49-F238E27FC236}">
                <a16:creationId xmlns:a16="http://schemas.microsoft.com/office/drawing/2014/main" id="{0153A370-9369-406A-84EE-11BF0047AF0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6707" name="Rectangle 3">
            <a:extLst>
              <a:ext uri="{FF2B5EF4-FFF2-40B4-BE49-F238E27FC236}">
                <a16:creationId xmlns:a16="http://schemas.microsoft.com/office/drawing/2014/main" id="{D991E5C6-AD6D-4159-9146-F41490F3B62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CN" altLang="zh-CN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8197B7B9-A65D-46F5-AC22-8AA678F7533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3907413-2D4B-4B99-A7AD-82000195134D}" type="slidenum">
              <a:rPr lang="en-US" altLang="zh-CN"/>
              <a:pPr/>
              <a:t>7</a:t>
            </a:fld>
            <a:endParaRPr lang="en-US" altLang="zh-CN"/>
          </a:p>
        </p:txBody>
      </p:sp>
      <p:sp>
        <p:nvSpPr>
          <p:cNvPr id="457730" name="Rectangle 2">
            <a:extLst>
              <a:ext uri="{FF2B5EF4-FFF2-40B4-BE49-F238E27FC236}">
                <a16:creationId xmlns:a16="http://schemas.microsoft.com/office/drawing/2014/main" id="{FE020F8A-D02A-4E77-A793-BC350D0627E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7731" name="Rectangle 3">
            <a:extLst>
              <a:ext uri="{FF2B5EF4-FFF2-40B4-BE49-F238E27FC236}">
                <a16:creationId xmlns:a16="http://schemas.microsoft.com/office/drawing/2014/main" id="{A7D3201A-FB2F-48D4-9F2E-5EF4B909067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CN" altLang="zh-CN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C58B1F9F-8F68-4103-95FD-5EDFB3ABB73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F010B10-B213-4D37-BC50-1178F9124497}" type="slidenum">
              <a:rPr lang="en-US" altLang="zh-CN"/>
              <a:pPr/>
              <a:t>8</a:t>
            </a:fld>
            <a:endParaRPr lang="en-US" altLang="zh-CN"/>
          </a:p>
        </p:txBody>
      </p:sp>
      <p:sp>
        <p:nvSpPr>
          <p:cNvPr id="458754" name="Rectangle 2">
            <a:extLst>
              <a:ext uri="{FF2B5EF4-FFF2-40B4-BE49-F238E27FC236}">
                <a16:creationId xmlns:a16="http://schemas.microsoft.com/office/drawing/2014/main" id="{EA6C268B-B468-4A41-8284-EAB2410544C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8755" name="Rectangle 3">
            <a:extLst>
              <a:ext uri="{FF2B5EF4-FFF2-40B4-BE49-F238E27FC236}">
                <a16:creationId xmlns:a16="http://schemas.microsoft.com/office/drawing/2014/main" id="{D065061A-E133-4C64-8770-8F78102565E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CN" altLang="zh-CN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607E1F77-8809-4D04-AA33-D82D4EF1818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5392007-44D6-47C0-B2FB-1CEBDBA9E8CF}" type="slidenum">
              <a:rPr lang="en-US" altLang="zh-CN"/>
              <a:pPr/>
              <a:t>9</a:t>
            </a:fld>
            <a:endParaRPr lang="en-US" altLang="zh-CN"/>
          </a:p>
        </p:txBody>
      </p:sp>
      <p:sp>
        <p:nvSpPr>
          <p:cNvPr id="466946" name="Rectangle 2">
            <a:extLst>
              <a:ext uri="{FF2B5EF4-FFF2-40B4-BE49-F238E27FC236}">
                <a16:creationId xmlns:a16="http://schemas.microsoft.com/office/drawing/2014/main" id="{40BF4601-4125-4DBA-907A-2C744A46EBB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6947" name="Rectangle 3">
            <a:extLst>
              <a:ext uri="{FF2B5EF4-FFF2-40B4-BE49-F238E27FC236}">
                <a16:creationId xmlns:a16="http://schemas.microsoft.com/office/drawing/2014/main" id="{7BCF8136-2B84-4275-B5FF-72764539241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CN" altLang="zh-CN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04A8C54C-6B9C-4EFF-A8FB-C949F6AF949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BC15E7F-187A-4A83-ACBD-780FAC9CDC76}" type="slidenum">
              <a:rPr lang="en-US" altLang="zh-CN"/>
              <a:pPr/>
              <a:t>10</a:t>
            </a:fld>
            <a:endParaRPr lang="en-US" altLang="zh-CN"/>
          </a:p>
        </p:txBody>
      </p:sp>
      <p:sp>
        <p:nvSpPr>
          <p:cNvPr id="459778" name="Rectangle 2">
            <a:extLst>
              <a:ext uri="{FF2B5EF4-FFF2-40B4-BE49-F238E27FC236}">
                <a16:creationId xmlns:a16="http://schemas.microsoft.com/office/drawing/2014/main" id="{A453BD03-EB72-40BC-A459-F92D57F3F85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9779" name="Rectangle 3">
            <a:extLst>
              <a:ext uri="{FF2B5EF4-FFF2-40B4-BE49-F238E27FC236}">
                <a16:creationId xmlns:a16="http://schemas.microsoft.com/office/drawing/2014/main" id="{9F890544-B641-4EE9-BCB0-ED1C24FAE8A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CN" altLang="zh-CN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1EC4888E-45D1-4489-8460-EEFA299158C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CD4597F-DA31-4CB4-996E-5F10A0AC6554}" type="slidenum">
              <a:rPr lang="en-US" altLang="zh-CN"/>
              <a:pPr/>
              <a:t>11</a:t>
            </a:fld>
            <a:endParaRPr lang="en-US" altLang="zh-CN"/>
          </a:p>
        </p:txBody>
      </p:sp>
      <p:sp>
        <p:nvSpPr>
          <p:cNvPr id="460802" name="Rectangle 2">
            <a:extLst>
              <a:ext uri="{FF2B5EF4-FFF2-40B4-BE49-F238E27FC236}">
                <a16:creationId xmlns:a16="http://schemas.microsoft.com/office/drawing/2014/main" id="{AA5A84A3-FDF3-4997-83F7-CB6D4C2B672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03" name="Rectangle 3">
            <a:extLst>
              <a:ext uri="{FF2B5EF4-FFF2-40B4-BE49-F238E27FC236}">
                <a16:creationId xmlns:a16="http://schemas.microsoft.com/office/drawing/2014/main" id="{8A8B790E-24B5-431B-9BFF-B5DC9E9DF89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CN" altLang="zh-CN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4CBCA72C-F11C-4FB2-B7CE-A17E3EFF361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CA259C3-C813-45F3-8823-F56C68C1F83D}" type="slidenum">
              <a:rPr lang="en-US" altLang="zh-CN"/>
              <a:pPr/>
              <a:t>12</a:t>
            </a:fld>
            <a:endParaRPr lang="en-US" altLang="zh-CN"/>
          </a:p>
        </p:txBody>
      </p:sp>
      <p:sp>
        <p:nvSpPr>
          <p:cNvPr id="461826" name="Rectangle 2">
            <a:extLst>
              <a:ext uri="{FF2B5EF4-FFF2-40B4-BE49-F238E27FC236}">
                <a16:creationId xmlns:a16="http://schemas.microsoft.com/office/drawing/2014/main" id="{5FA8A8F5-B03D-4BFF-A599-A1029C9DA1E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1827" name="Rectangle 3">
            <a:extLst>
              <a:ext uri="{FF2B5EF4-FFF2-40B4-BE49-F238E27FC236}">
                <a16:creationId xmlns:a16="http://schemas.microsoft.com/office/drawing/2014/main" id="{788D8221-D9FD-4277-8B9F-E6CEACCF88D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CN" altLang="zh-CN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0DD31792-8652-4923-886A-2E3699CDB8E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C88F561-CC39-4086-9EEA-760BAAD0F075}" type="slidenum">
              <a:rPr lang="en-US" altLang="zh-CN"/>
              <a:pPr/>
              <a:t>13</a:t>
            </a:fld>
            <a:endParaRPr lang="en-US" altLang="zh-CN"/>
          </a:p>
        </p:txBody>
      </p:sp>
      <p:sp>
        <p:nvSpPr>
          <p:cNvPr id="462850" name="Rectangle 2">
            <a:extLst>
              <a:ext uri="{FF2B5EF4-FFF2-40B4-BE49-F238E27FC236}">
                <a16:creationId xmlns:a16="http://schemas.microsoft.com/office/drawing/2014/main" id="{FD87DFEC-7EA2-447E-95EB-AFABE4BC593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2851" name="Rectangle 3">
            <a:extLst>
              <a:ext uri="{FF2B5EF4-FFF2-40B4-BE49-F238E27FC236}">
                <a16:creationId xmlns:a16="http://schemas.microsoft.com/office/drawing/2014/main" id="{853D8155-FC0B-4004-AEE4-9976B8D12B5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CN" altLang="zh-CN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64826DE3-B9B8-4F0A-8AD2-2EB353B9779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AD261E6-EF82-4219-8C0A-11DE7C51BAA2}" type="slidenum">
              <a:rPr lang="en-US" altLang="zh-CN"/>
              <a:pPr/>
              <a:t>14</a:t>
            </a:fld>
            <a:endParaRPr lang="en-US" altLang="zh-CN"/>
          </a:p>
        </p:txBody>
      </p:sp>
      <p:sp>
        <p:nvSpPr>
          <p:cNvPr id="463874" name="Rectangle 2">
            <a:extLst>
              <a:ext uri="{FF2B5EF4-FFF2-40B4-BE49-F238E27FC236}">
                <a16:creationId xmlns:a16="http://schemas.microsoft.com/office/drawing/2014/main" id="{688FE395-DE53-41FE-8710-64A3FC41A86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3875" name="Rectangle 3">
            <a:extLst>
              <a:ext uri="{FF2B5EF4-FFF2-40B4-BE49-F238E27FC236}">
                <a16:creationId xmlns:a16="http://schemas.microsoft.com/office/drawing/2014/main" id="{D0F928C8-D0E4-46F2-ACD8-4B0369A567C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CN" altLang="zh-CN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45035C5B-15F2-4405-BF75-D34B9E1F22D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C00E04B-76C1-4C2D-88D8-967706930E80}" type="slidenum">
              <a:rPr lang="en-US" altLang="zh-CN"/>
              <a:pPr/>
              <a:t>15</a:t>
            </a:fld>
            <a:endParaRPr lang="en-US" altLang="zh-CN"/>
          </a:p>
        </p:txBody>
      </p:sp>
      <p:sp>
        <p:nvSpPr>
          <p:cNvPr id="464898" name="Rectangle 2">
            <a:extLst>
              <a:ext uri="{FF2B5EF4-FFF2-40B4-BE49-F238E27FC236}">
                <a16:creationId xmlns:a16="http://schemas.microsoft.com/office/drawing/2014/main" id="{A29B9BD2-C173-4324-A47D-BA5AF91837D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4899" name="Rectangle 3">
            <a:extLst>
              <a:ext uri="{FF2B5EF4-FFF2-40B4-BE49-F238E27FC236}">
                <a16:creationId xmlns:a16="http://schemas.microsoft.com/office/drawing/2014/main" id="{DB5303BD-A3E2-48A1-9B79-D2567ABA514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CN" altLang="zh-CN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F8BCDA3C-0A6F-42CB-AC1C-FD814D8FFA9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E464CDC-7649-4E94-A93E-6E06190DEEF0}" type="slidenum">
              <a:rPr lang="en-US" altLang="zh-CN"/>
              <a:pPr/>
              <a:t>16</a:t>
            </a:fld>
            <a:endParaRPr lang="en-US" altLang="zh-CN"/>
          </a:p>
        </p:txBody>
      </p:sp>
      <p:sp>
        <p:nvSpPr>
          <p:cNvPr id="468994" name="Rectangle 2">
            <a:extLst>
              <a:ext uri="{FF2B5EF4-FFF2-40B4-BE49-F238E27FC236}">
                <a16:creationId xmlns:a16="http://schemas.microsoft.com/office/drawing/2014/main" id="{3FAC4AEF-235E-487D-903D-B99811D9D10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8995" name="Rectangle 3">
            <a:extLst>
              <a:ext uri="{FF2B5EF4-FFF2-40B4-BE49-F238E27FC236}">
                <a16:creationId xmlns:a16="http://schemas.microsoft.com/office/drawing/2014/main" id="{2C3FD048-2D00-4C88-BC53-BFC63DAF114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CN" altLang="zh-CN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911760F7-899E-415D-B196-0DB1266F4BC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2180DA6-2D03-43E3-A139-D7C8B161244A}" type="slidenum">
              <a:rPr lang="en-US" altLang="zh-CN"/>
              <a:pPr/>
              <a:t>17</a:t>
            </a:fld>
            <a:endParaRPr lang="en-US" altLang="zh-CN"/>
          </a:p>
        </p:txBody>
      </p:sp>
      <p:sp>
        <p:nvSpPr>
          <p:cNvPr id="402434" name="Rectangle 7">
            <a:extLst>
              <a:ext uri="{FF2B5EF4-FFF2-40B4-BE49-F238E27FC236}">
                <a16:creationId xmlns:a16="http://schemas.microsoft.com/office/drawing/2014/main" id="{A8AAAFD5-292F-4A9A-95B4-65944393ABC1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/>
            <a:fld id="{6D8F37F6-4D7C-482F-9EBB-1B5CEA48F425}" type="slidenum">
              <a:rPr lang="en-US" altLang="zh-CN" sz="1200" b="0"/>
              <a:pPr algn="r"/>
              <a:t>17</a:t>
            </a:fld>
            <a:endParaRPr lang="en-US" altLang="zh-CN" sz="1200" b="0"/>
          </a:p>
        </p:txBody>
      </p:sp>
      <p:sp>
        <p:nvSpPr>
          <p:cNvPr id="402435" name="Rectangle 2">
            <a:extLst>
              <a:ext uri="{FF2B5EF4-FFF2-40B4-BE49-F238E27FC236}">
                <a16:creationId xmlns:a16="http://schemas.microsoft.com/office/drawing/2014/main" id="{596885F2-C8A3-4A07-943D-899D7A5BC45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2436" name="Rectangle 3">
            <a:extLst>
              <a:ext uri="{FF2B5EF4-FFF2-40B4-BE49-F238E27FC236}">
                <a16:creationId xmlns:a16="http://schemas.microsoft.com/office/drawing/2014/main" id="{6A5863B8-4E0A-49C9-AC37-3D6EA342908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CN" altLang="zh-CN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AC394CA4-C7A9-4B84-99A8-C293DED343C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8F08E27-AC6D-4C99-B43F-BB96FE3B71C6}" type="slidenum">
              <a:rPr lang="en-US" altLang="zh-CN"/>
              <a:pPr/>
              <a:t>18</a:t>
            </a:fld>
            <a:endParaRPr lang="en-US" altLang="zh-CN"/>
          </a:p>
        </p:txBody>
      </p:sp>
      <p:sp>
        <p:nvSpPr>
          <p:cNvPr id="404482" name="Rectangle 7">
            <a:extLst>
              <a:ext uri="{FF2B5EF4-FFF2-40B4-BE49-F238E27FC236}">
                <a16:creationId xmlns:a16="http://schemas.microsoft.com/office/drawing/2014/main" id="{D1973228-9E4E-407C-BDA5-1106B38743CA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/>
            <a:fld id="{912CDD43-2D15-4268-8E10-058653B346EF}" type="slidenum">
              <a:rPr lang="en-US" altLang="zh-CN" sz="1200" b="0"/>
              <a:pPr algn="r"/>
              <a:t>18</a:t>
            </a:fld>
            <a:endParaRPr lang="en-US" altLang="zh-CN" sz="1200" b="0"/>
          </a:p>
        </p:txBody>
      </p:sp>
      <p:sp>
        <p:nvSpPr>
          <p:cNvPr id="404483" name="Rectangle 2">
            <a:extLst>
              <a:ext uri="{FF2B5EF4-FFF2-40B4-BE49-F238E27FC236}">
                <a16:creationId xmlns:a16="http://schemas.microsoft.com/office/drawing/2014/main" id="{7F73C536-551E-4690-A102-D79AA241165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4484" name="Rectangle 3">
            <a:extLst>
              <a:ext uri="{FF2B5EF4-FFF2-40B4-BE49-F238E27FC236}">
                <a16:creationId xmlns:a16="http://schemas.microsoft.com/office/drawing/2014/main" id="{F7D6FD49-928A-401F-ACB0-185B07A9F57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CN" altLang="zh-CN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3853CBDB-D01D-4936-8260-EE90463C7DC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F9B6B23-D54E-4921-9930-AFF902FE2538}" type="slidenum">
              <a:rPr lang="en-US" altLang="zh-CN"/>
              <a:pPr/>
              <a:t>19</a:t>
            </a:fld>
            <a:endParaRPr lang="en-US" altLang="zh-CN"/>
          </a:p>
        </p:txBody>
      </p:sp>
      <p:sp>
        <p:nvSpPr>
          <p:cNvPr id="406530" name="Rectangle 7">
            <a:extLst>
              <a:ext uri="{FF2B5EF4-FFF2-40B4-BE49-F238E27FC236}">
                <a16:creationId xmlns:a16="http://schemas.microsoft.com/office/drawing/2014/main" id="{D0BD8139-58CD-41DB-9D70-C3CDA14A9247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/>
            <a:fld id="{9B652340-B208-45AF-BF93-3E4530769B15}" type="slidenum">
              <a:rPr lang="en-US" altLang="zh-CN" sz="1200" b="0"/>
              <a:pPr algn="r"/>
              <a:t>19</a:t>
            </a:fld>
            <a:endParaRPr lang="en-US" altLang="zh-CN" sz="1200" b="0"/>
          </a:p>
        </p:txBody>
      </p:sp>
      <p:sp>
        <p:nvSpPr>
          <p:cNvPr id="406531" name="Rectangle 2">
            <a:extLst>
              <a:ext uri="{FF2B5EF4-FFF2-40B4-BE49-F238E27FC236}">
                <a16:creationId xmlns:a16="http://schemas.microsoft.com/office/drawing/2014/main" id="{EF714760-005E-4755-8CCE-A14D87FBB99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6532" name="Rectangle 3">
            <a:extLst>
              <a:ext uri="{FF2B5EF4-FFF2-40B4-BE49-F238E27FC236}">
                <a16:creationId xmlns:a16="http://schemas.microsoft.com/office/drawing/2014/main" id="{0C9E0588-10E5-4F51-B792-B895F1DE814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CN" altLang="zh-CN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6F624046-4ECB-4C1A-88CC-90D35180D1F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66F656C-BD4E-47EC-A5D4-89E497D0B1AA}" type="slidenum">
              <a:rPr lang="en-US" altLang="zh-CN"/>
              <a:pPr/>
              <a:t>20</a:t>
            </a:fld>
            <a:endParaRPr lang="en-US" altLang="zh-CN"/>
          </a:p>
        </p:txBody>
      </p:sp>
      <p:sp>
        <p:nvSpPr>
          <p:cNvPr id="408578" name="Rectangle 7">
            <a:extLst>
              <a:ext uri="{FF2B5EF4-FFF2-40B4-BE49-F238E27FC236}">
                <a16:creationId xmlns:a16="http://schemas.microsoft.com/office/drawing/2014/main" id="{3338B565-4D28-4473-B842-252FCF7B774F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/>
            <a:fld id="{A7D88DFF-3B6F-4870-99F8-4A44000C365C}" type="slidenum">
              <a:rPr lang="en-US" altLang="zh-CN" sz="1200" b="0"/>
              <a:pPr algn="r"/>
              <a:t>20</a:t>
            </a:fld>
            <a:endParaRPr lang="en-US" altLang="zh-CN" sz="1200" b="0"/>
          </a:p>
        </p:txBody>
      </p:sp>
      <p:sp>
        <p:nvSpPr>
          <p:cNvPr id="408579" name="Rectangle 2">
            <a:extLst>
              <a:ext uri="{FF2B5EF4-FFF2-40B4-BE49-F238E27FC236}">
                <a16:creationId xmlns:a16="http://schemas.microsoft.com/office/drawing/2014/main" id="{DC55C640-D828-4059-847E-C96ED22F05C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8580" name="Rectangle 3">
            <a:extLst>
              <a:ext uri="{FF2B5EF4-FFF2-40B4-BE49-F238E27FC236}">
                <a16:creationId xmlns:a16="http://schemas.microsoft.com/office/drawing/2014/main" id="{611FC88F-94DC-4C5C-9548-6A9A577189E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CN" altLang="zh-CN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820830DE-21CD-47A3-A04D-13FA97BDCA2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7E64941-43C2-4A48-8612-9338425072A3}" type="slidenum">
              <a:rPr lang="en-US" altLang="zh-CN"/>
              <a:pPr/>
              <a:t>21</a:t>
            </a:fld>
            <a:endParaRPr lang="en-US" altLang="zh-CN"/>
          </a:p>
        </p:txBody>
      </p:sp>
      <p:sp>
        <p:nvSpPr>
          <p:cNvPr id="410626" name="Rectangle 7">
            <a:extLst>
              <a:ext uri="{FF2B5EF4-FFF2-40B4-BE49-F238E27FC236}">
                <a16:creationId xmlns:a16="http://schemas.microsoft.com/office/drawing/2014/main" id="{6A6F7397-D555-4D44-818C-54B0980EFCAC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/>
            <a:fld id="{AAFC016A-B92B-4A21-A7F9-0A2CD9550515}" type="slidenum">
              <a:rPr lang="en-US" altLang="zh-CN" sz="1200" b="0"/>
              <a:pPr algn="r"/>
              <a:t>21</a:t>
            </a:fld>
            <a:endParaRPr lang="en-US" altLang="zh-CN" sz="1200" b="0"/>
          </a:p>
        </p:txBody>
      </p:sp>
      <p:sp>
        <p:nvSpPr>
          <p:cNvPr id="410627" name="Rectangle 2">
            <a:extLst>
              <a:ext uri="{FF2B5EF4-FFF2-40B4-BE49-F238E27FC236}">
                <a16:creationId xmlns:a16="http://schemas.microsoft.com/office/drawing/2014/main" id="{FBC0BB89-F894-4EDC-BB02-AAF361B0692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0628" name="Rectangle 3">
            <a:extLst>
              <a:ext uri="{FF2B5EF4-FFF2-40B4-BE49-F238E27FC236}">
                <a16:creationId xmlns:a16="http://schemas.microsoft.com/office/drawing/2014/main" id="{CB238F56-9C05-4ABF-878A-DAA09138314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CN" altLang="zh-CN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25308675-F893-4177-9134-3F50C7A78A7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D3FF63E-5E39-4BE6-B103-D4F5A49FFEB6}" type="slidenum">
              <a:rPr lang="en-US" altLang="zh-CN"/>
              <a:pPr/>
              <a:t>22</a:t>
            </a:fld>
            <a:endParaRPr lang="en-US" altLang="zh-CN"/>
          </a:p>
        </p:txBody>
      </p:sp>
      <p:sp>
        <p:nvSpPr>
          <p:cNvPr id="412674" name="Rectangle 7">
            <a:extLst>
              <a:ext uri="{FF2B5EF4-FFF2-40B4-BE49-F238E27FC236}">
                <a16:creationId xmlns:a16="http://schemas.microsoft.com/office/drawing/2014/main" id="{39892B5F-4BF5-4543-ACA0-D77E7F975795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/>
            <a:fld id="{8DDE3379-D6A0-4DFB-B4FC-7D29712FE79D}" type="slidenum">
              <a:rPr lang="en-US" altLang="zh-CN" sz="1200" b="0"/>
              <a:pPr algn="r"/>
              <a:t>22</a:t>
            </a:fld>
            <a:endParaRPr lang="en-US" altLang="zh-CN" sz="1200" b="0"/>
          </a:p>
        </p:txBody>
      </p:sp>
      <p:sp>
        <p:nvSpPr>
          <p:cNvPr id="412675" name="Rectangle 2">
            <a:extLst>
              <a:ext uri="{FF2B5EF4-FFF2-40B4-BE49-F238E27FC236}">
                <a16:creationId xmlns:a16="http://schemas.microsoft.com/office/drawing/2014/main" id="{ACE7B009-F614-418D-84B2-D75259C1987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2676" name="Rectangle 3">
            <a:extLst>
              <a:ext uri="{FF2B5EF4-FFF2-40B4-BE49-F238E27FC236}">
                <a16:creationId xmlns:a16="http://schemas.microsoft.com/office/drawing/2014/main" id="{E6D227C5-9A81-4792-9F8D-E147F32C25B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CN" altLang="zh-CN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211CD832-FD53-4401-A929-EDF53E409C1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AE715EA-224B-44E7-B13D-B71166FB2E53}" type="slidenum">
              <a:rPr lang="en-US" altLang="zh-CN"/>
              <a:pPr/>
              <a:t>23</a:t>
            </a:fld>
            <a:endParaRPr lang="en-US" altLang="zh-CN"/>
          </a:p>
        </p:txBody>
      </p:sp>
      <p:sp>
        <p:nvSpPr>
          <p:cNvPr id="414722" name="Rectangle 7">
            <a:extLst>
              <a:ext uri="{FF2B5EF4-FFF2-40B4-BE49-F238E27FC236}">
                <a16:creationId xmlns:a16="http://schemas.microsoft.com/office/drawing/2014/main" id="{FD3A0FBA-E336-417E-B71E-98A31C72411D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/>
            <a:fld id="{DE03AB6F-2081-4A4E-A4E3-29D5CC935C67}" type="slidenum">
              <a:rPr lang="en-US" altLang="zh-CN" sz="1200" b="0"/>
              <a:pPr algn="r"/>
              <a:t>23</a:t>
            </a:fld>
            <a:endParaRPr lang="en-US" altLang="zh-CN" sz="1200" b="0"/>
          </a:p>
        </p:txBody>
      </p:sp>
      <p:sp>
        <p:nvSpPr>
          <p:cNvPr id="414723" name="Rectangle 2">
            <a:extLst>
              <a:ext uri="{FF2B5EF4-FFF2-40B4-BE49-F238E27FC236}">
                <a16:creationId xmlns:a16="http://schemas.microsoft.com/office/drawing/2014/main" id="{AD967683-79A8-4549-A2B3-7FA2370BDA5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4724" name="Rectangle 3">
            <a:extLst>
              <a:ext uri="{FF2B5EF4-FFF2-40B4-BE49-F238E27FC236}">
                <a16:creationId xmlns:a16="http://schemas.microsoft.com/office/drawing/2014/main" id="{9BE4B676-F724-4227-95F9-6D64CC7F442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CN" altLang="zh-CN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9A948C31-CA37-4A56-8984-17984B51CCA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F070C7F-54B3-426A-90C6-ABBBAE882EB8}" type="slidenum">
              <a:rPr lang="en-US" altLang="zh-CN"/>
              <a:pPr/>
              <a:t>24</a:t>
            </a:fld>
            <a:endParaRPr lang="en-US" altLang="zh-CN"/>
          </a:p>
        </p:txBody>
      </p:sp>
      <p:sp>
        <p:nvSpPr>
          <p:cNvPr id="416770" name="Rectangle 7">
            <a:extLst>
              <a:ext uri="{FF2B5EF4-FFF2-40B4-BE49-F238E27FC236}">
                <a16:creationId xmlns:a16="http://schemas.microsoft.com/office/drawing/2014/main" id="{6A0E6D3D-0744-4238-854A-45FD44284D92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/>
            <a:fld id="{C451AC92-1A88-4B23-AB30-887340B300F0}" type="slidenum">
              <a:rPr lang="en-US" altLang="zh-CN" sz="1200" b="0"/>
              <a:pPr algn="r"/>
              <a:t>24</a:t>
            </a:fld>
            <a:endParaRPr lang="en-US" altLang="zh-CN" sz="1200" b="0"/>
          </a:p>
        </p:txBody>
      </p:sp>
      <p:sp>
        <p:nvSpPr>
          <p:cNvPr id="416771" name="Rectangle 2">
            <a:extLst>
              <a:ext uri="{FF2B5EF4-FFF2-40B4-BE49-F238E27FC236}">
                <a16:creationId xmlns:a16="http://schemas.microsoft.com/office/drawing/2014/main" id="{56B14905-FBA7-479F-814C-316182CC9E4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6772" name="Rectangle 3">
            <a:extLst>
              <a:ext uri="{FF2B5EF4-FFF2-40B4-BE49-F238E27FC236}">
                <a16:creationId xmlns:a16="http://schemas.microsoft.com/office/drawing/2014/main" id="{3A1F45BF-B74A-4F81-B8E6-8B4BB2EC015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CN" altLang="zh-CN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1033A829-B9C5-4E1F-86C5-1017CE1AADC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29D843B-528F-4EE9-9C46-F4D2EF3ADA9E}" type="slidenum">
              <a:rPr lang="en-US" altLang="zh-CN"/>
              <a:pPr/>
              <a:t>25</a:t>
            </a:fld>
            <a:endParaRPr lang="en-US" altLang="zh-CN"/>
          </a:p>
        </p:txBody>
      </p:sp>
      <p:sp>
        <p:nvSpPr>
          <p:cNvPr id="418818" name="Rectangle 7">
            <a:extLst>
              <a:ext uri="{FF2B5EF4-FFF2-40B4-BE49-F238E27FC236}">
                <a16:creationId xmlns:a16="http://schemas.microsoft.com/office/drawing/2014/main" id="{F09A5823-F683-4C7C-AD6D-E442BF19DB2E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/>
            <a:fld id="{7E58FD40-50D6-41C0-B652-B303C546189E}" type="slidenum">
              <a:rPr lang="en-US" altLang="zh-CN" sz="1200" b="0"/>
              <a:pPr algn="r"/>
              <a:t>25</a:t>
            </a:fld>
            <a:endParaRPr lang="en-US" altLang="zh-CN" sz="1200" b="0"/>
          </a:p>
        </p:txBody>
      </p:sp>
      <p:sp>
        <p:nvSpPr>
          <p:cNvPr id="418819" name="Rectangle 2">
            <a:extLst>
              <a:ext uri="{FF2B5EF4-FFF2-40B4-BE49-F238E27FC236}">
                <a16:creationId xmlns:a16="http://schemas.microsoft.com/office/drawing/2014/main" id="{EDAF2D3D-4F47-443D-AEF9-0BBA61CA123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8820" name="Rectangle 3">
            <a:extLst>
              <a:ext uri="{FF2B5EF4-FFF2-40B4-BE49-F238E27FC236}">
                <a16:creationId xmlns:a16="http://schemas.microsoft.com/office/drawing/2014/main" id="{65C0448E-678B-4B54-A819-FFFAEA69156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CN" altLang="zh-CN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58EB1AB3-D804-4419-9694-0D80142BC80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F922DFC-F942-4543-9186-12E25879DFC8}" type="slidenum">
              <a:rPr lang="en-US" altLang="zh-CN"/>
              <a:pPr/>
              <a:t>26</a:t>
            </a:fld>
            <a:endParaRPr lang="en-US" altLang="zh-CN"/>
          </a:p>
        </p:txBody>
      </p:sp>
      <p:sp>
        <p:nvSpPr>
          <p:cNvPr id="420866" name="Rectangle 7">
            <a:extLst>
              <a:ext uri="{FF2B5EF4-FFF2-40B4-BE49-F238E27FC236}">
                <a16:creationId xmlns:a16="http://schemas.microsoft.com/office/drawing/2014/main" id="{BB957F87-910D-4A26-9379-5640E06762DE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/>
            <a:fld id="{24AD3059-9C95-4A88-AF99-B723A6290B97}" type="slidenum">
              <a:rPr lang="en-US" altLang="zh-CN" sz="1200" b="0"/>
              <a:pPr algn="r"/>
              <a:t>26</a:t>
            </a:fld>
            <a:endParaRPr lang="en-US" altLang="zh-CN" sz="1200" b="0"/>
          </a:p>
        </p:txBody>
      </p:sp>
      <p:sp>
        <p:nvSpPr>
          <p:cNvPr id="420867" name="Rectangle 2">
            <a:extLst>
              <a:ext uri="{FF2B5EF4-FFF2-40B4-BE49-F238E27FC236}">
                <a16:creationId xmlns:a16="http://schemas.microsoft.com/office/drawing/2014/main" id="{B9F3670D-782C-4DE4-8243-22831E2E367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20868" name="Rectangle 3">
            <a:extLst>
              <a:ext uri="{FF2B5EF4-FFF2-40B4-BE49-F238E27FC236}">
                <a16:creationId xmlns:a16="http://schemas.microsoft.com/office/drawing/2014/main" id="{A478DF2D-2EF8-43A5-88B0-2AF33781ED6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CN" altLang="zh-CN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F7E4C155-CC1B-4B77-8D4C-4AAF8B0AC70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FE74F90-3734-4C0D-8D7B-8E554446452F}" type="slidenum">
              <a:rPr lang="en-US" altLang="zh-CN"/>
              <a:pPr/>
              <a:t>27</a:t>
            </a:fld>
            <a:endParaRPr lang="en-US" altLang="zh-CN"/>
          </a:p>
        </p:txBody>
      </p:sp>
      <p:sp>
        <p:nvSpPr>
          <p:cNvPr id="422914" name="Rectangle 7">
            <a:extLst>
              <a:ext uri="{FF2B5EF4-FFF2-40B4-BE49-F238E27FC236}">
                <a16:creationId xmlns:a16="http://schemas.microsoft.com/office/drawing/2014/main" id="{5A71EB71-0A09-47ED-9817-FEB86DE834A4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/>
            <a:fld id="{150F4C13-72AB-4228-BA5C-2614FF192D4D}" type="slidenum">
              <a:rPr lang="en-US" altLang="zh-CN" sz="1200" b="0"/>
              <a:pPr algn="r"/>
              <a:t>27</a:t>
            </a:fld>
            <a:endParaRPr lang="en-US" altLang="zh-CN" sz="1200" b="0"/>
          </a:p>
        </p:txBody>
      </p:sp>
      <p:sp>
        <p:nvSpPr>
          <p:cNvPr id="422915" name="Rectangle 2">
            <a:extLst>
              <a:ext uri="{FF2B5EF4-FFF2-40B4-BE49-F238E27FC236}">
                <a16:creationId xmlns:a16="http://schemas.microsoft.com/office/drawing/2014/main" id="{C56CAE44-E6BB-4A7E-B3FC-477B3C0B969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22916" name="Rectangle 3">
            <a:extLst>
              <a:ext uri="{FF2B5EF4-FFF2-40B4-BE49-F238E27FC236}">
                <a16:creationId xmlns:a16="http://schemas.microsoft.com/office/drawing/2014/main" id="{14091C51-D608-4CE6-9C7D-8C2E8A41BDF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CN" altLang="zh-CN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329A2B8F-0445-4B98-BA78-31A0FAEC66B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F0C57C1-4308-4DC1-9D6F-F2FFFCF2285E}" type="slidenum">
              <a:rPr lang="en-US" altLang="zh-CN"/>
              <a:pPr/>
              <a:t>28</a:t>
            </a:fld>
            <a:endParaRPr lang="en-US" altLang="zh-CN"/>
          </a:p>
        </p:txBody>
      </p:sp>
      <p:sp>
        <p:nvSpPr>
          <p:cNvPr id="481282" name="Rectangle 7">
            <a:extLst>
              <a:ext uri="{FF2B5EF4-FFF2-40B4-BE49-F238E27FC236}">
                <a16:creationId xmlns:a16="http://schemas.microsoft.com/office/drawing/2014/main" id="{21FF98AC-098F-4AAA-BD46-8929A0D8B14E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/>
            <a:fld id="{6A3434A9-5BFE-4D10-89AE-8C1A489CE8F4}" type="slidenum">
              <a:rPr lang="en-US" altLang="zh-CN" sz="1200" b="0"/>
              <a:pPr algn="r"/>
              <a:t>28</a:t>
            </a:fld>
            <a:endParaRPr lang="en-US" altLang="zh-CN" sz="1200" b="0"/>
          </a:p>
        </p:txBody>
      </p:sp>
      <p:sp>
        <p:nvSpPr>
          <p:cNvPr id="481283" name="Rectangle 2">
            <a:extLst>
              <a:ext uri="{FF2B5EF4-FFF2-40B4-BE49-F238E27FC236}">
                <a16:creationId xmlns:a16="http://schemas.microsoft.com/office/drawing/2014/main" id="{1B4EF228-DED8-4E18-AC55-BD2B329E186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284" name="Rectangle 3">
            <a:extLst>
              <a:ext uri="{FF2B5EF4-FFF2-40B4-BE49-F238E27FC236}">
                <a16:creationId xmlns:a16="http://schemas.microsoft.com/office/drawing/2014/main" id="{CFEB3D57-22E8-4151-B1D9-3C71F50632A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CN" altLang="zh-CN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98D38C53-E02E-4B0D-801F-E60E95C9D5E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A4D608F-8F10-4F6C-B050-2F0446405FE9}" type="slidenum">
              <a:rPr lang="en-US" altLang="zh-CN"/>
              <a:pPr/>
              <a:t>29</a:t>
            </a:fld>
            <a:endParaRPr lang="en-US" altLang="zh-CN"/>
          </a:p>
        </p:txBody>
      </p:sp>
      <p:sp>
        <p:nvSpPr>
          <p:cNvPr id="483330" name="Rectangle 7">
            <a:extLst>
              <a:ext uri="{FF2B5EF4-FFF2-40B4-BE49-F238E27FC236}">
                <a16:creationId xmlns:a16="http://schemas.microsoft.com/office/drawing/2014/main" id="{9C4C1540-31B2-4C09-A2B6-D5B21CD9F0EA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/>
            <a:fld id="{6EB97A48-481C-4B21-8531-981AC54EB9E7}" type="slidenum">
              <a:rPr lang="en-US" altLang="zh-CN" sz="1200" b="0"/>
              <a:pPr algn="r"/>
              <a:t>29</a:t>
            </a:fld>
            <a:endParaRPr lang="en-US" altLang="zh-CN" sz="1200" b="0"/>
          </a:p>
        </p:txBody>
      </p:sp>
      <p:sp>
        <p:nvSpPr>
          <p:cNvPr id="483331" name="Rectangle 2">
            <a:extLst>
              <a:ext uri="{FF2B5EF4-FFF2-40B4-BE49-F238E27FC236}">
                <a16:creationId xmlns:a16="http://schemas.microsoft.com/office/drawing/2014/main" id="{E3FB37C7-CA7A-4817-AEBE-821D6AC475C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3332" name="Rectangle 3">
            <a:extLst>
              <a:ext uri="{FF2B5EF4-FFF2-40B4-BE49-F238E27FC236}">
                <a16:creationId xmlns:a16="http://schemas.microsoft.com/office/drawing/2014/main" id="{1F3EB2C4-F301-4BCD-8D13-51F88ED077D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CN" altLang="zh-CN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F825B4FC-B123-4605-9B9F-17B2EC6EAF0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9F7488E-7619-4E16-856A-B01AB1C2D166}" type="slidenum">
              <a:rPr lang="en-US" altLang="zh-CN"/>
              <a:pPr/>
              <a:t>30</a:t>
            </a:fld>
            <a:endParaRPr lang="en-US" altLang="zh-CN"/>
          </a:p>
        </p:txBody>
      </p:sp>
      <p:sp>
        <p:nvSpPr>
          <p:cNvPr id="485378" name="Rectangle 7">
            <a:extLst>
              <a:ext uri="{FF2B5EF4-FFF2-40B4-BE49-F238E27FC236}">
                <a16:creationId xmlns:a16="http://schemas.microsoft.com/office/drawing/2014/main" id="{D4EEE875-B6C8-4DFD-AE5B-62F84F759F89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/>
            <a:fld id="{8CAD21AD-26F5-421A-8FF2-32B57517AE49}" type="slidenum">
              <a:rPr lang="en-US" altLang="zh-CN" sz="1200" b="0"/>
              <a:pPr algn="r"/>
              <a:t>30</a:t>
            </a:fld>
            <a:endParaRPr lang="en-US" altLang="zh-CN" sz="1200" b="0"/>
          </a:p>
        </p:txBody>
      </p:sp>
      <p:sp>
        <p:nvSpPr>
          <p:cNvPr id="485379" name="Rectangle 2">
            <a:extLst>
              <a:ext uri="{FF2B5EF4-FFF2-40B4-BE49-F238E27FC236}">
                <a16:creationId xmlns:a16="http://schemas.microsoft.com/office/drawing/2014/main" id="{538E313D-DFF5-4368-A613-321A2342651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5380" name="Rectangle 3">
            <a:extLst>
              <a:ext uri="{FF2B5EF4-FFF2-40B4-BE49-F238E27FC236}">
                <a16:creationId xmlns:a16="http://schemas.microsoft.com/office/drawing/2014/main" id="{B1D83707-97DE-41D4-8232-D5BAB687592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CN" altLang="zh-CN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1F2CBCC7-45D3-475B-9CED-083C7C59860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DB756AE-47D4-48C7-AA7F-B4B1B2E8BB9A}" type="slidenum">
              <a:rPr lang="en-US" altLang="zh-CN"/>
              <a:pPr/>
              <a:t>31</a:t>
            </a:fld>
            <a:endParaRPr lang="en-US" altLang="zh-CN"/>
          </a:p>
        </p:txBody>
      </p:sp>
      <p:sp>
        <p:nvSpPr>
          <p:cNvPr id="487426" name="Rectangle 7">
            <a:extLst>
              <a:ext uri="{FF2B5EF4-FFF2-40B4-BE49-F238E27FC236}">
                <a16:creationId xmlns:a16="http://schemas.microsoft.com/office/drawing/2014/main" id="{F01F7302-38D4-474B-B8DE-F1E29E593D72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/>
            <a:fld id="{21413226-131A-4D46-B1F2-D8AC9EC94550}" type="slidenum">
              <a:rPr lang="en-US" altLang="zh-CN" sz="1200" b="0"/>
              <a:pPr algn="r"/>
              <a:t>31</a:t>
            </a:fld>
            <a:endParaRPr lang="en-US" altLang="zh-CN" sz="1200" b="0"/>
          </a:p>
        </p:txBody>
      </p:sp>
      <p:sp>
        <p:nvSpPr>
          <p:cNvPr id="487427" name="Rectangle 2">
            <a:extLst>
              <a:ext uri="{FF2B5EF4-FFF2-40B4-BE49-F238E27FC236}">
                <a16:creationId xmlns:a16="http://schemas.microsoft.com/office/drawing/2014/main" id="{DE444FBF-1472-452A-8877-4E43AA7F476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7428" name="Rectangle 3">
            <a:extLst>
              <a:ext uri="{FF2B5EF4-FFF2-40B4-BE49-F238E27FC236}">
                <a16:creationId xmlns:a16="http://schemas.microsoft.com/office/drawing/2014/main" id="{BCA29FD0-57BF-4AD3-A9CE-49D6F0197F1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CN" altLang="zh-CN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9A45DB29-B299-4E91-AC7C-0893C47B4E0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7538695-94F5-4E3F-980D-C33795CF6113}" type="slidenum">
              <a:rPr lang="en-US" altLang="zh-CN"/>
              <a:pPr/>
              <a:t>32</a:t>
            </a:fld>
            <a:endParaRPr lang="en-US" altLang="zh-CN"/>
          </a:p>
        </p:txBody>
      </p:sp>
      <p:sp>
        <p:nvSpPr>
          <p:cNvPr id="489474" name="Rectangle 7">
            <a:extLst>
              <a:ext uri="{FF2B5EF4-FFF2-40B4-BE49-F238E27FC236}">
                <a16:creationId xmlns:a16="http://schemas.microsoft.com/office/drawing/2014/main" id="{F678FF35-33F8-44C4-A710-EF5855ACFFF7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/>
            <a:fld id="{166E80C6-342E-43B1-BF91-05001C7DD97D}" type="slidenum">
              <a:rPr lang="en-US" altLang="zh-CN" sz="1200" b="0"/>
              <a:pPr algn="r"/>
              <a:t>32</a:t>
            </a:fld>
            <a:endParaRPr lang="en-US" altLang="zh-CN" sz="1200" b="0"/>
          </a:p>
        </p:txBody>
      </p:sp>
      <p:sp>
        <p:nvSpPr>
          <p:cNvPr id="489475" name="Rectangle 2">
            <a:extLst>
              <a:ext uri="{FF2B5EF4-FFF2-40B4-BE49-F238E27FC236}">
                <a16:creationId xmlns:a16="http://schemas.microsoft.com/office/drawing/2014/main" id="{1E86E8D4-D3E5-4833-907C-288755C4506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9476" name="Rectangle 3">
            <a:extLst>
              <a:ext uri="{FF2B5EF4-FFF2-40B4-BE49-F238E27FC236}">
                <a16:creationId xmlns:a16="http://schemas.microsoft.com/office/drawing/2014/main" id="{9AA3022D-CD33-4918-B13F-BD1F8EA5318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CN" altLang="zh-CN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8F62F732-452C-4B9B-B653-3D4EE0C8EF2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F941B82-C699-4B98-84C1-F9078C8CFEBB}" type="slidenum">
              <a:rPr lang="en-US" altLang="zh-CN"/>
              <a:pPr/>
              <a:t>33</a:t>
            </a:fld>
            <a:endParaRPr lang="en-US" altLang="zh-CN"/>
          </a:p>
        </p:txBody>
      </p:sp>
      <p:sp>
        <p:nvSpPr>
          <p:cNvPr id="491522" name="Rectangle 7">
            <a:extLst>
              <a:ext uri="{FF2B5EF4-FFF2-40B4-BE49-F238E27FC236}">
                <a16:creationId xmlns:a16="http://schemas.microsoft.com/office/drawing/2014/main" id="{618F4013-94AB-4D69-A234-F239FC115743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/>
            <a:fld id="{44175885-76AF-47C7-A8F8-88487F3BCA03}" type="slidenum">
              <a:rPr lang="en-US" altLang="zh-CN" sz="1200" b="0"/>
              <a:pPr algn="r"/>
              <a:t>33</a:t>
            </a:fld>
            <a:endParaRPr lang="en-US" altLang="zh-CN" sz="1200" b="0"/>
          </a:p>
        </p:txBody>
      </p:sp>
      <p:sp>
        <p:nvSpPr>
          <p:cNvPr id="491523" name="Rectangle 2">
            <a:extLst>
              <a:ext uri="{FF2B5EF4-FFF2-40B4-BE49-F238E27FC236}">
                <a16:creationId xmlns:a16="http://schemas.microsoft.com/office/drawing/2014/main" id="{215C77CD-2C9C-48BB-AD15-3DD609D2339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24" name="Rectangle 3">
            <a:extLst>
              <a:ext uri="{FF2B5EF4-FFF2-40B4-BE49-F238E27FC236}">
                <a16:creationId xmlns:a16="http://schemas.microsoft.com/office/drawing/2014/main" id="{1C9735D3-B49F-4CBB-957D-782D4379C3B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CN" altLang="zh-CN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AE166FE9-4675-4B49-8174-0A44436C62A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46ED35D-21AA-43DC-BF23-6C86EEAF6E25}" type="slidenum">
              <a:rPr lang="en-US" altLang="zh-CN"/>
              <a:pPr/>
              <a:t>34</a:t>
            </a:fld>
            <a:endParaRPr lang="en-US" altLang="zh-CN"/>
          </a:p>
        </p:txBody>
      </p:sp>
      <p:sp>
        <p:nvSpPr>
          <p:cNvPr id="493570" name="Rectangle 7">
            <a:extLst>
              <a:ext uri="{FF2B5EF4-FFF2-40B4-BE49-F238E27FC236}">
                <a16:creationId xmlns:a16="http://schemas.microsoft.com/office/drawing/2014/main" id="{C42BBFE3-AB54-4380-8657-C61BADD01DE5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/>
            <a:fld id="{D9848562-9A57-4694-A47C-62F9017C886B}" type="slidenum">
              <a:rPr lang="en-US" altLang="zh-CN" sz="1200" b="0"/>
              <a:pPr algn="r"/>
              <a:t>34</a:t>
            </a:fld>
            <a:endParaRPr lang="en-US" altLang="zh-CN" sz="1200" b="0"/>
          </a:p>
        </p:txBody>
      </p:sp>
      <p:sp>
        <p:nvSpPr>
          <p:cNvPr id="493571" name="Rectangle 2">
            <a:extLst>
              <a:ext uri="{FF2B5EF4-FFF2-40B4-BE49-F238E27FC236}">
                <a16:creationId xmlns:a16="http://schemas.microsoft.com/office/drawing/2014/main" id="{9D7E6114-BB60-4ED9-8308-D684D2C9236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3572" name="Rectangle 3">
            <a:extLst>
              <a:ext uri="{FF2B5EF4-FFF2-40B4-BE49-F238E27FC236}">
                <a16:creationId xmlns:a16="http://schemas.microsoft.com/office/drawing/2014/main" id="{18A35C04-437A-43B4-8812-0EE7879810F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CN" altLang="zh-CN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A2505DE9-2E76-4861-8CC2-26B890D656B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448CD92-4AB7-4B1B-9546-DD330BFBE6BC}" type="slidenum">
              <a:rPr lang="en-US" altLang="zh-CN"/>
              <a:pPr/>
              <a:t>35</a:t>
            </a:fld>
            <a:endParaRPr lang="en-US" altLang="zh-CN"/>
          </a:p>
        </p:txBody>
      </p:sp>
      <p:sp>
        <p:nvSpPr>
          <p:cNvPr id="495618" name="Rectangle 7">
            <a:extLst>
              <a:ext uri="{FF2B5EF4-FFF2-40B4-BE49-F238E27FC236}">
                <a16:creationId xmlns:a16="http://schemas.microsoft.com/office/drawing/2014/main" id="{0C75802C-AA02-4323-B4D4-123303B0B0F7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/>
            <a:fld id="{64322EB1-AE9C-4C33-8FA3-AB85D85E4713}" type="slidenum">
              <a:rPr lang="en-US" altLang="zh-CN" sz="1200" b="0"/>
              <a:pPr algn="r"/>
              <a:t>35</a:t>
            </a:fld>
            <a:endParaRPr lang="en-US" altLang="zh-CN" sz="1200" b="0"/>
          </a:p>
        </p:txBody>
      </p:sp>
      <p:sp>
        <p:nvSpPr>
          <p:cNvPr id="495619" name="Rectangle 2">
            <a:extLst>
              <a:ext uri="{FF2B5EF4-FFF2-40B4-BE49-F238E27FC236}">
                <a16:creationId xmlns:a16="http://schemas.microsoft.com/office/drawing/2014/main" id="{68508266-14FC-40BA-860E-732E86E942F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5620" name="Rectangle 3">
            <a:extLst>
              <a:ext uri="{FF2B5EF4-FFF2-40B4-BE49-F238E27FC236}">
                <a16:creationId xmlns:a16="http://schemas.microsoft.com/office/drawing/2014/main" id="{77AA074F-B7BB-4ECE-AFDB-5C19FEBD6DB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CN" altLang="zh-CN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DF7F6238-0D54-4EC4-A263-ECF76F8AB55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557EB07-199E-44DA-9385-D080DB3A5200}" type="slidenum">
              <a:rPr lang="en-US" altLang="zh-CN"/>
              <a:pPr/>
              <a:t>36</a:t>
            </a:fld>
            <a:endParaRPr lang="en-US" altLang="zh-CN"/>
          </a:p>
        </p:txBody>
      </p:sp>
      <p:sp>
        <p:nvSpPr>
          <p:cNvPr id="497666" name="Rectangle 7">
            <a:extLst>
              <a:ext uri="{FF2B5EF4-FFF2-40B4-BE49-F238E27FC236}">
                <a16:creationId xmlns:a16="http://schemas.microsoft.com/office/drawing/2014/main" id="{2C2474D9-4E44-48FE-963E-B17C7294A084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/>
            <a:fld id="{1AD720BD-5ED6-437D-B163-3F74D100E733}" type="slidenum">
              <a:rPr lang="en-US" altLang="zh-CN" sz="1200" b="0"/>
              <a:pPr algn="r"/>
              <a:t>36</a:t>
            </a:fld>
            <a:endParaRPr lang="en-US" altLang="zh-CN" sz="1200" b="0"/>
          </a:p>
        </p:txBody>
      </p:sp>
      <p:sp>
        <p:nvSpPr>
          <p:cNvPr id="497667" name="Rectangle 2">
            <a:extLst>
              <a:ext uri="{FF2B5EF4-FFF2-40B4-BE49-F238E27FC236}">
                <a16:creationId xmlns:a16="http://schemas.microsoft.com/office/drawing/2014/main" id="{7EE47E28-AC07-41EA-A41F-2A271EFA059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7668" name="Rectangle 3">
            <a:extLst>
              <a:ext uri="{FF2B5EF4-FFF2-40B4-BE49-F238E27FC236}">
                <a16:creationId xmlns:a16="http://schemas.microsoft.com/office/drawing/2014/main" id="{D4713C0F-9FBB-4687-A947-FA4DF058291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CN" altLang="zh-CN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BBD9C12B-EF16-4E20-8B16-C18BE326FCE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89AE5AA-9E7E-4EDE-82C8-9218F3DB4F55}" type="slidenum">
              <a:rPr lang="en-US" altLang="zh-CN"/>
              <a:pPr/>
              <a:t>37</a:t>
            </a:fld>
            <a:endParaRPr lang="en-US" altLang="zh-CN"/>
          </a:p>
        </p:txBody>
      </p:sp>
      <p:sp>
        <p:nvSpPr>
          <p:cNvPr id="499714" name="Rectangle 7">
            <a:extLst>
              <a:ext uri="{FF2B5EF4-FFF2-40B4-BE49-F238E27FC236}">
                <a16:creationId xmlns:a16="http://schemas.microsoft.com/office/drawing/2014/main" id="{DC330D83-17B0-46AC-9355-62F327DC456B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/>
            <a:fld id="{46D4190B-F32F-4503-955C-B486A8315684}" type="slidenum">
              <a:rPr lang="en-US" altLang="zh-CN" sz="1200" b="0"/>
              <a:pPr algn="r"/>
              <a:t>37</a:t>
            </a:fld>
            <a:endParaRPr lang="en-US" altLang="zh-CN" sz="1200" b="0"/>
          </a:p>
        </p:txBody>
      </p:sp>
      <p:sp>
        <p:nvSpPr>
          <p:cNvPr id="499715" name="Rectangle 2">
            <a:extLst>
              <a:ext uri="{FF2B5EF4-FFF2-40B4-BE49-F238E27FC236}">
                <a16:creationId xmlns:a16="http://schemas.microsoft.com/office/drawing/2014/main" id="{427E5172-E0F7-4FF5-8216-0A5CE516477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9716" name="Rectangle 3">
            <a:extLst>
              <a:ext uri="{FF2B5EF4-FFF2-40B4-BE49-F238E27FC236}">
                <a16:creationId xmlns:a16="http://schemas.microsoft.com/office/drawing/2014/main" id="{8995145E-6E1B-4C1E-AF7F-D513768D54B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CN" altLang="zh-CN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C5EF71F7-D293-488C-BF01-B4B9A00B3E9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CFF6ACC-6CE7-4E10-BA6A-1B4A6318BB5F}" type="slidenum">
              <a:rPr lang="en-US" altLang="zh-CN"/>
              <a:pPr/>
              <a:t>38</a:t>
            </a:fld>
            <a:endParaRPr lang="en-US" altLang="zh-CN"/>
          </a:p>
        </p:txBody>
      </p:sp>
      <p:sp>
        <p:nvSpPr>
          <p:cNvPr id="501762" name="Rectangle 7">
            <a:extLst>
              <a:ext uri="{FF2B5EF4-FFF2-40B4-BE49-F238E27FC236}">
                <a16:creationId xmlns:a16="http://schemas.microsoft.com/office/drawing/2014/main" id="{33D20522-71EA-46AC-AFF9-D30EDDF36D37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/>
            <a:fld id="{089A0212-FAB9-41AA-98B4-BC7AAA42824A}" type="slidenum">
              <a:rPr lang="en-US" altLang="zh-CN" sz="1200" b="0"/>
              <a:pPr algn="r"/>
              <a:t>38</a:t>
            </a:fld>
            <a:endParaRPr lang="en-US" altLang="zh-CN" sz="1200" b="0"/>
          </a:p>
        </p:txBody>
      </p:sp>
      <p:sp>
        <p:nvSpPr>
          <p:cNvPr id="501763" name="Rectangle 2">
            <a:extLst>
              <a:ext uri="{FF2B5EF4-FFF2-40B4-BE49-F238E27FC236}">
                <a16:creationId xmlns:a16="http://schemas.microsoft.com/office/drawing/2014/main" id="{226E3A78-ADCD-4703-9362-D258AEE51B6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764" name="Rectangle 3">
            <a:extLst>
              <a:ext uri="{FF2B5EF4-FFF2-40B4-BE49-F238E27FC236}">
                <a16:creationId xmlns:a16="http://schemas.microsoft.com/office/drawing/2014/main" id="{EBF68A30-9EA7-4BE4-9869-323507A5A41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CN" altLang="zh-CN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68872D7F-6866-4E49-9DF4-3A6642EE617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FA83795-6C7B-458F-A71D-4029165AD950}" type="slidenum">
              <a:rPr lang="en-US" altLang="zh-CN"/>
              <a:pPr/>
              <a:t>39</a:t>
            </a:fld>
            <a:endParaRPr lang="en-US" altLang="zh-CN"/>
          </a:p>
        </p:txBody>
      </p:sp>
      <p:sp>
        <p:nvSpPr>
          <p:cNvPr id="478210" name="Rectangle 2">
            <a:extLst>
              <a:ext uri="{FF2B5EF4-FFF2-40B4-BE49-F238E27FC236}">
                <a16:creationId xmlns:a16="http://schemas.microsoft.com/office/drawing/2014/main" id="{FD017CD0-034F-4409-A18D-519D823EE55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8211" name="Rectangle 3">
            <a:extLst>
              <a:ext uri="{FF2B5EF4-FFF2-40B4-BE49-F238E27FC236}">
                <a16:creationId xmlns:a16="http://schemas.microsoft.com/office/drawing/2014/main" id="{C9B4887E-1B42-4F55-A44F-0CEE2A9D9E2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CN" altLang="zh-CN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F5142F9-8EDF-49EB-A74B-2963CE0D782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9588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72DB277B-E354-4C4A-A607-2FA0ED92FC4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9588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08E5F955-8A88-4CEC-AE4D-D5424CB314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800"/>
            </a:lvl1pPr>
          </a:lstStyle>
          <a:p>
            <a:endParaRPr lang="en-US" altLang="zh-CN"/>
          </a:p>
          <a:p>
            <a:endParaRPr lang="en-US" altLang="zh-CN" sz="1400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7E979F7C-8AEA-46FD-A70B-6702EB7170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DF2CFDC4-7074-4565-A78F-30F358813A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8979AAF-0DCF-4CED-881C-5A0B31E6F34E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666424017"/>
      </p:ext>
    </p:extLst>
  </p:cSld>
  <p:clrMapOvr>
    <a:masterClrMapping/>
  </p:clrMapOvr>
  <p:transition>
    <p:random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E922003-C22E-440D-8871-C21B6997C7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8379868-140D-45FE-923C-1AECEE497C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DFB2C482-F83F-4DAC-82A2-5EDEB2023B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800"/>
            </a:lvl1pPr>
          </a:lstStyle>
          <a:p>
            <a:endParaRPr lang="en-US" altLang="zh-CN"/>
          </a:p>
          <a:p>
            <a:endParaRPr lang="en-US" altLang="zh-CN" sz="1400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37C57CF3-A17B-4FC5-891C-2640F80E28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FBE76984-A110-4B6B-B3B2-1536465387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2F0E7DF-43BA-453E-8C98-7DD9295D3DC0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282866460"/>
      </p:ext>
    </p:extLst>
  </p:cSld>
  <p:clrMapOvr>
    <a:masterClrMapping/>
  </p:clrMapOvr>
  <p:transition>
    <p:random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960512E-8E48-4B2F-9BD9-A7DB62DF89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8287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ED67AC65-913B-41E6-9708-22B5003813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8287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3E8A552D-572B-4EBC-9004-1AF4533874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800"/>
            </a:lvl1pPr>
          </a:lstStyle>
          <a:p>
            <a:endParaRPr lang="en-US" altLang="zh-CN"/>
          </a:p>
          <a:p>
            <a:endParaRPr lang="en-US" altLang="zh-CN" sz="1400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E38D0DF5-DDE9-4CC7-AE8D-88F4A5611D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FDACCFA7-59D9-40EA-A9D2-3D30A955AD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883F347-AC92-4EA2-AD9E-E77FAF0B87AF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734662457"/>
      </p:ext>
    </p:extLst>
  </p:cSld>
  <p:clrMapOvr>
    <a:masterClrMapping/>
  </p:clrMapOvr>
  <p:transition>
    <p:random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30E6FFA-A087-48E3-B282-01F7907E3E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EEC9E9D-E18F-44A9-B545-6176121E660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B2E5AD87-790B-4AEE-92E4-3F93BBAFC93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40188" cy="4525963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343355EF-7602-4B57-B636-22A0C59B06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800"/>
            </a:lvl1pPr>
          </a:lstStyle>
          <a:p>
            <a:endParaRPr lang="en-US" altLang="zh-CN"/>
          </a:p>
          <a:p>
            <a:endParaRPr lang="en-US" altLang="zh-CN" sz="1400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CA4DF98E-198D-451D-A772-AEACE4C42B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53328B7F-F56D-46BD-AB2D-1EB1B44D88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5881FDE-846D-49C3-9B4C-535E059EF202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588294076"/>
      </p:ext>
    </p:extLst>
  </p:cSld>
  <p:clrMapOvr>
    <a:masterClrMapping/>
  </p:clrMapOvr>
  <p:transition>
    <p:random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209B025-837A-4977-88D9-27EB9A6709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8287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6873DDF6-B331-421F-8218-07A1C4E2C0D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EF3F243B-91E1-4938-9A50-7A568B6BC16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B1A65A71-525B-448B-9C8D-8FA1F8E94CA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30738" y="1681163"/>
            <a:ext cx="388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346179FF-061D-49CE-B4F1-4ED50439620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30738" y="2505075"/>
            <a:ext cx="388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45443E24-95DF-47DD-A5D4-8F5A08EB12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800"/>
            </a:lvl1pPr>
          </a:lstStyle>
          <a:p>
            <a:endParaRPr lang="en-US" altLang="zh-CN"/>
          </a:p>
          <a:p>
            <a:endParaRPr lang="en-US" altLang="zh-CN" sz="1400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4600AB7B-734D-4E7F-ADDE-B611CCB36D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209D7739-A6FB-4BAA-80C0-1AE1DB31DD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615BC8D-4171-4C9A-8BB9-A1306A4A9385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315589034"/>
      </p:ext>
    </p:extLst>
  </p:cSld>
  <p:clrMapOvr>
    <a:masterClrMapping/>
  </p:clrMapOvr>
  <p:transition>
    <p:random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B72FB18-DAA3-4F58-A7F7-AECA2C36BA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93BD74B6-C748-449F-B405-060B445A11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800"/>
            </a:lvl1pPr>
          </a:lstStyle>
          <a:p>
            <a:endParaRPr lang="en-US" altLang="zh-CN"/>
          </a:p>
          <a:p>
            <a:endParaRPr lang="en-US" altLang="zh-CN" sz="1400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BED27AE6-6C34-44D6-9452-5506547633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466919E1-7A32-46FB-B15E-2E978AAAA1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907555E-6903-4A8B-AB39-DE084117D0A2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846168770"/>
      </p:ext>
    </p:extLst>
  </p:cSld>
  <p:clrMapOvr>
    <a:masterClrMapping/>
  </p:clrMapOvr>
  <p:transition>
    <p:random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DE08CD12-F0EF-43DE-9838-028B19F554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800"/>
            </a:lvl1pPr>
          </a:lstStyle>
          <a:p>
            <a:endParaRPr lang="en-US" altLang="zh-CN"/>
          </a:p>
          <a:p>
            <a:endParaRPr lang="en-US" altLang="zh-CN" sz="1400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78022B92-5D02-4951-A776-FA56182797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7B56D385-9414-4554-81A9-1DF97F2FAB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98A785E-FEC2-4C3B-9BD3-869BC7CE2D0B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720449266"/>
      </p:ext>
    </p:extLst>
  </p:cSld>
  <p:clrMapOvr>
    <a:masterClrMapping/>
  </p:clrMapOvr>
  <p:transition>
    <p:random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11F639E-546A-4056-BF9C-21206E331E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79F798F-91D1-4FBA-9C4A-33A3A42132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30737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503782EB-F4BF-4786-9802-2A32DF2F1DA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F550AAE5-9270-48D3-B98F-E0F6B5DC70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800"/>
            </a:lvl1pPr>
          </a:lstStyle>
          <a:p>
            <a:endParaRPr lang="en-US" altLang="zh-CN"/>
          </a:p>
          <a:p>
            <a:endParaRPr lang="en-US" altLang="zh-CN" sz="1400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9D17CDA7-3711-4874-80B2-7E50164276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6071301A-FAD3-4159-9D98-EF8DC0A9E0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155DF84-43BF-40FB-B5CD-788562AE6788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915091618"/>
      </p:ext>
    </p:extLst>
  </p:cSld>
  <p:clrMapOvr>
    <a:masterClrMapping/>
  </p:clrMapOvr>
  <p:transition>
    <p:random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7302AAE-5900-42B6-A0B0-61AEFD7F61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B323B199-43E9-40C0-BA58-43E2522C7A5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30737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060ADA29-9AEC-42F7-88C9-422A418A80E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24EDD892-6C03-44D5-92D1-8B11760810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800"/>
            </a:lvl1pPr>
          </a:lstStyle>
          <a:p>
            <a:endParaRPr lang="en-US" altLang="zh-CN"/>
          </a:p>
          <a:p>
            <a:endParaRPr lang="en-US" altLang="zh-CN" sz="1400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69414A7E-6057-447D-9DE4-CB9199DE32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CD437035-3670-42B4-A88B-2F6756C4A3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D3E4CD8-BB9D-40F6-9EB5-1F3C0C09F559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521216774"/>
      </p:ext>
    </p:extLst>
  </p:cSld>
  <p:clrMapOvr>
    <a:masterClrMapping/>
  </p:clrMapOvr>
  <p:transition>
    <p:random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3B8F574-0FB0-456E-BC97-9E2D182B3A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9C9B78FD-A839-4632-A8CE-245871694D8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7686187D-1E6D-4C21-A1F6-57691C6E5A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800"/>
            </a:lvl1pPr>
          </a:lstStyle>
          <a:p>
            <a:endParaRPr lang="en-US" altLang="zh-CN"/>
          </a:p>
          <a:p>
            <a:endParaRPr lang="en-US" altLang="zh-CN" sz="1400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7FA4303C-D080-4A6A-8B5E-4D417D5382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69282C1E-B2CA-4D9C-B0A2-D0C5AB9016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7E86C5C-7A0A-4A73-AD9B-D1C453E74E9A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047183749"/>
      </p:ext>
    </p:extLst>
  </p:cSld>
  <p:clrMapOvr>
    <a:masterClrMapping/>
  </p:clrMapOvr>
  <p:transition>
    <p:random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105D4B51-7581-4039-B114-2B588EB48AA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630988" y="274638"/>
            <a:ext cx="2057400" cy="5851525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470C3BE2-E82B-4CFA-B5D6-38BF42AFCD9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21388" cy="5851525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E3D30281-BF92-4BA2-871D-101FCCE5E4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800"/>
            </a:lvl1pPr>
          </a:lstStyle>
          <a:p>
            <a:endParaRPr lang="en-US" altLang="zh-CN"/>
          </a:p>
          <a:p>
            <a:endParaRPr lang="en-US" altLang="zh-CN" sz="1400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54E918B8-DA16-4ADB-B46F-4DBD7F8D8B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1E14702D-AF97-4BBD-83A4-40B1CC1C7F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F958273-42FE-4278-A7DF-197108301C01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171037057"/>
      </p:ext>
    </p:extLst>
  </p:cSld>
  <p:clrMapOvr>
    <a:masterClrMapping/>
  </p:clrMapOvr>
  <p:transition>
    <p:random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标题，文本与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F9EA2CD-EEE1-4EBC-9C45-148359BBCC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31188" cy="1143000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C9021C52-9999-4ADA-93A8-21D6244E241F}"/>
              </a:ext>
            </a:extLst>
          </p:cNvPr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094B3235-9B76-47CC-888A-184C2076BD0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40188" cy="4525963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7E41D9A7-9DD7-4E0C-81AC-F4574E6A316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77800" y="6273800"/>
            <a:ext cx="2136775" cy="539750"/>
          </a:xfrm>
        </p:spPr>
        <p:txBody>
          <a:bodyPr/>
          <a:lstStyle>
            <a:lvl1pPr>
              <a:defRPr sz="1800"/>
            </a:lvl1pPr>
          </a:lstStyle>
          <a:p>
            <a:endParaRPr lang="en-US" altLang="zh-CN"/>
          </a:p>
          <a:p>
            <a:endParaRPr lang="en-US" altLang="zh-CN" sz="1400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CB3328D2-9566-4479-A121-FD3CB1D10C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7188" cy="476250"/>
          </a:xfrm>
        </p:spPr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42854EA8-4334-43D5-929B-641EEA8564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88125" y="6237288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EC5249DE-D008-491C-9B3E-CE02CB2F957E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431301030"/>
      </p:ext>
    </p:extLst>
  </p:cSld>
  <p:clrMapOvr>
    <a:masterClrMapping/>
  </p:clrMapOvr>
  <p:transition>
    <p:random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>
            <a:extLst>
              <a:ext uri="{FF2B5EF4-FFF2-40B4-BE49-F238E27FC236}">
                <a16:creationId xmlns:a16="http://schemas.microsoft.com/office/drawing/2014/main" id="{0E4605C0-8680-4AE8-BC10-BF8F54582D6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31188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82947" name="Rectangle 3">
            <a:extLst>
              <a:ext uri="{FF2B5EF4-FFF2-40B4-BE49-F238E27FC236}">
                <a16:creationId xmlns:a16="http://schemas.microsoft.com/office/drawing/2014/main" id="{4BF45429-CF97-4C5D-B3FC-E985FFA0730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31188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82948" name="Rectangle 4">
            <a:extLst>
              <a:ext uri="{FF2B5EF4-FFF2-40B4-BE49-F238E27FC236}">
                <a16:creationId xmlns:a16="http://schemas.microsoft.com/office/drawing/2014/main" id="{964ABD55-DAB4-477D-A5DF-DBF1DCA16CB1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77800" y="6273800"/>
            <a:ext cx="2136775" cy="539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CC00"/>
                </a:solidFill>
              </a:defRPr>
            </a:lvl1pPr>
          </a:lstStyle>
          <a:p>
            <a:endParaRPr lang="en-US" altLang="zh-CN" sz="1800"/>
          </a:p>
          <a:p>
            <a:endParaRPr lang="en-US" altLang="zh-CN"/>
          </a:p>
        </p:txBody>
      </p:sp>
      <p:sp>
        <p:nvSpPr>
          <p:cNvPr id="82949" name="Rectangle 5">
            <a:extLst>
              <a:ext uri="{FF2B5EF4-FFF2-40B4-BE49-F238E27FC236}">
                <a16:creationId xmlns:a16="http://schemas.microsoft.com/office/drawing/2014/main" id="{795B7CD0-DBCC-4596-B689-10845FE6FE97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7188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b="0">
                <a:solidFill>
                  <a:schemeClr val="tx1"/>
                </a:solidFill>
                <a:latin typeface="+mn-lt"/>
                <a:ea typeface="宋体" panose="02010600030101010101" pitchFamily="2" charset="-122"/>
              </a:defRPr>
            </a:lvl1pPr>
          </a:lstStyle>
          <a:p>
            <a:endParaRPr lang="en-US" altLang="zh-CN"/>
          </a:p>
        </p:txBody>
      </p:sp>
      <p:sp>
        <p:nvSpPr>
          <p:cNvPr id="82950" name="Rectangle 6">
            <a:extLst>
              <a:ext uri="{FF2B5EF4-FFF2-40B4-BE49-F238E27FC236}">
                <a16:creationId xmlns:a16="http://schemas.microsoft.com/office/drawing/2014/main" id="{60FCDA9E-D164-4221-861F-651DE6DAC38A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88125" y="6237288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0">
                <a:solidFill>
                  <a:srgbClr val="00CC00"/>
                </a:solidFill>
                <a:latin typeface="+mn-lt"/>
                <a:ea typeface="宋体" panose="02010600030101010101" pitchFamily="2" charset="-122"/>
              </a:defRPr>
            </a:lvl1pPr>
          </a:lstStyle>
          <a:p>
            <a:fld id="{8D642CCA-2514-4B49-AFE6-6959D1B3B19B}" type="slidenum">
              <a:rPr lang="en-US" altLang="zh-CN"/>
              <a:pPr/>
              <a:t>‹#›</a:t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  <p:sldLayoutId id="2147483661" r:id="rId12"/>
  </p:sldLayoutIdLst>
  <p:transition>
    <p:random/>
  </p:transition>
  <p:hf hdr="0" ftr="0"/>
  <p:txStyles>
    <p:titleStyle>
      <a:lvl1pPr algn="ctr" rtl="0" fontAlgn="base">
        <a:spcBef>
          <a:spcPct val="0"/>
        </a:spcBef>
        <a:spcAft>
          <a:spcPct val="0"/>
        </a:spcAft>
        <a:defRPr sz="4400" b="1" kern="1200">
          <a:solidFill>
            <a:srgbClr val="FFFF00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 b="1">
          <a:solidFill>
            <a:srgbClr val="FFFF00"/>
          </a:solidFill>
          <a:latin typeface="Times New Roman" panose="02020603050405020304" pitchFamily="18" charset="0"/>
          <a:ea typeface="黑体" panose="02010609060101010101" pitchFamily="49" charset="-122"/>
        </a:defRPr>
      </a:lvl2pPr>
      <a:lvl3pPr algn="ctr" rtl="0" fontAlgn="base">
        <a:spcBef>
          <a:spcPct val="0"/>
        </a:spcBef>
        <a:spcAft>
          <a:spcPct val="0"/>
        </a:spcAft>
        <a:defRPr sz="4400" b="1">
          <a:solidFill>
            <a:srgbClr val="FFFF00"/>
          </a:solidFill>
          <a:latin typeface="Times New Roman" panose="02020603050405020304" pitchFamily="18" charset="0"/>
          <a:ea typeface="黑体" panose="02010609060101010101" pitchFamily="49" charset="-122"/>
        </a:defRPr>
      </a:lvl3pPr>
      <a:lvl4pPr algn="ctr" rtl="0" fontAlgn="base">
        <a:spcBef>
          <a:spcPct val="0"/>
        </a:spcBef>
        <a:spcAft>
          <a:spcPct val="0"/>
        </a:spcAft>
        <a:defRPr sz="4400" b="1">
          <a:solidFill>
            <a:srgbClr val="FFFF00"/>
          </a:solidFill>
          <a:latin typeface="Times New Roman" panose="02020603050405020304" pitchFamily="18" charset="0"/>
          <a:ea typeface="黑体" panose="02010609060101010101" pitchFamily="49" charset="-122"/>
        </a:defRPr>
      </a:lvl4pPr>
      <a:lvl5pPr algn="ctr" rtl="0" fontAlgn="base">
        <a:spcBef>
          <a:spcPct val="0"/>
        </a:spcBef>
        <a:spcAft>
          <a:spcPct val="0"/>
        </a:spcAft>
        <a:defRPr sz="4400" b="1">
          <a:solidFill>
            <a:srgbClr val="FFFF00"/>
          </a:solidFill>
          <a:latin typeface="Times New Roman" panose="02020603050405020304" pitchFamily="18" charset="0"/>
          <a:ea typeface="黑体" panose="02010609060101010101" pitchFamily="49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 b="1">
          <a:solidFill>
            <a:srgbClr val="FFFF00"/>
          </a:solidFill>
          <a:latin typeface="Times New Roman" panose="02020603050405020304" pitchFamily="18" charset="0"/>
          <a:ea typeface="黑体" panose="02010609060101010101" pitchFamily="49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 b="1">
          <a:solidFill>
            <a:srgbClr val="FFFF00"/>
          </a:solidFill>
          <a:latin typeface="Times New Roman" panose="02020603050405020304" pitchFamily="18" charset="0"/>
          <a:ea typeface="黑体" panose="02010609060101010101" pitchFamily="49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 b="1">
          <a:solidFill>
            <a:srgbClr val="FFFF00"/>
          </a:solidFill>
          <a:latin typeface="Times New Roman" panose="02020603050405020304" pitchFamily="18" charset="0"/>
          <a:ea typeface="黑体" panose="02010609060101010101" pitchFamily="49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 b="1">
          <a:solidFill>
            <a:srgbClr val="FFFF00"/>
          </a:solidFill>
          <a:latin typeface="Times New Roman" panose="02020603050405020304" pitchFamily="18" charset="0"/>
          <a:ea typeface="黑体" panose="02010609060101010101" pitchFamily="49" charset="-122"/>
        </a:defRPr>
      </a:lvl9pPr>
    </p:titleStyle>
    <p:bodyStyle>
      <a:lvl1pPr marL="342900" indent="-342900" algn="l" rtl="0" fontAlgn="base">
        <a:spcBef>
          <a:spcPct val="50000"/>
        </a:spcBef>
        <a:spcAft>
          <a:spcPct val="0"/>
        </a:spcAft>
        <a:buClr>
          <a:srgbClr val="FFFF00"/>
        </a:buClr>
        <a:buFont typeface="Wingdings" panose="05000000000000000000" pitchFamily="2" charset="2"/>
        <a:buChar char="n"/>
        <a:defRPr sz="3200" b="1" kern="1200">
          <a:solidFill>
            <a:srgbClr val="FFFF00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40000"/>
        </a:spcBef>
        <a:spcAft>
          <a:spcPct val="0"/>
        </a:spcAft>
        <a:buClr>
          <a:srgbClr val="00FF00"/>
        </a:buClr>
        <a:buFont typeface="Wingdings" panose="05000000000000000000" pitchFamily="2" charset="2"/>
        <a:buChar char="v"/>
        <a:defRPr sz="2800" b="1" kern="1200">
          <a:solidFill>
            <a:srgbClr val="00FF00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rgbClr val="FF0000"/>
        </a:buClr>
        <a:buFont typeface="Wingdings" panose="05000000000000000000" pitchFamily="2" charset="2"/>
        <a:buChar char="Ø"/>
        <a:defRPr sz="2400" b="1" kern="1200">
          <a:solidFill>
            <a:srgbClr val="0000CC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rgbClr val="FF0000"/>
        </a:buClr>
        <a:buFont typeface="Wingdings" panose="05000000000000000000" pitchFamily="2" charset="2"/>
        <a:buChar char="ü"/>
        <a:defRPr sz="2000" b="1" kern="1200">
          <a:solidFill>
            <a:srgbClr val="00CC00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 b="1" kern="1200">
          <a:solidFill>
            <a:srgbClr val="FFFF00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.wmf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wmf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emf"/><Relationship Id="rId5" Type="http://schemas.openxmlformats.org/officeDocument/2006/relationships/oleObject" Target="../embeddings/oleObject4.bin"/><Relationship Id="rId4" Type="http://schemas.openxmlformats.org/officeDocument/2006/relationships/image" Target="../media/image3.w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emf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emf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emf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wmf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wmf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wmf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.bin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emf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wmf"/><Relationship Id="rId3" Type="http://schemas.openxmlformats.org/officeDocument/2006/relationships/oleObject" Target="../embeddings/oleObject12.bin"/><Relationship Id="rId7" Type="http://schemas.openxmlformats.org/officeDocument/2006/relationships/oleObject" Target="../embeddings/oleObject14.bin"/><Relationship Id="rId12" Type="http://schemas.openxmlformats.org/officeDocument/2006/relationships/oleObject" Target="../embeddings/oleObject17.bin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wmf"/><Relationship Id="rId11" Type="http://schemas.openxmlformats.org/officeDocument/2006/relationships/image" Target="../media/image15.wmf"/><Relationship Id="rId5" Type="http://schemas.openxmlformats.org/officeDocument/2006/relationships/oleObject" Target="../embeddings/oleObject13.bin"/><Relationship Id="rId10" Type="http://schemas.openxmlformats.org/officeDocument/2006/relationships/oleObject" Target="../embeddings/oleObject16.bin"/><Relationship Id="rId4" Type="http://schemas.openxmlformats.org/officeDocument/2006/relationships/image" Target="../media/image12.wmf"/><Relationship Id="rId9" Type="http://schemas.openxmlformats.org/officeDocument/2006/relationships/oleObject" Target="../embeddings/oleObject15.bin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8.bin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20.bin"/><Relationship Id="rId5" Type="http://schemas.openxmlformats.org/officeDocument/2006/relationships/oleObject" Target="../embeddings/oleObject19.bin"/><Relationship Id="rId4" Type="http://schemas.openxmlformats.org/officeDocument/2006/relationships/image" Target="../media/image14.wmf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>
            <a:extLst>
              <a:ext uri="{FF2B5EF4-FFF2-40B4-BE49-F238E27FC236}">
                <a16:creationId xmlns:a16="http://schemas.microsoft.com/office/drawing/2014/main" id="{71BD41D6-608C-4F21-89BF-8DA85B7F43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zh-CN"/>
          </a:p>
          <a:p>
            <a:endParaRPr lang="en-US" altLang="zh-CN" sz="1400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29E8CA61-8222-48AC-B39B-CB5DEAE52A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05B1C9-6CF0-442E-AB46-F15631FFB7DC}" type="slidenum">
              <a:rPr lang="en-US" altLang="zh-CN"/>
              <a:pPr/>
              <a:t>1</a:t>
            </a:fld>
            <a:endParaRPr lang="en-US" altLang="zh-CN"/>
          </a:p>
        </p:txBody>
      </p:sp>
      <p:sp>
        <p:nvSpPr>
          <p:cNvPr id="479234" name="Rectangle 2">
            <a:extLst>
              <a:ext uri="{FF2B5EF4-FFF2-40B4-BE49-F238E27FC236}">
                <a16:creationId xmlns:a16="http://schemas.microsoft.com/office/drawing/2014/main" id="{AAC735BD-20A9-4F0D-975D-CDF04B69A337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207963" y="2130425"/>
            <a:ext cx="8937625" cy="1470025"/>
          </a:xfrm>
        </p:spPr>
        <p:txBody>
          <a:bodyPr anchor="ctr"/>
          <a:lstStyle/>
          <a:p>
            <a:r>
              <a:rPr lang="zh-CN" altLang="en-US" sz="7200">
                <a:ea typeface="华文新魏" panose="02010800040101010101" pitchFamily="2" charset="-122"/>
              </a:rPr>
              <a:t>第二部分  分布式算法</a:t>
            </a:r>
            <a:br>
              <a:rPr lang="zh-CN" altLang="en-US" sz="7200">
                <a:ea typeface="华文新魏" panose="02010800040101010101" pitchFamily="2" charset="-122"/>
              </a:rPr>
            </a:br>
            <a:br>
              <a:rPr lang="zh-CN" altLang="en-US" sz="1800">
                <a:ea typeface="华文新魏" panose="02010800040101010101" pitchFamily="2" charset="-122"/>
              </a:rPr>
            </a:br>
            <a:r>
              <a:rPr lang="zh-CN" altLang="en-US">
                <a:ea typeface="华文新魏" panose="02010800040101010101" pitchFamily="2" charset="-122"/>
              </a:rPr>
              <a:t>第四次课</a:t>
            </a:r>
          </a:p>
        </p:txBody>
      </p:sp>
      <p:sp>
        <p:nvSpPr>
          <p:cNvPr id="479235" name="Rectangle 3">
            <a:extLst>
              <a:ext uri="{FF2B5EF4-FFF2-40B4-BE49-F238E27FC236}">
                <a16:creationId xmlns:a16="http://schemas.microsoft.com/office/drawing/2014/main" id="{8495A1DB-B578-4B5E-AD96-DCDC2A5F6A3F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512888" y="4733925"/>
            <a:ext cx="6402387" cy="1752600"/>
          </a:xfrm>
        </p:spPr>
        <p:txBody>
          <a:bodyPr/>
          <a:lstStyle/>
          <a:p>
            <a:r>
              <a:rPr lang="zh-CN" altLang="en-US" sz="3200"/>
              <a:t>中国科学技术大学计算机系</a:t>
            </a:r>
          </a:p>
          <a:p>
            <a:r>
              <a:rPr lang="zh-CN" altLang="en-US" sz="3200"/>
              <a:t>   国家高性能计算中心（合肥）</a:t>
            </a:r>
          </a:p>
          <a:p>
            <a:endParaRPr lang="en-US" altLang="zh-CN" sz="3200"/>
          </a:p>
        </p:txBody>
      </p:sp>
    </p:spTree>
  </p:cSld>
  <p:clrMapOvr>
    <a:masterClrMapping/>
  </p:clrMapOvr>
  <p:transition>
    <p:random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3">
            <a:extLst>
              <a:ext uri="{FF2B5EF4-FFF2-40B4-BE49-F238E27FC236}">
                <a16:creationId xmlns:a16="http://schemas.microsoft.com/office/drawing/2014/main" id="{19710C97-81FE-43C3-99F6-CFE82CF436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zh-CN"/>
          </a:p>
          <a:p>
            <a:endParaRPr lang="en-US" altLang="zh-CN" sz="1400"/>
          </a:p>
        </p:txBody>
      </p:sp>
      <p:sp>
        <p:nvSpPr>
          <p:cNvPr id="5" name="灯片编号占位符 5">
            <a:extLst>
              <a:ext uri="{FF2B5EF4-FFF2-40B4-BE49-F238E27FC236}">
                <a16:creationId xmlns:a16="http://schemas.microsoft.com/office/drawing/2014/main" id="{F58518B3-2B70-48F7-A438-B1EE5AF751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D28967-9220-43D2-9ACE-3AD8F84E0A60}" type="slidenum">
              <a:rPr lang="en-US" altLang="zh-CN"/>
              <a:pPr/>
              <a:t>2</a:t>
            </a:fld>
            <a:endParaRPr lang="en-US" altLang="zh-CN"/>
          </a:p>
        </p:txBody>
      </p:sp>
      <p:sp>
        <p:nvSpPr>
          <p:cNvPr id="450562" name="Rectangle 2">
            <a:extLst>
              <a:ext uri="{FF2B5EF4-FFF2-40B4-BE49-F238E27FC236}">
                <a16:creationId xmlns:a16="http://schemas.microsoft.com/office/drawing/2014/main" id="{874D42FF-6052-41E8-872E-8718A7DB7B48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85800" y="2130425"/>
            <a:ext cx="7773988" cy="1470025"/>
          </a:xfrm>
        </p:spPr>
        <p:txBody>
          <a:bodyPr anchor="ctr"/>
          <a:lstStyle/>
          <a:p>
            <a:r>
              <a:rPr lang="zh-CN" altLang="en-US" sz="4400"/>
              <a:t>第三章  环上选举算法</a:t>
            </a:r>
          </a:p>
        </p:txBody>
      </p:sp>
    </p:spTree>
  </p:cSld>
  <p:clrMapOvr>
    <a:masterClrMapping/>
  </p:clrMapOvr>
  <p:transition>
    <p:random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>
            <a:extLst>
              <a:ext uri="{FF2B5EF4-FFF2-40B4-BE49-F238E27FC236}">
                <a16:creationId xmlns:a16="http://schemas.microsoft.com/office/drawing/2014/main" id="{36689D8D-92C5-4497-802A-A5469B60D9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zh-CN"/>
          </a:p>
          <a:p>
            <a:endParaRPr lang="en-US" altLang="zh-CN" sz="1400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B193A0FD-99A3-4388-867F-104922774B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4BC618-C0B6-49A7-A489-026AADD685E4}" type="slidenum">
              <a:rPr lang="en-US" altLang="zh-CN"/>
              <a:pPr/>
              <a:t>3</a:t>
            </a:fld>
            <a:endParaRPr lang="en-US" altLang="zh-CN"/>
          </a:p>
        </p:txBody>
      </p:sp>
      <p:sp>
        <p:nvSpPr>
          <p:cNvPr id="451586" name="Rectangle 2">
            <a:extLst>
              <a:ext uri="{FF2B5EF4-FFF2-40B4-BE49-F238E27FC236}">
                <a16:creationId xmlns:a16="http://schemas.microsoft.com/office/drawing/2014/main" id="{C26A8050-3FA6-4B6C-AA9E-9F64F9CCEE3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本章提纲</a:t>
            </a:r>
          </a:p>
        </p:txBody>
      </p:sp>
      <p:sp>
        <p:nvSpPr>
          <p:cNvPr id="451587" name="Rectangle 3">
            <a:extLst>
              <a:ext uri="{FF2B5EF4-FFF2-40B4-BE49-F238E27FC236}">
                <a16:creationId xmlns:a16="http://schemas.microsoft.com/office/drawing/2014/main" id="{1AD75410-F920-447E-9B85-2D5F8E41F5D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997200" y="2079625"/>
            <a:ext cx="5691188" cy="4046538"/>
          </a:xfrm>
        </p:spPr>
        <p:txBody>
          <a:bodyPr/>
          <a:lstStyle/>
          <a:p>
            <a:r>
              <a:rPr lang="en-US" altLang="zh-CN"/>
              <a:t>Leader</a:t>
            </a:r>
            <a:r>
              <a:rPr lang="zh-CN" altLang="en-US"/>
              <a:t>选举问题</a:t>
            </a:r>
          </a:p>
          <a:p>
            <a:r>
              <a:rPr lang="zh-CN" altLang="en-US"/>
              <a:t>匿名环</a:t>
            </a:r>
          </a:p>
          <a:p>
            <a:r>
              <a:rPr lang="zh-CN" altLang="en-US"/>
              <a:t>异步环</a:t>
            </a:r>
          </a:p>
          <a:p>
            <a:r>
              <a:rPr lang="zh-CN" altLang="en-US"/>
              <a:t>同步环</a:t>
            </a:r>
          </a:p>
        </p:txBody>
      </p:sp>
    </p:spTree>
  </p:cSld>
  <p:clrMapOvr>
    <a:masterClrMapping/>
  </p:clrMapOvr>
  <p:transition>
    <p:random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4">
            <a:extLst>
              <a:ext uri="{FF2B5EF4-FFF2-40B4-BE49-F238E27FC236}">
                <a16:creationId xmlns:a16="http://schemas.microsoft.com/office/drawing/2014/main" id="{853FB5B6-6FB2-465E-932D-E856F11654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zh-CN"/>
          </a:p>
          <a:p>
            <a:endParaRPr lang="en-US" altLang="zh-CN" sz="1400"/>
          </a:p>
        </p:txBody>
      </p:sp>
      <p:sp>
        <p:nvSpPr>
          <p:cNvPr id="5" name="灯片编号占位符 6">
            <a:extLst>
              <a:ext uri="{FF2B5EF4-FFF2-40B4-BE49-F238E27FC236}">
                <a16:creationId xmlns:a16="http://schemas.microsoft.com/office/drawing/2014/main" id="{FEC78340-4DFC-456E-8A2F-28BBDE6E6E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9449C1-FF24-4B9D-ACF7-EBF35193D38E}" type="slidenum">
              <a:rPr lang="en-US" altLang="zh-CN"/>
              <a:pPr/>
              <a:t>4</a:t>
            </a:fld>
            <a:endParaRPr lang="en-US" altLang="zh-CN"/>
          </a:p>
        </p:txBody>
      </p:sp>
      <p:sp>
        <p:nvSpPr>
          <p:cNvPr id="475139" name="Rectangle 3">
            <a:extLst>
              <a:ext uri="{FF2B5EF4-FFF2-40B4-BE49-F238E27FC236}">
                <a16:creationId xmlns:a16="http://schemas.microsoft.com/office/drawing/2014/main" id="{23F6E45F-21C3-4DAE-8B18-90BB70D2F7C4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252413" y="954088"/>
            <a:ext cx="8640762" cy="5715000"/>
          </a:xfrm>
        </p:spPr>
        <p:txBody>
          <a:bodyPr/>
          <a:lstStyle/>
          <a:p>
            <a:pPr marL="533400" indent="-533400" algn="just">
              <a:spcBef>
                <a:spcPct val="0"/>
              </a:spcBef>
            </a:pPr>
            <a:r>
              <a:rPr lang="zh-CN" altLang="en-US"/>
              <a:t>问题</a:t>
            </a:r>
          </a:p>
          <a:p>
            <a:pPr marL="533400" indent="-533400" algn="just">
              <a:spcBef>
                <a:spcPct val="0"/>
              </a:spcBef>
              <a:buFont typeface="Wingdings" panose="05000000000000000000" pitchFamily="2" charset="2"/>
              <a:buNone/>
            </a:pPr>
            <a:r>
              <a:rPr lang="zh-CN" altLang="en-US">
                <a:solidFill>
                  <a:schemeClr val="bg1"/>
                </a:solidFill>
              </a:rPr>
              <a:t>	在一组处理器中选出一个特殊结点作为</a:t>
            </a:r>
            <a:r>
              <a:rPr lang="en-US" altLang="zh-CN">
                <a:solidFill>
                  <a:schemeClr val="bg1"/>
                </a:solidFill>
              </a:rPr>
              <a:t>leader</a:t>
            </a:r>
          </a:p>
          <a:p>
            <a:pPr marL="533400" indent="-533400" algn="just">
              <a:spcBef>
                <a:spcPct val="0"/>
              </a:spcBef>
            </a:pPr>
            <a:r>
              <a:rPr lang="zh-CN" altLang="en-US"/>
              <a:t>用途</a:t>
            </a:r>
          </a:p>
          <a:p>
            <a:pPr marL="914400" lvl="1" indent="-457200" algn="just">
              <a:spcBef>
                <a:spcPct val="0"/>
              </a:spcBef>
              <a:buFont typeface="Wingdings" panose="05000000000000000000" pitchFamily="2" charset="2"/>
              <a:buAutoNum type="circleNumDbPlain"/>
            </a:pPr>
            <a:r>
              <a:rPr lang="zh-CN" altLang="en-US">
                <a:solidFill>
                  <a:schemeClr val="bg1"/>
                </a:solidFill>
              </a:rPr>
              <a:t>简化处理器之间的协作；</a:t>
            </a:r>
          </a:p>
          <a:p>
            <a:pPr marL="914400" lvl="1" indent="-457200" algn="just">
              <a:spcBef>
                <a:spcPct val="0"/>
              </a:spcBef>
              <a:buFont typeface="Wingdings" panose="05000000000000000000" pitchFamily="2" charset="2"/>
              <a:buNone/>
            </a:pPr>
            <a:r>
              <a:rPr lang="zh-CN" altLang="en-US">
                <a:solidFill>
                  <a:schemeClr val="bg1"/>
                </a:solidFill>
              </a:rPr>
              <a:t>	有助于达到容错和节省资源。</a:t>
            </a:r>
          </a:p>
          <a:p>
            <a:pPr marL="914400" lvl="1" indent="-457200" algn="just">
              <a:spcBef>
                <a:spcPct val="0"/>
              </a:spcBef>
              <a:buFont typeface="Wingdings" panose="05000000000000000000" pitchFamily="2" charset="2"/>
              <a:buNone/>
            </a:pPr>
            <a:r>
              <a:rPr lang="zh-CN" altLang="en-US">
                <a:solidFill>
                  <a:schemeClr val="bg1"/>
                </a:solidFill>
              </a:rPr>
              <a:t>	例如，有了一个</a:t>
            </a:r>
            <a:r>
              <a:rPr lang="en-US" altLang="zh-CN">
                <a:solidFill>
                  <a:schemeClr val="bg1"/>
                </a:solidFill>
              </a:rPr>
              <a:t>leader</a:t>
            </a:r>
            <a:r>
              <a:rPr lang="zh-CN" altLang="en-US">
                <a:solidFill>
                  <a:schemeClr val="bg1"/>
                </a:solidFill>
              </a:rPr>
              <a:t>，就易于实现广播算法</a:t>
            </a:r>
          </a:p>
          <a:p>
            <a:pPr marL="914400" lvl="1" indent="-457200" algn="just">
              <a:spcBef>
                <a:spcPct val="0"/>
              </a:spcBef>
              <a:buFont typeface="Wingdings" panose="05000000000000000000" pitchFamily="2" charset="2"/>
              <a:buAutoNum type="circleNumDbPlain" startAt="2"/>
            </a:pPr>
            <a:r>
              <a:rPr lang="zh-CN" altLang="en-US">
                <a:solidFill>
                  <a:schemeClr val="bg1"/>
                </a:solidFill>
              </a:rPr>
              <a:t>代表了一类破对称问题。</a:t>
            </a:r>
          </a:p>
          <a:p>
            <a:pPr marL="914400" lvl="1" indent="-457200" algn="just">
              <a:spcBef>
                <a:spcPct val="0"/>
              </a:spcBef>
              <a:buFont typeface="Wingdings" panose="05000000000000000000" pitchFamily="2" charset="2"/>
              <a:buNone/>
            </a:pPr>
            <a:r>
              <a:rPr lang="zh-CN" altLang="en-US">
                <a:solidFill>
                  <a:schemeClr val="bg1"/>
                </a:solidFill>
              </a:rPr>
              <a:t>	例如，当死锁是由于处理器相互环形等待形成时，可使用选举算法，找到一个</a:t>
            </a:r>
            <a:r>
              <a:rPr lang="en-US" altLang="zh-CN">
                <a:solidFill>
                  <a:schemeClr val="bg1"/>
                </a:solidFill>
              </a:rPr>
              <a:t>leader</a:t>
            </a:r>
            <a:r>
              <a:rPr lang="zh-CN" altLang="en-US">
                <a:solidFill>
                  <a:schemeClr val="bg1"/>
                </a:solidFill>
              </a:rPr>
              <a:t>并使之从环上删去，即可打破死锁。</a:t>
            </a:r>
          </a:p>
        </p:txBody>
      </p:sp>
    </p:spTree>
  </p:cSld>
  <p:clrMapOvr>
    <a:masterClrMapping/>
  </p:clrMapOvr>
  <p:transition>
    <p:random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4">
            <a:extLst>
              <a:ext uri="{FF2B5EF4-FFF2-40B4-BE49-F238E27FC236}">
                <a16:creationId xmlns:a16="http://schemas.microsoft.com/office/drawing/2014/main" id="{D1EAB24C-C00A-4CAD-BFBC-EBA5A9147B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zh-CN"/>
          </a:p>
          <a:p>
            <a:endParaRPr lang="en-US" altLang="zh-CN" sz="1400"/>
          </a:p>
        </p:txBody>
      </p:sp>
      <p:sp>
        <p:nvSpPr>
          <p:cNvPr id="6" name="灯片编号占位符 6">
            <a:extLst>
              <a:ext uri="{FF2B5EF4-FFF2-40B4-BE49-F238E27FC236}">
                <a16:creationId xmlns:a16="http://schemas.microsoft.com/office/drawing/2014/main" id="{1BE79C69-A36F-40F9-9AF2-D4A9A61CB8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ECD348-91AD-4299-AC9D-14C0866BC9B1}" type="slidenum">
              <a:rPr lang="en-US" altLang="zh-CN"/>
              <a:pPr/>
              <a:t>5</a:t>
            </a:fld>
            <a:endParaRPr lang="en-US" altLang="zh-CN"/>
          </a:p>
        </p:txBody>
      </p:sp>
      <p:sp>
        <p:nvSpPr>
          <p:cNvPr id="452610" name="Rectangle 2">
            <a:extLst>
              <a:ext uri="{FF2B5EF4-FFF2-40B4-BE49-F238E27FC236}">
                <a16:creationId xmlns:a16="http://schemas.microsoft.com/office/drawing/2014/main" id="{C802BE4D-8EB8-4C56-97B7-7770B2574CB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31800" y="0"/>
            <a:ext cx="8231188" cy="814388"/>
          </a:xfrm>
        </p:spPr>
        <p:txBody>
          <a:bodyPr/>
          <a:lstStyle/>
          <a:p>
            <a:pPr algn="l"/>
            <a:r>
              <a:rPr lang="en-US" altLang="zh-CN" sz="3600">
                <a:cs typeface="Times New Roman" panose="02020603050405020304" pitchFamily="18" charset="0"/>
              </a:rPr>
              <a:t>§3.1 leader</a:t>
            </a:r>
            <a:r>
              <a:rPr lang="zh-CN" altLang="en-US" sz="3600">
                <a:cs typeface="Times New Roman" panose="02020603050405020304" pitchFamily="18" charset="0"/>
              </a:rPr>
              <a:t>选举问题</a:t>
            </a:r>
            <a:endParaRPr lang="zh-CN" altLang="en-US" sz="3600"/>
          </a:p>
        </p:txBody>
      </p:sp>
      <p:sp>
        <p:nvSpPr>
          <p:cNvPr id="452611" name="Rectangle 3">
            <a:extLst>
              <a:ext uri="{FF2B5EF4-FFF2-40B4-BE49-F238E27FC236}">
                <a16:creationId xmlns:a16="http://schemas.microsoft.com/office/drawing/2014/main" id="{BB23DF5A-355F-4B19-8B45-0797509A9F24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0" y="819150"/>
            <a:ext cx="8983663" cy="5715000"/>
          </a:xfrm>
        </p:spPr>
        <p:txBody>
          <a:bodyPr/>
          <a:lstStyle/>
          <a:p>
            <a:pPr marL="533400" indent="-533400" algn="just">
              <a:lnSpc>
                <a:spcPct val="90000"/>
              </a:lnSpc>
              <a:spcBef>
                <a:spcPct val="0"/>
              </a:spcBef>
              <a:buFont typeface="Wingdings" panose="05000000000000000000" pitchFamily="2" charset="2"/>
              <a:buNone/>
            </a:pPr>
            <a:r>
              <a:rPr lang="en-US" altLang="zh-CN" sz="2800">
                <a:solidFill>
                  <a:schemeClr val="bg1"/>
                </a:solidFill>
              </a:rPr>
              <a:t>	</a:t>
            </a:r>
            <a:r>
              <a:rPr lang="en-US" altLang="zh-CN" sz="2700"/>
              <a:t>Leader</a:t>
            </a:r>
            <a:r>
              <a:rPr lang="zh-CN" altLang="en-US" sz="2700"/>
              <a:t>选举问题：</a:t>
            </a:r>
          </a:p>
          <a:p>
            <a:pPr marL="533400" indent="-533400" algn="just">
              <a:lnSpc>
                <a:spcPct val="90000"/>
              </a:lnSpc>
              <a:spcBef>
                <a:spcPct val="0"/>
              </a:spcBef>
              <a:buFont typeface="Wingdings" panose="05000000000000000000" pitchFamily="2" charset="2"/>
              <a:buNone/>
            </a:pPr>
            <a:r>
              <a:rPr lang="zh-CN" altLang="en-US" sz="2700">
                <a:solidFill>
                  <a:schemeClr val="bg1"/>
                </a:solidFill>
              </a:rPr>
              <a:t>      问题从具有同一状态的进程配置开始，最终达到一种配置状态。每个处理器最终确定自己是否是一个</a:t>
            </a:r>
            <a:r>
              <a:rPr lang="en-US" altLang="zh-CN" sz="2700">
                <a:solidFill>
                  <a:schemeClr val="bg1"/>
                </a:solidFill>
              </a:rPr>
              <a:t>leader</a:t>
            </a:r>
            <a:r>
              <a:rPr lang="zh-CN" altLang="en-US" sz="2700">
                <a:solidFill>
                  <a:schemeClr val="bg1"/>
                </a:solidFill>
              </a:rPr>
              <a:t>，但只有一个处理器确定自己是</a:t>
            </a:r>
            <a:r>
              <a:rPr lang="en-US" altLang="zh-CN" sz="2700">
                <a:solidFill>
                  <a:schemeClr val="bg1"/>
                </a:solidFill>
              </a:rPr>
              <a:t>leader</a:t>
            </a:r>
            <a:r>
              <a:rPr lang="zh-CN" altLang="en-US" sz="2700">
                <a:solidFill>
                  <a:schemeClr val="bg1"/>
                </a:solidFill>
              </a:rPr>
              <a:t>，而其他处理器确定自己是</a:t>
            </a:r>
            <a:r>
              <a:rPr lang="en-US" altLang="zh-CN" sz="2700">
                <a:solidFill>
                  <a:schemeClr val="bg1"/>
                </a:solidFill>
              </a:rPr>
              <a:t>non-leader</a:t>
            </a:r>
            <a:r>
              <a:rPr lang="zh-CN" altLang="en-US" sz="2700">
                <a:solidFill>
                  <a:schemeClr val="bg1"/>
                </a:solidFill>
              </a:rPr>
              <a:t>。</a:t>
            </a:r>
          </a:p>
          <a:p>
            <a:pPr marL="533400" indent="-533400" algn="just">
              <a:lnSpc>
                <a:spcPct val="90000"/>
              </a:lnSpc>
              <a:spcBef>
                <a:spcPct val="0"/>
              </a:spcBef>
              <a:buFont typeface="Wingdings" panose="05000000000000000000" pitchFamily="2" charset="2"/>
              <a:buNone/>
            </a:pPr>
            <a:endParaRPr lang="zh-CN" altLang="en-US" sz="2700">
              <a:solidFill>
                <a:schemeClr val="bg1"/>
              </a:solidFill>
            </a:endParaRPr>
          </a:p>
          <a:p>
            <a:pPr marL="533400" indent="-533400" algn="just">
              <a:lnSpc>
                <a:spcPct val="90000"/>
              </a:lnSpc>
              <a:spcBef>
                <a:spcPct val="0"/>
              </a:spcBef>
              <a:buFont typeface="Wingdings" panose="05000000000000000000" pitchFamily="2" charset="2"/>
              <a:buNone/>
            </a:pPr>
            <a:r>
              <a:rPr lang="zh-CN" altLang="en-US" sz="2700">
                <a:solidFill>
                  <a:schemeClr val="bg1"/>
                </a:solidFill>
              </a:rPr>
              <a:t>     </a:t>
            </a:r>
            <a:r>
              <a:rPr lang="zh-CN" altLang="en-US" sz="2700"/>
              <a:t>算法的作用：</a:t>
            </a:r>
          </a:p>
          <a:p>
            <a:pPr marL="533400" indent="-533400" algn="just">
              <a:lnSpc>
                <a:spcPct val="90000"/>
              </a:lnSpc>
              <a:spcBef>
                <a:spcPct val="0"/>
              </a:spcBef>
              <a:buFont typeface="Wingdings" panose="05000000000000000000" pitchFamily="2" charset="2"/>
              <a:buNone/>
            </a:pPr>
            <a:r>
              <a:rPr lang="zh-CN" altLang="en-US" sz="2700">
                <a:solidFill>
                  <a:schemeClr val="bg1"/>
                </a:solidFill>
              </a:rPr>
              <a:t>     如果要执行一个分布式算法，且没有一个优先的优选人做为算法的初始进程，就要进行进程选举。</a:t>
            </a:r>
            <a:r>
              <a:rPr lang="en-US" altLang="zh-CN" sz="2700">
                <a:solidFill>
                  <a:schemeClr val="bg1"/>
                </a:solidFill>
              </a:rPr>
              <a:t>(</a:t>
            </a:r>
            <a:r>
              <a:rPr lang="zh-CN" altLang="en-US" sz="2700">
                <a:solidFill>
                  <a:schemeClr val="bg1"/>
                </a:solidFill>
              </a:rPr>
              <a:t>例如指定根的</a:t>
            </a:r>
            <a:r>
              <a:rPr lang="en-US" altLang="zh-CN" sz="2700">
                <a:solidFill>
                  <a:schemeClr val="bg1"/>
                </a:solidFill>
              </a:rPr>
              <a:t>DFS</a:t>
            </a:r>
            <a:r>
              <a:rPr lang="zh-CN" altLang="en-US" sz="2700">
                <a:solidFill>
                  <a:schemeClr val="bg1"/>
                </a:solidFill>
              </a:rPr>
              <a:t>树的生成问题</a:t>
            </a:r>
            <a:r>
              <a:rPr lang="en-US" altLang="zh-CN" sz="2700">
                <a:solidFill>
                  <a:schemeClr val="bg1"/>
                </a:solidFill>
              </a:rPr>
              <a:t>)</a:t>
            </a:r>
          </a:p>
          <a:p>
            <a:pPr marL="533400" indent="-533400" algn="just">
              <a:lnSpc>
                <a:spcPct val="90000"/>
              </a:lnSpc>
              <a:spcBef>
                <a:spcPct val="0"/>
              </a:spcBef>
              <a:buFont typeface="Wingdings" panose="05000000000000000000" pitchFamily="2" charset="2"/>
              <a:buNone/>
            </a:pPr>
            <a:endParaRPr lang="en-US" altLang="zh-CN" sz="2700">
              <a:solidFill>
                <a:schemeClr val="bg1"/>
              </a:solidFill>
            </a:endParaRPr>
          </a:p>
          <a:p>
            <a:pPr marL="533400" indent="-533400" algn="just">
              <a:lnSpc>
                <a:spcPct val="90000"/>
              </a:lnSpc>
              <a:spcBef>
                <a:spcPct val="0"/>
              </a:spcBef>
              <a:buFont typeface="Wingdings" panose="05000000000000000000" pitchFamily="2" charset="2"/>
              <a:buNone/>
            </a:pPr>
            <a:endParaRPr lang="en-US" altLang="zh-CN" sz="2700">
              <a:solidFill>
                <a:schemeClr val="bg1"/>
              </a:solidFill>
            </a:endParaRPr>
          </a:p>
          <a:p>
            <a:pPr marL="533400" indent="-533400" algn="just">
              <a:spcBef>
                <a:spcPct val="15000"/>
              </a:spcBef>
              <a:spcAft>
                <a:spcPct val="15000"/>
              </a:spcAft>
              <a:buFont typeface="Wingdings" panose="05000000000000000000" pitchFamily="2" charset="2"/>
              <a:buNone/>
            </a:pPr>
            <a:r>
              <a:rPr lang="en-US" altLang="zh-CN" sz="2700">
                <a:solidFill>
                  <a:schemeClr val="bg1"/>
                </a:solidFill>
              </a:rPr>
              <a:t>      </a:t>
            </a:r>
          </a:p>
        </p:txBody>
      </p:sp>
    </p:spTree>
  </p:cSld>
  <p:clrMapOvr>
    <a:masterClrMapping/>
  </p:clrMapOvr>
  <p:transition>
    <p:random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日期占位符 4">
            <a:extLst>
              <a:ext uri="{FF2B5EF4-FFF2-40B4-BE49-F238E27FC236}">
                <a16:creationId xmlns:a16="http://schemas.microsoft.com/office/drawing/2014/main" id="{C30DD9ED-6D73-4546-9E55-DDF4CDEF96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zh-CN"/>
          </a:p>
          <a:p>
            <a:endParaRPr lang="en-US" altLang="zh-CN" sz="1400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9D0329AD-2E4E-4161-A46C-D5787AE7EC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1D580D-7352-4437-B19A-D9B120A87F70}" type="slidenum">
              <a:rPr lang="en-US" altLang="zh-CN"/>
              <a:pPr/>
              <a:t>6</a:t>
            </a:fld>
            <a:endParaRPr lang="en-US" altLang="zh-CN"/>
          </a:p>
        </p:txBody>
      </p:sp>
      <p:sp>
        <p:nvSpPr>
          <p:cNvPr id="391170" name="Rectangle 2">
            <a:extLst>
              <a:ext uri="{FF2B5EF4-FFF2-40B4-BE49-F238E27FC236}">
                <a16:creationId xmlns:a16="http://schemas.microsoft.com/office/drawing/2014/main" id="{5F81940D-4C69-4C1F-AD1D-0B3EB94DF84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31800" y="0"/>
            <a:ext cx="8231188" cy="814388"/>
          </a:xfrm>
        </p:spPr>
        <p:txBody>
          <a:bodyPr/>
          <a:lstStyle/>
          <a:p>
            <a:pPr algn="l"/>
            <a:r>
              <a:rPr lang="en-US" altLang="zh-CN" sz="3600">
                <a:cs typeface="Times New Roman" panose="02020603050405020304" pitchFamily="18" charset="0"/>
              </a:rPr>
              <a:t>§3.1 leader</a:t>
            </a:r>
            <a:r>
              <a:rPr lang="zh-CN" altLang="en-US" sz="3600">
                <a:cs typeface="Times New Roman" panose="02020603050405020304" pitchFamily="18" charset="0"/>
              </a:rPr>
              <a:t>选举问题</a:t>
            </a:r>
            <a:endParaRPr lang="zh-CN" altLang="en-US" sz="3600"/>
          </a:p>
        </p:txBody>
      </p:sp>
      <p:sp>
        <p:nvSpPr>
          <p:cNvPr id="391171" name="Rectangle 3">
            <a:extLst>
              <a:ext uri="{FF2B5EF4-FFF2-40B4-BE49-F238E27FC236}">
                <a16:creationId xmlns:a16="http://schemas.microsoft.com/office/drawing/2014/main" id="{6C29D90F-9CE7-4480-B764-9EAF36D53188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0" y="819150"/>
            <a:ext cx="8983663" cy="5715000"/>
          </a:xfrm>
        </p:spPr>
        <p:txBody>
          <a:bodyPr/>
          <a:lstStyle/>
          <a:p>
            <a:pPr marL="533400" indent="-533400" algn="just">
              <a:lnSpc>
                <a:spcPct val="90000"/>
              </a:lnSpc>
              <a:spcBef>
                <a:spcPct val="0"/>
              </a:spcBef>
              <a:buFont typeface="Wingdings" panose="05000000000000000000" pitchFamily="2" charset="2"/>
              <a:buNone/>
            </a:pPr>
            <a:r>
              <a:rPr lang="en-US" altLang="zh-CN" sz="2800">
                <a:solidFill>
                  <a:schemeClr val="bg1"/>
                </a:solidFill>
              </a:rPr>
              <a:t>	</a:t>
            </a:r>
            <a:r>
              <a:rPr lang="zh-CN" altLang="en-US" sz="2800"/>
              <a:t>选举算法的定义：</a:t>
            </a:r>
          </a:p>
          <a:p>
            <a:pPr marL="533400" indent="-533400" algn="just">
              <a:lnSpc>
                <a:spcPct val="90000"/>
              </a:lnSpc>
              <a:spcBef>
                <a:spcPct val="0"/>
              </a:spcBef>
              <a:buFont typeface="Wingdings" panose="05000000000000000000" pitchFamily="2" charset="2"/>
              <a:buNone/>
            </a:pPr>
            <a:r>
              <a:rPr lang="zh-CN" altLang="en-US" sz="2400">
                <a:solidFill>
                  <a:schemeClr val="bg1"/>
                </a:solidFill>
              </a:rPr>
              <a:t>    （</a:t>
            </a:r>
            <a:r>
              <a:rPr lang="en-US" altLang="zh-CN" sz="2400">
                <a:solidFill>
                  <a:schemeClr val="bg1"/>
                </a:solidFill>
              </a:rPr>
              <a:t>1</a:t>
            </a:r>
            <a:r>
              <a:rPr lang="zh-CN" altLang="en-US" sz="2400">
                <a:solidFill>
                  <a:schemeClr val="bg1"/>
                </a:solidFill>
              </a:rPr>
              <a:t>）每个处理器具有相同的局部算法；</a:t>
            </a:r>
          </a:p>
          <a:p>
            <a:pPr marL="533400" indent="-533400" algn="just">
              <a:lnSpc>
                <a:spcPct val="90000"/>
              </a:lnSpc>
              <a:spcBef>
                <a:spcPct val="0"/>
              </a:spcBef>
              <a:buFont typeface="Wingdings" panose="05000000000000000000" pitchFamily="2" charset="2"/>
              <a:buNone/>
            </a:pPr>
            <a:r>
              <a:rPr lang="zh-CN" altLang="en-US" sz="2400">
                <a:solidFill>
                  <a:schemeClr val="bg1"/>
                </a:solidFill>
              </a:rPr>
              <a:t>    （</a:t>
            </a:r>
            <a:r>
              <a:rPr lang="en-US" altLang="zh-CN" sz="2400">
                <a:solidFill>
                  <a:schemeClr val="bg1"/>
                </a:solidFill>
              </a:rPr>
              <a:t>2</a:t>
            </a:r>
            <a:r>
              <a:rPr lang="zh-CN" altLang="en-US" sz="2400">
                <a:solidFill>
                  <a:schemeClr val="bg1"/>
                </a:solidFill>
              </a:rPr>
              <a:t>）算法是分布式的，处理器的任意非空子集都能开  </a:t>
            </a:r>
          </a:p>
          <a:p>
            <a:pPr marL="533400" indent="-533400" algn="just">
              <a:lnSpc>
                <a:spcPct val="90000"/>
              </a:lnSpc>
              <a:spcBef>
                <a:spcPct val="0"/>
              </a:spcBef>
              <a:buFont typeface="Wingdings" panose="05000000000000000000" pitchFamily="2" charset="2"/>
              <a:buNone/>
            </a:pPr>
            <a:r>
              <a:rPr lang="zh-CN" altLang="en-US" sz="2400">
                <a:solidFill>
                  <a:schemeClr val="bg1"/>
                </a:solidFill>
              </a:rPr>
              <a:t>             始一次计算；</a:t>
            </a:r>
          </a:p>
          <a:p>
            <a:pPr marL="533400" indent="-533400" algn="just">
              <a:lnSpc>
                <a:spcPct val="90000"/>
              </a:lnSpc>
              <a:spcBef>
                <a:spcPct val="0"/>
              </a:spcBef>
              <a:buFont typeface="Wingdings" panose="05000000000000000000" pitchFamily="2" charset="2"/>
              <a:buNone/>
            </a:pPr>
            <a:r>
              <a:rPr lang="zh-CN" altLang="en-US" sz="2400">
                <a:solidFill>
                  <a:schemeClr val="bg1"/>
                </a:solidFill>
              </a:rPr>
              <a:t>    （</a:t>
            </a:r>
            <a:r>
              <a:rPr lang="en-US" altLang="zh-CN" sz="2400">
                <a:solidFill>
                  <a:schemeClr val="bg1"/>
                </a:solidFill>
              </a:rPr>
              <a:t>3</a:t>
            </a:r>
            <a:r>
              <a:rPr lang="zh-CN" altLang="en-US" sz="2400">
                <a:solidFill>
                  <a:schemeClr val="bg1"/>
                </a:solidFill>
              </a:rPr>
              <a:t>）每次计算中，算法达到终止配置。在每一可达的</a:t>
            </a:r>
          </a:p>
          <a:p>
            <a:pPr marL="533400" indent="-533400" algn="just">
              <a:lnSpc>
                <a:spcPct val="90000"/>
              </a:lnSpc>
              <a:spcBef>
                <a:spcPct val="0"/>
              </a:spcBef>
              <a:buFont typeface="Wingdings" panose="05000000000000000000" pitchFamily="2" charset="2"/>
              <a:buNone/>
            </a:pPr>
            <a:r>
              <a:rPr lang="zh-CN" altLang="en-US" sz="2400">
                <a:solidFill>
                  <a:schemeClr val="bg1"/>
                </a:solidFill>
              </a:rPr>
              <a:t>             终止配置中，只有一个处理器处于领导人状态，其</a:t>
            </a:r>
          </a:p>
          <a:p>
            <a:pPr marL="533400" indent="-533400" algn="just">
              <a:lnSpc>
                <a:spcPct val="90000"/>
              </a:lnSpc>
              <a:spcBef>
                <a:spcPct val="0"/>
              </a:spcBef>
              <a:buFont typeface="Wingdings" panose="05000000000000000000" pitchFamily="2" charset="2"/>
              <a:buNone/>
            </a:pPr>
            <a:r>
              <a:rPr lang="zh-CN" altLang="en-US" sz="2400">
                <a:solidFill>
                  <a:schemeClr val="bg1"/>
                </a:solidFill>
              </a:rPr>
              <a:t>             余均处于失败状态。</a:t>
            </a:r>
            <a:endParaRPr lang="zh-CN" altLang="en-US" sz="2400">
              <a:solidFill>
                <a:srgbClr val="F8593E"/>
              </a:solidFill>
            </a:endParaRPr>
          </a:p>
          <a:p>
            <a:pPr marL="533400" indent="-533400" algn="just">
              <a:lnSpc>
                <a:spcPct val="90000"/>
              </a:lnSpc>
              <a:spcBef>
                <a:spcPct val="15000"/>
              </a:spcBef>
              <a:spcAft>
                <a:spcPct val="15000"/>
              </a:spcAft>
              <a:buFont typeface="Wingdings" panose="05000000000000000000" pitchFamily="2" charset="2"/>
              <a:buNone/>
            </a:pPr>
            <a:r>
              <a:rPr lang="zh-CN" altLang="en-US" sz="2800">
                <a:solidFill>
                  <a:schemeClr val="bg1"/>
                </a:solidFill>
              </a:rPr>
              <a:t>      </a:t>
            </a:r>
            <a:r>
              <a:rPr lang="zh-CN" altLang="en-US" sz="2400">
                <a:solidFill>
                  <a:schemeClr val="bg1"/>
                </a:solidFill>
              </a:rPr>
              <a:t>一个算法解决了</a:t>
            </a:r>
            <a:r>
              <a:rPr lang="en-US" altLang="zh-CN" sz="2400">
                <a:solidFill>
                  <a:schemeClr val="bg1"/>
                </a:solidFill>
              </a:rPr>
              <a:t>leader</a:t>
            </a:r>
            <a:r>
              <a:rPr lang="zh-CN" altLang="en-US" sz="2400">
                <a:solidFill>
                  <a:schemeClr val="bg1"/>
                </a:solidFill>
              </a:rPr>
              <a:t>选举问题需满足</a:t>
            </a:r>
            <a:r>
              <a:rPr lang="en-US" altLang="zh-CN" sz="2400">
                <a:solidFill>
                  <a:schemeClr val="bg1"/>
                </a:solidFill>
              </a:rPr>
              <a:t>(</a:t>
            </a:r>
            <a:r>
              <a:rPr lang="zh-CN" altLang="en-US" sz="2400">
                <a:solidFill>
                  <a:schemeClr val="bg1"/>
                </a:solidFill>
              </a:rPr>
              <a:t>根据形式化模型</a:t>
            </a:r>
            <a:r>
              <a:rPr lang="en-US" altLang="zh-CN" sz="2400">
                <a:solidFill>
                  <a:schemeClr val="bg1"/>
                </a:solidFill>
              </a:rPr>
              <a:t>)</a:t>
            </a:r>
            <a:r>
              <a:rPr lang="zh-CN" altLang="en-US" sz="2400">
                <a:solidFill>
                  <a:schemeClr val="bg1"/>
                </a:solidFill>
              </a:rPr>
              <a:t>：</a:t>
            </a:r>
          </a:p>
          <a:p>
            <a:pPr marL="914400" lvl="1" indent="-457200" algn="just">
              <a:lnSpc>
                <a:spcPct val="90000"/>
              </a:lnSpc>
              <a:spcBef>
                <a:spcPct val="15000"/>
              </a:spcBef>
              <a:spcAft>
                <a:spcPct val="15000"/>
              </a:spcAft>
              <a:buFont typeface="Wingdings" panose="05000000000000000000" pitchFamily="2" charset="2"/>
              <a:buAutoNum type="circleNumDbPlain"/>
            </a:pPr>
            <a:r>
              <a:rPr lang="zh-CN" altLang="en-US" sz="2400">
                <a:solidFill>
                  <a:schemeClr val="bg1"/>
                </a:solidFill>
              </a:rPr>
              <a:t>终止状态被划分为两类：选中和未选中状态。一旦一个处理器进入选中</a:t>
            </a:r>
            <a:r>
              <a:rPr lang="en-US" altLang="zh-CN" sz="2400">
                <a:solidFill>
                  <a:schemeClr val="bg1"/>
                </a:solidFill>
              </a:rPr>
              <a:t>(</a:t>
            </a:r>
            <a:r>
              <a:rPr lang="zh-CN" altLang="en-US" sz="2400">
                <a:solidFill>
                  <a:schemeClr val="bg1"/>
                </a:solidFill>
              </a:rPr>
              <a:t>或未选中</a:t>
            </a:r>
            <a:r>
              <a:rPr lang="en-US" altLang="zh-CN" sz="2400">
                <a:solidFill>
                  <a:schemeClr val="bg1"/>
                </a:solidFill>
              </a:rPr>
              <a:t>)</a:t>
            </a:r>
            <a:r>
              <a:rPr lang="zh-CN" altLang="en-US" sz="2400">
                <a:solidFill>
                  <a:schemeClr val="bg1"/>
                </a:solidFill>
              </a:rPr>
              <a:t>状态，则该处理器上的转换函数将只会将其变为相同的状态；</a:t>
            </a:r>
          </a:p>
          <a:p>
            <a:pPr marL="914400" lvl="1" indent="-457200" algn="just">
              <a:lnSpc>
                <a:spcPct val="90000"/>
              </a:lnSpc>
              <a:spcBef>
                <a:spcPct val="15000"/>
              </a:spcBef>
              <a:spcAft>
                <a:spcPct val="15000"/>
              </a:spcAft>
              <a:buFont typeface="Wingdings" panose="05000000000000000000" pitchFamily="2" charset="2"/>
              <a:buAutoNum type="circleNumDbPlain"/>
            </a:pPr>
            <a:r>
              <a:rPr lang="zh-CN" altLang="en-US" sz="2400">
                <a:solidFill>
                  <a:schemeClr val="bg1"/>
                </a:solidFill>
              </a:rPr>
              <a:t>在每个容许执行里，只有一个处理器进入选中状态，其余处理器进入非选中</a:t>
            </a:r>
            <a:r>
              <a:rPr lang="en-US" altLang="zh-CN" sz="2400">
                <a:solidFill>
                  <a:schemeClr val="bg1"/>
                </a:solidFill>
              </a:rPr>
              <a:t>(non-selected)</a:t>
            </a:r>
            <a:r>
              <a:rPr lang="zh-CN" altLang="en-US" sz="2400">
                <a:solidFill>
                  <a:schemeClr val="bg1"/>
                </a:solidFill>
              </a:rPr>
              <a:t>状态。</a:t>
            </a:r>
          </a:p>
          <a:p>
            <a:pPr marL="533400" indent="-533400" algn="just">
              <a:lnSpc>
                <a:spcPct val="90000"/>
              </a:lnSpc>
              <a:spcBef>
                <a:spcPct val="0"/>
              </a:spcBef>
              <a:buFont typeface="Wingdings" panose="05000000000000000000" pitchFamily="2" charset="2"/>
              <a:buNone/>
            </a:pPr>
            <a:endParaRPr lang="zh-CN" altLang="en-US" sz="2400">
              <a:solidFill>
                <a:schemeClr val="bg1"/>
              </a:solidFill>
            </a:endParaRPr>
          </a:p>
          <a:p>
            <a:pPr marL="533400" indent="-533400" algn="just">
              <a:lnSpc>
                <a:spcPct val="90000"/>
              </a:lnSpc>
              <a:spcBef>
                <a:spcPct val="0"/>
              </a:spcBef>
              <a:buFont typeface="Wingdings" panose="05000000000000000000" pitchFamily="2" charset="2"/>
              <a:buNone/>
            </a:pPr>
            <a:r>
              <a:rPr lang="zh-CN" altLang="en-US" sz="2400">
                <a:solidFill>
                  <a:schemeClr val="bg1"/>
                </a:solidFill>
              </a:rPr>
              <a:t>	本章只讨论系统的拓扑结构是环的情况。</a:t>
            </a:r>
          </a:p>
        </p:txBody>
      </p:sp>
      <p:sp>
        <p:nvSpPr>
          <p:cNvPr id="391172" name="Rectangle 4">
            <a:extLst>
              <a:ext uri="{FF2B5EF4-FFF2-40B4-BE49-F238E27FC236}">
                <a16:creationId xmlns:a16="http://schemas.microsoft.com/office/drawing/2014/main" id="{C212F794-973F-46CD-A86C-1C777F47046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36950" y="2754313"/>
            <a:ext cx="3421063" cy="539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CN" altLang="en-US" sz="2400">
                <a:solidFill>
                  <a:srgbClr val="F8593E"/>
                </a:solidFill>
              </a:rPr>
              <a:t>（此项有时可以弱化）</a:t>
            </a: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6" dur="1000" fill="hold"/>
                                        <p:tgtEl>
                                          <p:spTgt spid="391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8593E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7" dur="1000" fill="hold"/>
                                        <p:tgtEl>
                                          <p:spTgt spid="391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8593E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8" dur="1000" fill="hold"/>
                                        <p:tgtEl>
                                          <p:spTgt spid="391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6" presetClass="emph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10" dur="1000" fill="hold"/>
                                        <p:tgtEl>
                                          <p:spTgt spid="391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8593E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1" dur="1000" fill="hold"/>
                                        <p:tgtEl>
                                          <p:spTgt spid="391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8593E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2" dur="1000" fill="hold"/>
                                        <p:tgtEl>
                                          <p:spTgt spid="391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1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91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117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日期占位符 4">
            <a:extLst>
              <a:ext uri="{FF2B5EF4-FFF2-40B4-BE49-F238E27FC236}">
                <a16:creationId xmlns:a16="http://schemas.microsoft.com/office/drawing/2014/main" id="{95CEA482-7773-4997-A16E-27FBE521A1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zh-CN"/>
          </a:p>
          <a:p>
            <a:endParaRPr lang="en-US" altLang="zh-CN" sz="1400"/>
          </a:p>
        </p:txBody>
      </p:sp>
      <p:sp>
        <p:nvSpPr>
          <p:cNvPr id="8" name="灯片编号占位符 6">
            <a:extLst>
              <a:ext uri="{FF2B5EF4-FFF2-40B4-BE49-F238E27FC236}">
                <a16:creationId xmlns:a16="http://schemas.microsoft.com/office/drawing/2014/main" id="{DBC27E16-2886-49B1-9BD1-D9E7A3CE68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6570F9-45B7-411D-96C4-9BE348D9B4CF}" type="slidenum">
              <a:rPr lang="en-US" altLang="zh-CN"/>
              <a:pPr/>
              <a:t>7</a:t>
            </a:fld>
            <a:endParaRPr lang="en-US" altLang="zh-CN"/>
          </a:p>
        </p:txBody>
      </p:sp>
      <p:sp>
        <p:nvSpPr>
          <p:cNvPr id="392194" name="Rectangle 2">
            <a:extLst>
              <a:ext uri="{FF2B5EF4-FFF2-40B4-BE49-F238E27FC236}">
                <a16:creationId xmlns:a16="http://schemas.microsoft.com/office/drawing/2014/main" id="{E2836135-CB9D-42A9-A4DF-594ED1E10C9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31800" y="0"/>
            <a:ext cx="8231188" cy="728663"/>
          </a:xfrm>
        </p:spPr>
        <p:txBody>
          <a:bodyPr/>
          <a:lstStyle/>
          <a:p>
            <a:pPr algn="l"/>
            <a:r>
              <a:rPr lang="en-US" altLang="zh-CN" sz="4000">
                <a:cs typeface="Times New Roman" panose="02020603050405020304" pitchFamily="18" charset="0"/>
              </a:rPr>
              <a:t>§3.1 leader</a:t>
            </a:r>
            <a:r>
              <a:rPr lang="zh-CN" altLang="en-US" sz="4000">
                <a:cs typeface="Times New Roman" panose="02020603050405020304" pitchFamily="18" charset="0"/>
              </a:rPr>
              <a:t>选举问题</a:t>
            </a:r>
            <a:endParaRPr lang="zh-CN" altLang="en-US" sz="4000"/>
          </a:p>
        </p:txBody>
      </p:sp>
      <p:sp>
        <p:nvSpPr>
          <p:cNvPr id="392195" name="Rectangle 3">
            <a:extLst>
              <a:ext uri="{FF2B5EF4-FFF2-40B4-BE49-F238E27FC236}">
                <a16:creationId xmlns:a16="http://schemas.microsoft.com/office/drawing/2014/main" id="{4A99A808-7EBA-47E8-A62D-B5374D2D74FE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252413" y="773113"/>
            <a:ext cx="8640762" cy="5715000"/>
          </a:xfrm>
        </p:spPr>
        <p:txBody>
          <a:bodyPr/>
          <a:lstStyle/>
          <a:p>
            <a:pPr marL="533400" indent="-533400">
              <a:spcBef>
                <a:spcPct val="0"/>
              </a:spcBef>
            </a:pPr>
            <a:r>
              <a:rPr lang="zh-CN" altLang="en-US"/>
              <a:t>环的形式化模型</a:t>
            </a:r>
            <a:endParaRPr lang="zh-CN" altLang="en-US">
              <a:solidFill>
                <a:schemeClr val="bg1"/>
              </a:solidFill>
            </a:endParaRPr>
          </a:p>
          <a:p>
            <a:pPr marL="533400" indent="-533400">
              <a:spcBef>
                <a:spcPct val="0"/>
              </a:spcBef>
              <a:buFont typeface="Wingdings" panose="05000000000000000000" pitchFamily="2" charset="2"/>
              <a:buNone/>
            </a:pPr>
            <a:r>
              <a:rPr lang="zh-CN" altLang="en-US">
                <a:solidFill>
                  <a:schemeClr val="bg1"/>
                </a:solidFill>
              </a:rPr>
              <a:t>	对每个</a:t>
            </a:r>
            <a:r>
              <a:rPr lang="en-US" altLang="zh-CN">
                <a:solidFill>
                  <a:schemeClr val="bg1"/>
                </a:solidFill>
              </a:rPr>
              <a:t>i</a:t>
            </a:r>
            <a:r>
              <a:rPr lang="zh-CN" altLang="en-US">
                <a:solidFill>
                  <a:schemeClr val="bg1"/>
                </a:solidFill>
              </a:rPr>
              <a:t>，</a:t>
            </a:r>
            <a:r>
              <a:rPr lang="en-US" altLang="zh-CN">
                <a:solidFill>
                  <a:schemeClr val="bg1"/>
                </a:solidFill>
              </a:rPr>
              <a:t>0≤i ≤n-1</a:t>
            </a:r>
            <a:r>
              <a:rPr lang="zh-CN" altLang="en-US">
                <a:solidFill>
                  <a:schemeClr val="bg1"/>
                </a:solidFill>
              </a:rPr>
              <a:t>，</a:t>
            </a:r>
          </a:p>
          <a:p>
            <a:pPr marL="533400" indent="-533400">
              <a:spcBef>
                <a:spcPct val="0"/>
              </a:spcBef>
              <a:buFont typeface="Wingdings" panose="05000000000000000000" pitchFamily="2" charset="2"/>
              <a:buNone/>
            </a:pPr>
            <a:r>
              <a:rPr lang="zh-CN" altLang="en-US">
                <a:solidFill>
                  <a:schemeClr val="bg1"/>
                </a:solidFill>
              </a:rPr>
              <a:t>	</a:t>
            </a:r>
            <a:r>
              <a:rPr lang="en-US" altLang="zh-CN">
                <a:solidFill>
                  <a:schemeClr val="bg1"/>
                </a:solidFill>
              </a:rPr>
              <a:t>P</a:t>
            </a:r>
            <a:r>
              <a:rPr lang="en-US" altLang="zh-CN" baseline="-25000">
                <a:solidFill>
                  <a:schemeClr val="bg1"/>
                </a:solidFill>
              </a:rPr>
              <a:t>i</a:t>
            </a:r>
            <a:r>
              <a:rPr lang="zh-CN" altLang="en-US">
                <a:solidFill>
                  <a:schemeClr val="bg1"/>
                </a:solidFill>
              </a:rPr>
              <a:t>到</a:t>
            </a:r>
            <a:r>
              <a:rPr lang="en-US" altLang="zh-CN">
                <a:solidFill>
                  <a:schemeClr val="bg1"/>
                </a:solidFill>
              </a:rPr>
              <a:t>P</a:t>
            </a:r>
            <a:r>
              <a:rPr lang="en-US" altLang="zh-CN" baseline="-25000">
                <a:solidFill>
                  <a:schemeClr val="bg1"/>
                </a:solidFill>
              </a:rPr>
              <a:t>i+1</a:t>
            </a:r>
            <a:r>
              <a:rPr lang="zh-CN" altLang="en-US">
                <a:solidFill>
                  <a:schemeClr val="bg1"/>
                </a:solidFill>
              </a:rPr>
              <a:t>的边标号为</a:t>
            </a:r>
            <a:r>
              <a:rPr lang="en-US" altLang="zh-CN">
                <a:solidFill>
                  <a:schemeClr val="bg1"/>
                </a:solidFill>
              </a:rPr>
              <a:t>1</a:t>
            </a:r>
            <a:r>
              <a:rPr lang="zh-CN" altLang="en-US">
                <a:solidFill>
                  <a:schemeClr val="bg1"/>
                </a:solidFill>
              </a:rPr>
              <a:t>，称为左</a:t>
            </a:r>
            <a:r>
              <a:rPr lang="en-US" altLang="zh-CN">
                <a:solidFill>
                  <a:schemeClr val="bg1"/>
                </a:solidFill>
              </a:rPr>
              <a:t>(</a:t>
            </a:r>
            <a:r>
              <a:rPr lang="zh-CN" altLang="en-US">
                <a:solidFill>
                  <a:schemeClr val="bg1"/>
                </a:solidFill>
              </a:rPr>
              <a:t>顺时针</a:t>
            </a:r>
            <a:r>
              <a:rPr lang="en-US" altLang="zh-CN">
                <a:solidFill>
                  <a:schemeClr val="bg1"/>
                </a:solidFill>
              </a:rPr>
              <a:t>)</a:t>
            </a:r>
          </a:p>
          <a:p>
            <a:pPr marL="533400" indent="-533400">
              <a:spcBef>
                <a:spcPct val="0"/>
              </a:spcBef>
              <a:buFont typeface="Wingdings" panose="05000000000000000000" pitchFamily="2" charset="2"/>
              <a:buNone/>
            </a:pPr>
            <a:r>
              <a:rPr lang="en-US" altLang="zh-CN">
                <a:solidFill>
                  <a:schemeClr val="bg1"/>
                </a:solidFill>
              </a:rPr>
              <a:t>	P</a:t>
            </a:r>
            <a:r>
              <a:rPr lang="en-US" altLang="zh-CN" baseline="-25000">
                <a:solidFill>
                  <a:schemeClr val="bg1"/>
                </a:solidFill>
              </a:rPr>
              <a:t>i</a:t>
            </a:r>
            <a:r>
              <a:rPr lang="zh-CN" altLang="en-US">
                <a:solidFill>
                  <a:schemeClr val="bg1"/>
                </a:solidFill>
              </a:rPr>
              <a:t>到</a:t>
            </a:r>
            <a:r>
              <a:rPr lang="en-US" altLang="zh-CN">
                <a:solidFill>
                  <a:schemeClr val="bg1"/>
                </a:solidFill>
              </a:rPr>
              <a:t>P</a:t>
            </a:r>
            <a:r>
              <a:rPr lang="en-US" altLang="zh-CN" baseline="-25000">
                <a:solidFill>
                  <a:schemeClr val="bg1"/>
                </a:solidFill>
              </a:rPr>
              <a:t>i-1</a:t>
            </a:r>
            <a:r>
              <a:rPr lang="zh-CN" altLang="en-US">
                <a:solidFill>
                  <a:schemeClr val="bg1"/>
                </a:solidFill>
              </a:rPr>
              <a:t>的边标号为</a:t>
            </a:r>
            <a:r>
              <a:rPr lang="en-US" altLang="zh-CN">
                <a:solidFill>
                  <a:schemeClr val="bg1"/>
                </a:solidFill>
              </a:rPr>
              <a:t>2</a:t>
            </a:r>
            <a:r>
              <a:rPr lang="zh-CN" altLang="en-US">
                <a:solidFill>
                  <a:schemeClr val="bg1"/>
                </a:solidFill>
              </a:rPr>
              <a:t>，称为右</a:t>
            </a:r>
            <a:r>
              <a:rPr lang="en-US" altLang="zh-CN">
                <a:solidFill>
                  <a:schemeClr val="bg1"/>
                </a:solidFill>
              </a:rPr>
              <a:t>(</a:t>
            </a:r>
            <a:r>
              <a:rPr lang="zh-CN" altLang="en-US">
                <a:solidFill>
                  <a:schemeClr val="bg1"/>
                </a:solidFill>
              </a:rPr>
              <a:t>逆时针</a:t>
            </a:r>
            <a:r>
              <a:rPr lang="en-US" altLang="zh-CN">
                <a:solidFill>
                  <a:schemeClr val="bg1"/>
                </a:solidFill>
              </a:rPr>
              <a:t>)</a:t>
            </a:r>
          </a:p>
          <a:p>
            <a:pPr marL="533400" indent="-533400">
              <a:spcBef>
                <a:spcPct val="0"/>
              </a:spcBef>
              <a:buFont typeface="Wingdings" panose="05000000000000000000" pitchFamily="2" charset="2"/>
              <a:buNone/>
            </a:pPr>
            <a:r>
              <a:rPr lang="en-US" altLang="zh-CN">
                <a:solidFill>
                  <a:schemeClr val="bg1"/>
                </a:solidFill>
              </a:rPr>
              <a:t>	</a:t>
            </a:r>
            <a:r>
              <a:rPr lang="zh-CN" altLang="en-US">
                <a:solidFill>
                  <a:schemeClr val="bg1"/>
                </a:solidFill>
              </a:rPr>
              <a:t>这里的标号加减均是</a:t>
            </a:r>
            <a:r>
              <a:rPr lang="en-US" altLang="zh-CN">
                <a:solidFill>
                  <a:srgbClr val="00FF00"/>
                </a:solidFill>
              </a:rPr>
              <a:t>mod n</a:t>
            </a:r>
            <a:r>
              <a:rPr lang="zh-CN" altLang="en-US">
                <a:solidFill>
                  <a:schemeClr val="bg1"/>
                </a:solidFill>
              </a:rPr>
              <a:t>的</a:t>
            </a:r>
          </a:p>
          <a:p>
            <a:pPr marL="533400" indent="-533400">
              <a:spcBef>
                <a:spcPct val="0"/>
              </a:spcBef>
              <a:buFont typeface="Wingdings" panose="05000000000000000000" pitchFamily="2" charset="2"/>
              <a:buNone/>
            </a:pPr>
            <a:endParaRPr lang="en-US" altLang="zh-CN">
              <a:solidFill>
                <a:schemeClr val="bg1"/>
              </a:solidFill>
            </a:endParaRPr>
          </a:p>
        </p:txBody>
      </p:sp>
      <p:graphicFrame>
        <p:nvGraphicFramePr>
          <p:cNvPr id="392196" name="Object 4">
            <a:extLst>
              <a:ext uri="{FF2B5EF4-FFF2-40B4-BE49-F238E27FC236}">
                <a16:creationId xmlns:a16="http://schemas.microsoft.com/office/drawing/2014/main" id="{C7018F95-743C-4DEC-BB89-B4594FEC9980}"/>
              </a:ext>
            </a:extLst>
          </p:cNvPr>
          <p:cNvGraphicFramePr>
            <a:graphicFrameLocks noGrp="1" noChangeAspect="1"/>
          </p:cNvGraphicFramePr>
          <p:nvPr>
            <p:ph sz="half" idx="2"/>
          </p:nvPr>
        </p:nvGraphicFramePr>
        <p:xfrm>
          <a:off x="2366963" y="3429000"/>
          <a:ext cx="4500562" cy="3429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Visio" r:id="rId3" imgW="2079000" imgH="1861920" progId="Visio.Drawing.11">
                  <p:embed/>
                </p:oleObj>
              </mc:Choice>
              <mc:Fallback>
                <p:oleObj name="Visio" r:id="rId3" imgW="2079000" imgH="1861920" progId="Visio.Drawing.11">
                  <p:embed/>
                  <p:pic>
                    <p:nvPicPr>
                      <p:cNvPr id="392196" name="Object 4">
                        <a:extLst>
                          <a:ext uri="{FF2B5EF4-FFF2-40B4-BE49-F238E27FC236}">
                            <a16:creationId xmlns:a16="http://schemas.microsoft.com/office/drawing/2014/main" id="{C7018F95-743C-4DEC-BB89-B4594FEC9980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lum bright="100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66963" y="3429000"/>
                        <a:ext cx="4500562" cy="3429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 cap="flat" cmpd="sng" algn="ctr">
                            <a:solidFill>
                              <a:schemeClr val="tx1"/>
                            </a:solidFill>
                            <a:prstDash val="solid"/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92197" name="Rectangle 5">
            <a:extLst>
              <a:ext uri="{FF2B5EF4-FFF2-40B4-BE49-F238E27FC236}">
                <a16:creationId xmlns:a16="http://schemas.microsoft.com/office/drawing/2014/main" id="{5CE1EE20-E06B-4FE7-979F-AE52A6A7683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08750" y="3114675"/>
            <a:ext cx="2339975" cy="25638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CN" altLang="en-US" sz="2000">
                <a:solidFill>
                  <a:srgbClr val="FF0000"/>
                </a:solidFill>
              </a:rPr>
              <a:t>环网络之所以吸引了</a:t>
            </a:r>
          </a:p>
          <a:p>
            <a:pPr algn="ctr"/>
            <a:r>
              <a:rPr lang="zh-CN" altLang="en-US" sz="2000">
                <a:solidFill>
                  <a:srgbClr val="FF0000"/>
                </a:solidFill>
              </a:rPr>
              <a:t>如此多的研究，是因</a:t>
            </a:r>
          </a:p>
          <a:p>
            <a:pPr algn="ctr"/>
            <a:r>
              <a:rPr lang="zh-CN" altLang="en-US" sz="2000">
                <a:solidFill>
                  <a:srgbClr val="FF0000"/>
                </a:solidFill>
              </a:rPr>
              <a:t>为它们的行为易于描</a:t>
            </a:r>
          </a:p>
          <a:p>
            <a:pPr algn="ctr"/>
            <a:r>
              <a:rPr lang="zh-CN" altLang="en-US" sz="2000">
                <a:solidFill>
                  <a:srgbClr val="FF0000"/>
                </a:solidFill>
              </a:rPr>
              <a:t>述；且从环网络推导</a:t>
            </a:r>
          </a:p>
          <a:p>
            <a:pPr algn="ctr"/>
            <a:r>
              <a:rPr lang="zh-CN" altLang="en-US" sz="2000">
                <a:solidFill>
                  <a:srgbClr val="FF0000"/>
                </a:solidFill>
              </a:rPr>
              <a:t>出的下界，可应用于</a:t>
            </a:r>
          </a:p>
          <a:p>
            <a:pPr algn="ctr"/>
            <a:r>
              <a:rPr lang="zh-CN" altLang="en-US" sz="2000">
                <a:solidFill>
                  <a:srgbClr val="FF0000"/>
                </a:solidFill>
              </a:rPr>
              <a:t>具有任意拓扑结构的</a:t>
            </a:r>
          </a:p>
          <a:p>
            <a:pPr algn="ctr"/>
            <a:r>
              <a:rPr lang="zh-CN" altLang="en-US" sz="2000">
                <a:solidFill>
                  <a:srgbClr val="FF0000"/>
                </a:solidFill>
              </a:rPr>
              <a:t>网络算法设计</a:t>
            </a: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2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92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219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4">
            <a:extLst>
              <a:ext uri="{FF2B5EF4-FFF2-40B4-BE49-F238E27FC236}">
                <a16:creationId xmlns:a16="http://schemas.microsoft.com/office/drawing/2014/main" id="{CF1B95F7-5E36-4938-8F37-F279A537D7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zh-CN"/>
          </a:p>
          <a:p>
            <a:endParaRPr lang="en-US" altLang="zh-CN" sz="1400"/>
          </a:p>
        </p:txBody>
      </p:sp>
      <p:sp>
        <p:nvSpPr>
          <p:cNvPr id="6" name="灯片编号占位符 6">
            <a:extLst>
              <a:ext uri="{FF2B5EF4-FFF2-40B4-BE49-F238E27FC236}">
                <a16:creationId xmlns:a16="http://schemas.microsoft.com/office/drawing/2014/main" id="{644455D2-D13C-4E35-8421-6D67461DD5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4F458E-F09B-44E8-9EA7-879572CFB435}" type="slidenum">
              <a:rPr lang="en-US" altLang="zh-CN"/>
              <a:pPr/>
              <a:t>8</a:t>
            </a:fld>
            <a:endParaRPr lang="en-US" altLang="zh-CN"/>
          </a:p>
        </p:txBody>
      </p:sp>
      <p:sp>
        <p:nvSpPr>
          <p:cNvPr id="393218" name="Rectangle 2">
            <a:extLst>
              <a:ext uri="{FF2B5EF4-FFF2-40B4-BE49-F238E27FC236}">
                <a16:creationId xmlns:a16="http://schemas.microsoft.com/office/drawing/2014/main" id="{3C9E48CC-0FDE-419D-96FE-2E4F7479C51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31800" y="0"/>
            <a:ext cx="8231188" cy="814388"/>
          </a:xfrm>
        </p:spPr>
        <p:txBody>
          <a:bodyPr/>
          <a:lstStyle/>
          <a:p>
            <a:pPr algn="l"/>
            <a:r>
              <a:rPr lang="en-US" altLang="zh-CN">
                <a:cs typeface="Times New Roman" panose="02020603050405020304" pitchFamily="18" charset="0"/>
              </a:rPr>
              <a:t>§3.2 </a:t>
            </a:r>
            <a:r>
              <a:rPr lang="zh-CN" altLang="en-US">
                <a:cs typeface="Times New Roman" panose="02020603050405020304" pitchFamily="18" charset="0"/>
              </a:rPr>
              <a:t>匿名环（</a:t>
            </a:r>
            <a:r>
              <a:rPr lang="en-US" altLang="zh-CN">
                <a:cs typeface="Times New Roman" panose="02020603050405020304" pitchFamily="18" charset="0"/>
              </a:rPr>
              <a:t>anonymous</a:t>
            </a:r>
            <a:r>
              <a:rPr lang="zh-CN" altLang="en-US">
                <a:cs typeface="Times New Roman" panose="02020603050405020304" pitchFamily="18" charset="0"/>
              </a:rPr>
              <a:t>）</a:t>
            </a:r>
            <a:endParaRPr lang="zh-CN" altLang="en-US"/>
          </a:p>
        </p:txBody>
      </p:sp>
      <p:sp>
        <p:nvSpPr>
          <p:cNvPr id="393219" name="Rectangle 3">
            <a:extLst>
              <a:ext uri="{FF2B5EF4-FFF2-40B4-BE49-F238E27FC236}">
                <a16:creationId xmlns:a16="http://schemas.microsoft.com/office/drawing/2014/main" id="{8A982E97-42A8-4E38-87AA-4978E436F033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252413" y="954088"/>
            <a:ext cx="8640762" cy="5715000"/>
          </a:xfrm>
        </p:spPr>
        <p:txBody>
          <a:bodyPr/>
          <a:lstStyle/>
          <a:p>
            <a:pPr marL="533400" indent="-533400" algn="just">
              <a:spcBef>
                <a:spcPct val="0"/>
              </a:spcBef>
            </a:pPr>
            <a:r>
              <a:rPr lang="zh-CN" altLang="en-US" sz="2800" dirty="0"/>
              <a:t>匿名算法</a:t>
            </a:r>
            <a:r>
              <a:rPr lang="zh-CN" altLang="en-US" sz="2800" dirty="0">
                <a:solidFill>
                  <a:schemeClr val="bg1"/>
                </a:solidFill>
              </a:rPr>
              <a:t>：若环中处理器没有唯一的标识符，则环选举算法是匿名的。</a:t>
            </a:r>
            <a:r>
              <a:rPr lang="zh-CN" altLang="en-US" sz="2800" dirty="0"/>
              <a:t>更形式化的描述：</a:t>
            </a:r>
            <a:r>
              <a:rPr lang="zh-CN" altLang="en-US" sz="2800" dirty="0">
                <a:solidFill>
                  <a:schemeClr val="bg1"/>
                </a:solidFill>
              </a:rPr>
              <a:t>每个处理器在系统中具有相同的状态机，在这种算法里，</a:t>
            </a:r>
            <a:r>
              <a:rPr lang="en-US" altLang="zh-CN" sz="2800" dirty="0">
                <a:solidFill>
                  <a:schemeClr val="bg1"/>
                </a:solidFill>
              </a:rPr>
              <a:t>msg</a:t>
            </a:r>
            <a:r>
              <a:rPr lang="zh-CN" altLang="en-US" sz="2800" dirty="0">
                <a:solidFill>
                  <a:schemeClr val="bg1"/>
                </a:solidFill>
              </a:rPr>
              <a:t>接收者只能根据信道标号来区别。</a:t>
            </a:r>
          </a:p>
          <a:p>
            <a:pPr marL="533400" indent="-533400" algn="just">
              <a:spcBef>
                <a:spcPct val="0"/>
              </a:spcBef>
            </a:pPr>
            <a:r>
              <a:rPr lang="zh-CN" altLang="en-US" sz="2800" dirty="0"/>
              <a:t>（一致性的）</a:t>
            </a:r>
            <a:r>
              <a:rPr lang="en-US" altLang="zh-CN" sz="2800" dirty="0"/>
              <a:t>uniform</a:t>
            </a:r>
            <a:r>
              <a:rPr lang="zh-CN" altLang="en-US" sz="2800" dirty="0"/>
              <a:t>算法</a:t>
            </a:r>
            <a:r>
              <a:rPr lang="zh-CN" altLang="en-US" sz="2800" dirty="0">
                <a:solidFill>
                  <a:schemeClr val="bg1"/>
                </a:solidFill>
              </a:rPr>
              <a:t>：若算法不知道处理器数目，则算法称之为</a:t>
            </a:r>
            <a:r>
              <a:rPr lang="en-US" altLang="zh-CN" sz="2800" dirty="0">
                <a:solidFill>
                  <a:schemeClr val="bg1"/>
                </a:solidFill>
              </a:rPr>
              <a:t>uniform</a:t>
            </a:r>
            <a:r>
              <a:rPr lang="zh-CN" altLang="en-US" sz="2800" dirty="0">
                <a:solidFill>
                  <a:schemeClr val="bg1"/>
                </a:solidFill>
              </a:rPr>
              <a:t>，因为该算法对每个</a:t>
            </a:r>
            <a:r>
              <a:rPr lang="en-US" altLang="zh-CN" sz="2800" dirty="0">
                <a:solidFill>
                  <a:schemeClr val="bg1"/>
                </a:solidFill>
              </a:rPr>
              <a:t>n</a:t>
            </a:r>
            <a:r>
              <a:rPr lang="zh-CN" altLang="en-US" sz="2800" dirty="0">
                <a:solidFill>
                  <a:schemeClr val="bg1"/>
                </a:solidFill>
              </a:rPr>
              <a:t>值看上去是相同的。</a:t>
            </a:r>
          </a:p>
          <a:p>
            <a:pPr marL="533400" indent="-533400" algn="just">
              <a:spcBef>
                <a:spcPct val="0"/>
              </a:spcBef>
            </a:pPr>
            <a:r>
              <a:rPr lang="en-US" altLang="zh-CN" sz="2800" dirty="0"/>
              <a:t>non-uniform</a:t>
            </a:r>
            <a:r>
              <a:rPr lang="zh-CN" altLang="en-US" sz="2800" dirty="0"/>
              <a:t>算法</a:t>
            </a:r>
            <a:r>
              <a:rPr lang="zh-CN" altLang="en-US" sz="2800" dirty="0">
                <a:solidFill>
                  <a:schemeClr val="bg1"/>
                </a:solidFill>
              </a:rPr>
              <a:t>：算法已知处理器数目</a:t>
            </a:r>
            <a:r>
              <a:rPr lang="en-US" altLang="zh-CN" sz="2800" dirty="0">
                <a:solidFill>
                  <a:schemeClr val="bg1"/>
                </a:solidFill>
              </a:rPr>
              <a:t>n</a:t>
            </a:r>
          </a:p>
          <a:p>
            <a:pPr marL="533400" indent="-533400" algn="just">
              <a:spcBef>
                <a:spcPct val="0"/>
              </a:spcBef>
            </a:pPr>
            <a:r>
              <a:rPr lang="zh-CN" altLang="en-US" sz="2800" dirty="0"/>
              <a:t>形式化描述：</a:t>
            </a:r>
            <a:r>
              <a:rPr lang="zh-CN" altLang="en-US" sz="2800" dirty="0">
                <a:solidFill>
                  <a:schemeClr val="bg1"/>
                </a:solidFill>
              </a:rPr>
              <a:t>在一个匿名、一致性的算法中，所有处理器只有一个状态机；在一个匿名、非一致性的算法中，对每个</a:t>
            </a:r>
            <a:r>
              <a:rPr lang="en-US" altLang="zh-CN" sz="2800" dirty="0">
                <a:solidFill>
                  <a:schemeClr val="bg1"/>
                </a:solidFill>
              </a:rPr>
              <a:t>n</a:t>
            </a:r>
            <a:r>
              <a:rPr lang="zh-CN" altLang="en-US" sz="2800" dirty="0">
                <a:solidFill>
                  <a:schemeClr val="bg1"/>
                </a:solidFill>
              </a:rPr>
              <a:t>值（处理器数目）都有单个状态机，但对不同规模有不同状态机，也就是说</a:t>
            </a:r>
            <a:r>
              <a:rPr lang="en-US" altLang="zh-CN" sz="2800" dirty="0">
                <a:solidFill>
                  <a:schemeClr val="bg1"/>
                </a:solidFill>
              </a:rPr>
              <a:t>n</a:t>
            </a:r>
            <a:r>
              <a:rPr lang="zh-CN" altLang="en-US" sz="2800" dirty="0">
                <a:solidFill>
                  <a:schemeClr val="bg1"/>
                </a:solidFill>
              </a:rPr>
              <a:t>可以在代码中显式表达。</a:t>
            </a:r>
          </a:p>
        </p:txBody>
      </p:sp>
    </p:spTree>
  </p:cSld>
  <p:clrMapOvr>
    <a:masterClrMapping/>
  </p:clrMapOvr>
  <p:transition>
    <p:random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日期占位符 4">
            <a:extLst>
              <a:ext uri="{FF2B5EF4-FFF2-40B4-BE49-F238E27FC236}">
                <a16:creationId xmlns:a16="http://schemas.microsoft.com/office/drawing/2014/main" id="{4BA249E1-A28A-4651-8661-FFED70ACEF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zh-CN"/>
          </a:p>
          <a:p>
            <a:endParaRPr lang="en-US" altLang="zh-CN" sz="1400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E21D5E40-7D31-4CBC-AC86-161C220A6C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DAF81B-E510-4FFE-A325-94FF8E96E7E7}" type="slidenum">
              <a:rPr lang="en-US" altLang="zh-CN"/>
              <a:pPr/>
              <a:t>9</a:t>
            </a:fld>
            <a:endParaRPr lang="en-US" altLang="zh-CN"/>
          </a:p>
        </p:txBody>
      </p:sp>
      <p:sp>
        <p:nvSpPr>
          <p:cNvPr id="465922" name="Rectangle 2">
            <a:extLst>
              <a:ext uri="{FF2B5EF4-FFF2-40B4-BE49-F238E27FC236}">
                <a16:creationId xmlns:a16="http://schemas.microsoft.com/office/drawing/2014/main" id="{D7C15B7F-054F-4F01-9A75-94FA35DF445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31800" y="0"/>
            <a:ext cx="8231188" cy="814388"/>
          </a:xfrm>
        </p:spPr>
        <p:txBody>
          <a:bodyPr/>
          <a:lstStyle/>
          <a:p>
            <a:pPr algn="l"/>
            <a:r>
              <a:rPr lang="en-US" altLang="zh-CN">
                <a:cs typeface="Times New Roman" panose="02020603050405020304" pitchFamily="18" charset="0"/>
              </a:rPr>
              <a:t>§3.2 </a:t>
            </a:r>
            <a:r>
              <a:rPr lang="zh-CN" altLang="en-US">
                <a:cs typeface="Times New Roman" panose="02020603050405020304" pitchFamily="18" charset="0"/>
              </a:rPr>
              <a:t>匿名环（</a:t>
            </a:r>
            <a:r>
              <a:rPr lang="en-US" altLang="zh-CN">
                <a:cs typeface="Times New Roman" panose="02020603050405020304" pitchFamily="18" charset="0"/>
              </a:rPr>
              <a:t>anonymous</a:t>
            </a:r>
            <a:r>
              <a:rPr lang="zh-CN" altLang="en-US">
                <a:cs typeface="Times New Roman" panose="02020603050405020304" pitchFamily="18" charset="0"/>
              </a:rPr>
              <a:t>）</a:t>
            </a:r>
            <a:endParaRPr lang="zh-CN" altLang="en-US"/>
          </a:p>
        </p:txBody>
      </p:sp>
      <p:sp>
        <p:nvSpPr>
          <p:cNvPr id="465923" name="Rectangle 3">
            <a:extLst>
              <a:ext uri="{FF2B5EF4-FFF2-40B4-BE49-F238E27FC236}">
                <a16:creationId xmlns:a16="http://schemas.microsoft.com/office/drawing/2014/main" id="{C8B737BB-2A25-46E7-A056-657587784CAC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252413" y="954088"/>
            <a:ext cx="8640762" cy="5715000"/>
          </a:xfrm>
        </p:spPr>
        <p:txBody>
          <a:bodyPr/>
          <a:lstStyle/>
          <a:p>
            <a:pPr marL="533400" indent="-533400" algn="just">
              <a:spcBef>
                <a:spcPct val="0"/>
              </a:spcBef>
            </a:pPr>
            <a:r>
              <a:rPr lang="zh-CN" altLang="en-US" sz="2800" dirty="0"/>
              <a:t>对于环系统，不存在匿名的选举算法</a:t>
            </a:r>
            <a:r>
              <a:rPr lang="zh-CN" altLang="en-US" sz="2800" dirty="0">
                <a:solidFill>
                  <a:schemeClr val="bg1"/>
                </a:solidFill>
              </a:rPr>
              <a:t>。</a:t>
            </a:r>
          </a:p>
          <a:p>
            <a:pPr marL="533400" indent="-533400" algn="just">
              <a:spcBef>
                <a:spcPct val="0"/>
              </a:spcBef>
              <a:buFont typeface="Wingdings" panose="05000000000000000000" pitchFamily="2" charset="2"/>
              <a:buNone/>
            </a:pPr>
            <a:r>
              <a:rPr lang="zh-CN" altLang="en-US" sz="2800" dirty="0">
                <a:solidFill>
                  <a:schemeClr val="bg1"/>
                </a:solidFill>
              </a:rPr>
              <a:t>	为简单起见，我们只证明</a:t>
            </a:r>
          </a:p>
          <a:p>
            <a:pPr marL="533400" indent="-533400" algn="just">
              <a:spcBef>
                <a:spcPct val="0"/>
              </a:spcBef>
              <a:buFont typeface="Wingdings" panose="05000000000000000000" pitchFamily="2" charset="2"/>
              <a:buNone/>
            </a:pPr>
            <a:r>
              <a:rPr lang="zh-CN" altLang="en-US" sz="2800" dirty="0">
                <a:solidFill>
                  <a:schemeClr val="bg1"/>
                </a:solidFill>
              </a:rPr>
              <a:t>	</a:t>
            </a:r>
            <a:r>
              <a:rPr lang="zh-CN" altLang="en-US" sz="2800" dirty="0">
                <a:solidFill>
                  <a:srgbClr val="00FF00"/>
                </a:solidFill>
              </a:rPr>
              <a:t>非均匀（非一致性）算法</a:t>
            </a:r>
            <a:r>
              <a:rPr lang="zh-CN" altLang="en-US" sz="2800" dirty="0">
                <a:solidFill>
                  <a:schemeClr val="bg1"/>
                </a:solidFill>
              </a:rPr>
              <a:t>：非均匀算法（</a:t>
            </a:r>
            <a:r>
              <a:rPr lang="en-US" altLang="zh-CN" sz="2800" dirty="0">
                <a:solidFill>
                  <a:schemeClr val="bg1"/>
                </a:solidFill>
              </a:rPr>
              <a:t>n</a:t>
            </a:r>
            <a:r>
              <a:rPr lang="zh-CN" altLang="en-US" sz="2800" dirty="0">
                <a:solidFill>
                  <a:schemeClr val="bg1"/>
                </a:solidFill>
              </a:rPr>
              <a:t>已知）的不可能性</a:t>
            </a:r>
            <a:r>
              <a:rPr lang="en-US" altLang="zh-CN" sz="2800" dirty="0">
                <a:solidFill>
                  <a:schemeClr val="bg1"/>
                </a:solidFill>
              </a:rPr>
              <a:t>=&gt;</a:t>
            </a:r>
            <a:r>
              <a:rPr lang="zh-CN" altLang="en-US" sz="2800" dirty="0">
                <a:solidFill>
                  <a:schemeClr val="bg1"/>
                </a:solidFill>
              </a:rPr>
              <a:t>均匀（</a:t>
            </a:r>
            <a:r>
              <a:rPr lang="en-US" altLang="zh-CN" sz="2800" dirty="0">
                <a:solidFill>
                  <a:schemeClr val="bg1"/>
                </a:solidFill>
              </a:rPr>
              <a:t>n</a:t>
            </a:r>
            <a:r>
              <a:rPr lang="zh-CN" altLang="en-US" sz="2800" dirty="0">
                <a:solidFill>
                  <a:schemeClr val="bg1"/>
                </a:solidFill>
              </a:rPr>
              <a:t>未知）算法的不可能性。</a:t>
            </a:r>
            <a:r>
              <a:rPr lang="en-US" altLang="zh-CN" sz="2800" dirty="0">
                <a:solidFill>
                  <a:srgbClr val="FF0000"/>
                </a:solidFill>
              </a:rPr>
              <a:t>Ex3.1 </a:t>
            </a:r>
            <a:r>
              <a:rPr lang="zh-CN" altLang="en-US" sz="2800" dirty="0">
                <a:solidFill>
                  <a:srgbClr val="FF0000"/>
                </a:solidFill>
              </a:rPr>
              <a:t>证明同步环系统中不存在匿名的、一致性的领导者选举算法。</a:t>
            </a:r>
          </a:p>
          <a:p>
            <a:pPr marL="533400" indent="-533400" algn="just">
              <a:spcBef>
                <a:spcPct val="0"/>
              </a:spcBef>
              <a:buFont typeface="Wingdings" panose="05000000000000000000" pitchFamily="2" charset="2"/>
              <a:buNone/>
            </a:pPr>
            <a:endParaRPr lang="zh-CN" altLang="en-US" sz="2800" dirty="0">
              <a:solidFill>
                <a:schemeClr val="bg1"/>
              </a:solidFill>
            </a:endParaRPr>
          </a:p>
          <a:p>
            <a:pPr marL="533400" indent="-533400" algn="just">
              <a:spcBef>
                <a:spcPct val="0"/>
              </a:spcBef>
              <a:buFont typeface="Wingdings" panose="05000000000000000000" pitchFamily="2" charset="2"/>
              <a:buNone/>
            </a:pPr>
            <a:r>
              <a:rPr lang="zh-CN" altLang="en-US" sz="2800" dirty="0">
                <a:solidFill>
                  <a:schemeClr val="bg1"/>
                </a:solidFill>
              </a:rPr>
              <a:t>	</a:t>
            </a:r>
            <a:r>
              <a:rPr lang="zh-CN" altLang="en-US" sz="2800" dirty="0">
                <a:solidFill>
                  <a:srgbClr val="00FF00"/>
                </a:solidFill>
              </a:rPr>
              <a:t>同步算法</a:t>
            </a:r>
            <a:r>
              <a:rPr lang="zh-CN" altLang="en-US" sz="2800" dirty="0">
                <a:solidFill>
                  <a:schemeClr val="bg1"/>
                </a:solidFill>
              </a:rPr>
              <a:t>：同步算法的不可能性</a:t>
            </a:r>
            <a:r>
              <a:rPr lang="en-US" altLang="zh-CN" sz="2800" dirty="0">
                <a:solidFill>
                  <a:schemeClr val="bg1"/>
                </a:solidFill>
              </a:rPr>
              <a:t>=&gt;</a:t>
            </a:r>
            <a:r>
              <a:rPr lang="zh-CN" altLang="en-US" sz="2800" dirty="0">
                <a:solidFill>
                  <a:schemeClr val="bg1"/>
                </a:solidFill>
              </a:rPr>
              <a:t>异步算法的不可能性。（同步是异步的一种特例）</a:t>
            </a:r>
          </a:p>
          <a:p>
            <a:pPr marL="533400" indent="-533400" algn="just">
              <a:spcBef>
                <a:spcPct val="0"/>
              </a:spcBef>
              <a:buFont typeface="Wingdings" panose="05000000000000000000" pitchFamily="2" charset="2"/>
              <a:buNone/>
            </a:pPr>
            <a:r>
              <a:rPr lang="zh-CN" altLang="en-US" sz="2800" dirty="0">
                <a:solidFill>
                  <a:schemeClr val="bg1"/>
                </a:solidFill>
              </a:rPr>
              <a:t>      </a:t>
            </a:r>
            <a:r>
              <a:rPr lang="en-US" altLang="zh-CN" sz="2800" dirty="0">
                <a:solidFill>
                  <a:srgbClr val="FF0000"/>
                </a:solidFill>
              </a:rPr>
              <a:t>Ex3.2 </a:t>
            </a:r>
            <a:r>
              <a:rPr lang="zh-CN" altLang="en-US" sz="2800" dirty="0">
                <a:solidFill>
                  <a:srgbClr val="FF0000"/>
                </a:solidFill>
              </a:rPr>
              <a:t>证明异步环系统中不存在匿名的领导者选举算法。</a:t>
            </a:r>
          </a:p>
          <a:p>
            <a:pPr marL="533400" indent="-533400" algn="just">
              <a:spcBef>
                <a:spcPct val="0"/>
              </a:spcBef>
              <a:buFont typeface="Wingdings" panose="05000000000000000000" pitchFamily="2" charset="2"/>
              <a:buNone/>
            </a:pPr>
            <a:endParaRPr lang="zh-CN" altLang="en-US" sz="2800" dirty="0">
              <a:solidFill>
                <a:schemeClr val="bg1"/>
              </a:solidFill>
            </a:endParaRPr>
          </a:p>
          <a:p>
            <a:pPr marL="533400" indent="-533400" algn="just">
              <a:spcBef>
                <a:spcPct val="0"/>
              </a:spcBef>
              <a:buFont typeface="Wingdings" panose="05000000000000000000" pitchFamily="2" charset="2"/>
              <a:buNone/>
            </a:pPr>
            <a:endParaRPr lang="zh-CN" altLang="en-US" sz="2800" dirty="0">
              <a:solidFill>
                <a:schemeClr val="bg1"/>
              </a:solidFill>
            </a:endParaRPr>
          </a:p>
          <a:p>
            <a:pPr marL="533400" indent="-533400" algn="just">
              <a:spcBef>
                <a:spcPct val="0"/>
              </a:spcBef>
              <a:buFont typeface="Wingdings" panose="05000000000000000000" pitchFamily="2" charset="2"/>
              <a:buNone/>
            </a:pPr>
            <a:endParaRPr lang="en-US" altLang="zh-CN" sz="2800" dirty="0">
              <a:solidFill>
                <a:schemeClr val="bg1"/>
              </a:solidFill>
            </a:endParaRPr>
          </a:p>
        </p:txBody>
      </p:sp>
      <p:sp>
        <p:nvSpPr>
          <p:cNvPr id="465924" name="AutoShape 4">
            <a:extLst>
              <a:ext uri="{FF2B5EF4-FFF2-40B4-BE49-F238E27FC236}">
                <a16:creationId xmlns:a16="http://schemas.microsoft.com/office/drawing/2014/main" id="{BDDC662B-B6B1-471D-B07C-3C9FC6D48DE5}"/>
              </a:ext>
            </a:extLst>
          </p:cNvPr>
          <p:cNvSpPr>
            <a:spLocks/>
          </p:cNvSpPr>
          <p:nvPr/>
        </p:nvSpPr>
        <p:spPr bwMode="auto">
          <a:xfrm>
            <a:off x="431800" y="1989138"/>
            <a:ext cx="360363" cy="2160587"/>
          </a:xfrm>
          <a:prstGeom prst="leftBrace">
            <a:avLst>
              <a:gd name="adj1" fmla="val 49963"/>
              <a:gd name="adj2" fmla="val 50000"/>
            </a:avLst>
          </a:prstGeom>
          <a:noFill/>
          <a:ln w="31750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</p:spTree>
  </p:cSld>
  <p:clrMapOvr>
    <a:masterClrMapping/>
  </p:clrMapOvr>
  <p:transition>
    <p:random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4">
            <a:extLst>
              <a:ext uri="{FF2B5EF4-FFF2-40B4-BE49-F238E27FC236}">
                <a16:creationId xmlns:a16="http://schemas.microsoft.com/office/drawing/2014/main" id="{11B57995-2F7A-4EC6-A26F-10A0395188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zh-CN"/>
          </a:p>
          <a:p>
            <a:endParaRPr lang="en-US" altLang="zh-CN" sz="1400"/>
          </a:p>
        </p:txBody>
      </p:sp>
      <p:sp>
        <p:nvSpPr>
          <p:cNvPr id="6" name="灯片编号占位符 6">
            <a:extLst>
              <a:ext uri="{FF2B5EF4-FFF2-40B4-BE49-F238E27FC236}">
                <a16:creationId xmlns:a16="http://schemas.microsoft.com/office/drawing/2014/main" id="{CD7BD6CE-5EB4-43B6-99C5-E364F13DF2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B616CA-A2AD-4CD1-AF94-0E3DFA649376}" type="slidenum">
              <a:rPr lang="en-US" altLang="zh-CN"/>
              <a:pPr/>
              <a:t>10</a:t>
            </a:fld>
            <a:endParaRPr lang="en-US" altLang="zh-CN"/>
          </a:p>
        </p:txBody>
      </p:sp>
      <p:sp>
        <p:nvSpPr>
          <p:cNvPr id="394242" name="Rectangle 2">
            <a:extLst>
              <a:ext uri="{FF2B5EF4-FFF2-40B4-BE49-F238E27FC236}">
                <a16:creationId xmlns:a16="http://schemas.microsoft.com/office/drawing/2014/main" id="{F130A093-3617-46B9-8232-A377149A8B9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31800" y="0"/>
            <a:ext cx="8231188" cy="638175"/>
          </a:xfrm>
        </p:spPr>
        <p:txBody>
          <a:bodyPr/>
          <a:lstStyle/>
          <a:p>
            <a:pPr algn="l"/>
            <a:r>
              <a:rPr lang="en-US" altLang="zh-CN" sz="3200">
                <a:cs typeface="Times New Roman" panose="02020603050405020304" pitchFamily="18" charset="0"/>
              </a:rPr>
              <a:t>§3.2 </a:t>
            </a:r>
            <a:r>
              <a:rPr lang="zh-CN" altLang="en-US" sz="3200">
                <a:cs typeface="Times New Roman" panose="02020603050405020304" pitchFamily="18" charset="0"/>
              </a:rPr>
              <a:t>匿名环</a:t>
            </a:r>
            <a:endParaRPr lang="zh-CN" altLang="en-US" sz="3200"/>
          </a:p>
        </p:txBody>
      </p:sp>
      <p:sp>
        <p:nvSpPr>
          <p:cNvPr id="394243" name="Rectangle 3">
            <a:extLst>
              <a:ext uri="{FF2B5EF4-FFF2-40B4-BE49-F238E27FC236}">
                <a16:creationId xmlns:a16="http://schemas.microsoft.com/office/drawing/2014/main" id="{0AC107F3-FAEC-4A1D-9F95-2BC043210FE8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0" y="549275"/>
            <a:ext cx="8937625" cy="6615113"/>
          </a:xfrm>
        </p:spPr>
        <p:txBody>
          <a:bodyPr/>
          <a:lstStyle/>
          <a:p>
            <a:pPr marL="533400" indent="-533400">
              <a:spcBef>
                <a:spcPct val="0"/>
              </a:spcBef>
            </a:pPr>
            <a:r>
              <a:rPr lang="zh-CN" altLang="en-US" sz="2400" dirty="0"/>
              <a:t>同步算法的不可能性</a:t>
            </a:r>
            <a:endParaRPr lang="zh-CN" altLang="en-US" sz="2400" dirty="0">
              <a:solidFill>
                <a:schemeClr val="bg1"/>
              </a:solidFill>
            </a:endParaRPr>
          </a:p>
          <a:p>
            <a:pPr marL="533400" indent="-533400" algn="just">
              <a:spcBef>
                <a:spcPct val="0"/>
              </a:spcBef>
              <a:buFont typeface="Wingdings" panose="05000000000000000000" pitchFamily="2" charset="2"/>
              <a:buNone/>
            </a:pPr>
            <a:r>
              <a:rPr lang="zh-CN" altLang="en-US" sz="2400" dirty="0">
                <a:solidFill>
                  <a:schemeClr val="bg1"/>
                </a:solidFill>
              </a:rPr>
              <a:t>           </a:t>
            </a:r>
            <a:r>
              <a:rPr lang="zh-CN" altLang="en-US" sz="2600" dirty="0">
                <a:solidFill>
                  <a:schemeClr val="bg1"/>
                </a:solidFill>
              </a:rPr>
              <a:t>在同步系统中，一个算法以轮的形式进行。每轮里所有待发送</a:t>
            </a:r>
            <a:r>
              <a:rPr lang="en-US" altLang="zh-CN" sz="2600" dirty="0">
                <a:solidFill>
                  <a:schemeClr val="bg1"/>
                </a:solidFill>
              </a:rPr>
              <a:t>msg</a:t>
            </a:r>
            <a:r>
              <a:rPr lang="zh-CN" altLang="en-US" sz="2600" dirty="0">
                <a:solidFill>
                  <a:schemeClr val="bg1"/>
                </a:solidFill>
              </a:rPr>
              <a:t>被传递，随后每个处理器进行一步计算。</a:t>
            </a:r>
          </a:p>
          <a:p>
            <a:pPr marL="533400" indent="-533400" algn="just">
              <a:spcBef>
                <a:spcPct val="0"/>
              </a:spcBef>
              <a:buFont typeface="Wingdings" panose="05000000000000000000" pitchFamily="2" charset="2"/>
              <a:buNone/>
            </a:pPr>
            <a:r>
              <a:rPr lang="zh-CN" altLang="en-US" sz="2600" dirty="0">
                <a:solidFill>
                  <a:schemeClr val="bg1"/>
                </a:solidFill>
              </a:rPr>
              <a:t>          一个处理器的初始状态包括在</a:t>
            </a:r>
            <a:r>
              <a:rPr lang="en-US" altLang="zh-CN" sz="2600" dirty="0" err="1">
                <a:solidFill>
                  <a:schemeClr val="bg1"/>
                </a:solidFill>
              </a:rPr>
              <a:t>outbuf</a:t>
            </a:r>
            <a:r>
              <a:rPr lang="zh-CN" altLang="en-US" sz="2600" dirty="0">
                <a:solidFill>
                  <a:schemeClr val="bg1"/>
                </a:solidFill>
              </a:rPr>
              <a:t>里的任何</a:t>
            </a:r>
            <a:r>
              <a:rPr lang="en-US" altLang="zh-CN" sz="2600" dirty="0">
                <a:solidFill>
                  <a:schemeClr val="bg1"/>
                </a:solidFill>
              </a:rPr>
              <a:t>msg</a:t>
            </a:r>
            <a:r>
              <a:rPr lang="zh-CN" altLang="en-US" sz="2600" dirty="0">
                <a:solidFill>
                  <a:schemeClr val="bg1"/>
                </a:solidFill>
              </a:rPr>
              <a:t>。这些消息在第一轮里被传递到某处理器的左和右邻居。</a:t>
            </a:r>
          </a:p>
          <a:p>
            <a:pPr marL="533400" indent="-533400" algn="just">
              <a:spcBef>
                <a:spcPct val="0"/>
              </a:spcBef>
              <a:buFont typeface="Wingdings" panose="05000000000000000000" pitchFamily="2" charset="2"/>
              <a:buNone/>
            </a:pPr>
            <a:r>
              <a:rPr lang="zh-CN" altLang="en-US" sz="2600" dirty="0">
                <a:solidFill>
                  <a:schemeClr val="bg1"/>
                </a:solidFill>
              </a:rPr>
              <a:t>	</a:t>
            </a:r>
            <a:r>
              <a:rPr lang="zh-CN" altLang="en-US" sz="2600" dirty="0">
                <a:solidFill>
                  <a:srgbClr val="00FF00"/>
                </a:solidFill>
              </a:rPr>
              <a:t>不可能性</a:t>
            </a:r>
            <a:r>
              <a:rPr lang="zh-CN" altLang="en-US" sz="2600" dirty="0">
                <a:solidFill>
                  <a:schemeClr val="bg1"/>
                </a:solidFill>
              </a:rPr>
              <a:t>：</a:t>
            </a:r>
          </a:p>
          <a:p>
            <a:pPr marL="533400" indent="-533400" algn="just">
              <a:spcBef>
                <a:spcPct val="0"/>
              </a:spcBef>
              <a:buFont typeface="Wingdings" panose="05000000000000000000" pitchFamily="2" charset="2"/>
              <a:buNone/>
            </a:pPr>
            <a:r>
              <a:rPr lang="zh-CN" altLang="en-US" sz="2600" dirty="0">
                <a:solidFill>
                  <a:schemeClr val="bg1"/>
                </a:solidFill>
              </a:rPr>
              <a:t>          </a:t>
            </a:r>
            <a:r>
              <a:rPr lang="zh-CN" altLang="en-US" sz="2600" dirty="0">
                <a:solidFill>
                  <a:srgbClr val="00FF00"/>
                </a:solidFill>
              </a:rPr>
              <a:t>①</a:t>
            </a:r>
            <a:r>
              <a:rPr lang="zh-CN" altLang="en-US" sz="2600" dirty="0">
                <a:solidFill>
                  <a:schemeClr val="bg1"/>
                </a:solidFill>
              </a:rPr>
              <a:t>在一个匿名环中，处理器间始终保持对称，若无某种初始的非对称</a:t>
            </a:r>
            <a:r>
              <a:rPr lang="en-US" altLang="zh-CN" sz="2600" dirty="0">
                <a:solidFill>
                  <a:schemeClr val="bg1"/>
                </a:solidFill>
              </a:rPr>
              <a:t>(</a:t>
            </a:r>
            <a:r>
              <a:rPr lang="zh-CN" altLang="en-US" sz="2600" dirty="0">
                <a:solidFill>
                  <a:schemeClr val="bg1"/>
                </a:solidFill>
              </a:rPr>
              <a:t>如，标识符唯一</a:t>
            </a:r>
            <a:r>
              <a:rPr lang="en-US" altLang="zh-CN" sz="2600" dirty="0">
                <a:solidFill>
                  <a:schemeClr val="bg1"/>
                </a:solidFill>
              </a:rPr>
              <a:t>)</a:t>
            </a:r>
            <a:r>
              <a:rPr lang="zh-CN" altLang="en-US" sz="2600" dirty="0">
                <a:solidFill>
                  <a:schemeClr val="bg1"/>
                </a:solidFill>
              </a:rPr>
              <a:t>，则不可能打破对称。在匿名环算法里，所有处理器开始于相同状态。</a:t>
            </a:r>
          </a:p>
          <a:p>
            <a:pPr marL="533400" indent="-533400" algn="just">
              <a:spcBef>
                <a:spcPct val="0"/>
              </a:spcBef>
              <a:buFont typeface="Wingdings" panose="05000000000000000000" pitchFamily="2" charset="2"/>
              <a:buNone/>
            </a:pPr>
            <a:r>
              <a:rPr lang="zh-CN" altLang="en-US" sz="2600" dirty="0">
                <a:solidFill>
                  <a:schemeClr val="bg1"/>
                </a:solidFill>
              </a:rPr>
              <a:t>          </a:t>
            </a:r>
            <a:r>
              <a:rPr lang="zh-CN" altLang="en-US" sz="2600" dirty="0">
                <a:solidFill>
                  <a:srgbClr val="00FF00"/>
                </a:solidFill>
              </a:rPr>
              <a:t>②</a:t>
            </a:r>
            <a:r>
              <a:rPr lang="zh-CN" altLang="en-US" sz="2600" dirty="0">
                <a:solidFill>
                  <a:schemeClr val="bg1"/>
                </a:solidFill>
              </a:rPr>
              <a:t>因为他们执行同样的程序</a:t>
            </a:r>
            <a:r>
              <a:rPr lang="en-US" altLang="zh-CN" sz="2600" dirty="0">
                <a:solidFill>
                  <a:schemeClr val="bg1"/>
                </a:solidFill>
              </a:rPr>
              <a:t>(</a:t>
            </a:r>
            <a:r>
              <a:rPr lang="zh-CN" altLang="en-US" sz="2600" dirty="0">
                <a:solidFill>
                  <a:schemeClr val="bg1"/>
                </a:solidFill>
              </a:rPr>
              <a:t>即他们的状态机相同</a:t>
            </a:r>
            <a:r>
              <a:rPr lang="en-US" altLang="zh-CN" sz="2600" dirty="0">
                <a:solidFill>
                  <a:schemeClr val="bg1"/>
                </a:solidFill>
              </a:rPr>
              <a:t>)</a:t>
            </a:r>
            <a:r>
              <a:rPr lang="zh-CN" altLang="en-US" sz="2600" dirty="0">
                <a:solidFill>
                  <a:schemeClr val="bg1"/>
                </a:solidFill>
              </a:rPr>
              <a:t>，在每轮里各处理器均发送同样的</a:t>
            </a:r>
            <a:r>
              <a:rPr lang="en-US" altLang="zh-CN" sz="2600" dirty="0">
                <a:solidFill>
                  <a:schemeClr val="bg1"/>
                </a:solidFill>
              </a:rPr>
              <a:t>msg</a:t>
            </a:r>
            <a:r>
              <a:rPr lang="zh-CN" altLang="en-US" sz="2600" dirty="0">
                <a:solidFill>
                  <a:schemeClr val="bg1"/>
                </a:solidFill>
              </a:rPr>
              <a:t>，所以在每一轮里各处理器均接收同样的</a:t>
            </a:r>
            <a:r>
              <a:rPr lang="en-US" altLang="zh-CN" sz="2600" dirty="0">
                <a:solidFill>
                  <a:schemeClr val="bg1"/>
                </a:solidFill>
              </a:rPr>
              <a:t>msg</a:t>
            </a:r>
            <a:r>
              <a:rPr lang="zh-CN" altLang="en-US" sz="2600" dirty="0">
                <a:solidFill>
                  <a:schemeClr val="bg1"/>
                </a:solidFill>
              </a:rPr>
              <a:t>，改变状态亦相同。</a:t>
            </a:r>
          </a:p>
          <a:p>
            <a:pPr marL="533400" indent="-533400" algn="just">
              <a:spcBef>
                <a:spcPct val="0"/>
              </a:spcBef>
              <a:buFont typeface="Wingdings" panose="05000000000000000000" pitchFamily="2" charset="2"/>
              <a:buNone/>
            </a:pPr>
            <a:r>
              <a:rPr lang="zh-CN" altLang="en-US" sz="2600" dirty="0">
                <a:solidFill>
                  <a:schemeClr val="bg1"/>
                </a:solidFill>
              </a:rPr>
              <a:t>		因此，若选中一个处理器，则其他所有处理器亦被选中。因此，不可能有一个算法在环中选中单个处理器为</a:t>
            </a:r>
            <a:r>
              <a:rPr lang="en-US" altLang="zh-CN" sz="2600" dirty="0">
                <a:solidFill>
                  <a:schemeClr val="bg1"/>
                </a:solidFill>
              </a:rPr>
              <a:t>leader</a:t>
            </a:r>
            <a:r>
              <a:rPr lang="zh-CN" altLang="en-US" sz="2600" dirty="0">
                <a:solidFill>
                  <a:schemeClr val="bg1"/>
                </a:solidFill>
              </a:rPr>
              <a:t>。</a:t>
            </a:r>
          </a:p>
        </p:txBody>
      </p:sp>
    </p:spTree>
  </p:cSld>
  <p:clrMapOvr>
    <a:masterClrMapping/>
  </p:clrMapOvr>
  <p:transition>
    <p:random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4">
            <a:extLst>
              <a:ext uri="{FF2B5EF4-FFF2-40B4-BE49-F238E27FC236}">
                <a16:creationId xmlns:a16="http://schemas.microsoft.com/office/drawing/2014/main" id="{095FAD6B-78FA-49E5-8564-3E6C51359E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zh-CN"/>
          </a:p>
          <a:p>
            <a:endParaRPr lang="en-US" altLang="zh-CN" sz="1400"/>
          </a:p>
        </p:txBody>
      </p:sp>
      <p:sp>
        <p:nvSpPr>
          <p:cNvPr id="6" name="灯片编号占位符 6">
            <a:extLst>
              <a:ext uri="{FF2B5EF4-FFF2-40B4-BE49-F238E27FC236}">
                <a16:creationId xmlns:a16="http://schemas.microsoft.com/office/drawing/2014/main" id="{86F6ADE4-0507-45EF-91DD-90D72D032C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3CE12C-47CD-4418-AE75-C8A533F4AEF7}" type="slidenum">
              <a:rPr lang="en-US" altLang="zh-CN"/>
              <a:pPr/>
              <a:t>11</a:t>
            </a:fld>
            <a:endParaRPr lang="en-US" altLang="zh-CN"/>
          </a:p>
        </p:txBody>
      </p:sp>
      <p:sp>
        <p:nvSpPr>
          <p:cNvPr id="395266" name="Rectangle 2">
            <a:extLst>
              <a:ext uri="{FF2B5EF4-FFF2-40B4-BE49-F238E27FC236}">
                <a16:creationId xmlns:a16="http://schemas.microsoft.com/office/drawing/2014/main" id="{29873DF6-F181-4FA4-8E09-24BEB78B6AA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31800" y="0"/>
            <a:ext cx="8231188" cy="593725"/>
          </a:xfrm>
        </p:spPr>
        <p:txBody>
          <a:bodyPr/>
          <a:lstStyle/>
          <a:p>
            <a:pPr algn="l"/>
            <a:r>
              <a:rPr lang="en-US" altLang="zh-CN" sz="3200">
                <a:cs typeface="Times New Roman" panose="02020603050405020304" pitchFamily="18" charset="0"/>
              </a:rPr>
              <a:t>§3.2 </a:t>
            </a:r>
            <a:r>
              <a:rPr lang="zh-CN" altLang="en-US" sz="3200">
                <a:cs typeface="Times New Roman" panose="02020603050405020304" pitchFamily="18" charset="0"/>
              </a:rPr>
              <a:t>匿名环</a:t>
            </a:r>
            <a:endParaRPr lang="zh-CN" altLang="en-US" sz="3200"/>
          </a:p>
        </p:txBody>
      </p:sp>
      <p:sp>
        <p:nvSpPr>
          <p:cNvPr id="395267" name="Rectangle 3">
            <a:extLst>
              <a:ext uri="{FF2B5EF4-FFF2-40B4-BE49-F238E27FC236}">
                <a16:creationId xmlns:a16="http://schemas.microsoft.com/office/drawing/2014/main" id="{0A7057A6-715E-4E86-BF0C-6F3C73140934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0" y="684213"/>
            <a:ext cx="8893175" cy="5895975"/>
          </a:xfrm>
        </p:spPr>
        <p:txBody>
          <a:bodyPr/>
          <a:lstStyle/>
          <a:p>
            <a:pPr marL="533400" indent="-533400" algn="just">
              <a:spcBef>
                <a:spcPct val="0"/>
              </a:spcBef>
              <a:buFont typeface="Wingdings" panose="05000000000000000000" pitchFamily="2" charset="2"/>
              <a:buNone/>
            </a:pPr>
            <a:r>
              <a:rPr lang="en-US" altLang="zh-CN" sz="2600" dirty="0">
                <a:solidFill>
                  <a:schemeClr val="bg1"/>
                </a:solidFill>
              </a:rPr>
              <a:t>      </a:t>
            </a:r>
            <a:r>
              <a:rPr lang="zh-CN" altLang="en-US" sz="2600" dirty="0">
                <a:solidFill>
                  <a:schemeClr val="bg1"/>
                </a:solidFill>
              </a:rPr>
              <a:t>假设</a:t>
            </a:r>
            <a:r>
              <a:rPr lang="en-US" altLang="zh-CN" sz="2600" dirty="0">
                <a:solidFill>
                  <a:schemeClr val="bg1"/>
                </a:solidFill>
              </a:rPr>
              <a:t>R</a:t>
            </a:r>
            <a:r>
              <a:rPr lang="zh-CN" altLang="en-US" sz="2600" dirty="0">
                <a:solidFill>
                  <a:schemeClr val="bg1"/>
                </a:solidFill>
              </a:rPr>
              <a:t>是大小为</a:t>
            </a:r>
            <a:r>
              <a:rPr lang="en-US" altLang="zh-CN" sz="2600" dirty="0">
                <a:solidFill>
                  <a:schemeClr val="bg1"/>
                </a:solidFill>
              </a:rPr>
              <a:t>n&gt;1</a:t>
            </a:r>
            <a:r>
              <a:rPr lang="zh-CN" altLang="en-US" sz="2600" dirty="0">
                <a:solidFill>
                  <a:schemeClr val="bg1"/>
                </a:solidFill>
              </a:rPr>
              <a:t>的环（</a:t>
            </a:r>
            <a:r>
              <a:rPr lang="zh-CN" altLang="en-US" sz="2600" dirty="0">
                <a:solidFill>
                  <a:srgbClr val="00FF00"/>
                </a:solidFill>
              </a:rPr>
              <a:t>非均匀</a:t>
            </a:r>
            <a:r>
              <a:rPr lang="zh-CN" altLang="en-US" sz="2600" dirty="0">
                <a:solidFill>
                  <a:schemeClr val="bg1"/>
                </a:solidFill>
              </a:rPr>
              <a:t>），</a:t>
            </a:r>
            <a:r>
              <a:rPr lang="en-US" altLang="zh-CN" sz="2600" dirty="0">
                <a:solidFill>
                  <a:schemeClr val="bg1"/>
                </a:solidFill>
              </a:rPr>
              <a:t>A</a:t>
            </a:r>
            <a:r>
              <a:rPr lang="zh-CN" altLang="en-US" sz="2600" dirty="0">
                <a:solidFill>
                  <a:schemeClr val="bg1"/>
                </a:solidFill>
              </a:rPr>
              <a:t>是其上的一个匿名算法，它选中某处理器为</a:t>
            </a:r>
            <a:r>
              <a:rPr lang="en-US" altLang="zh-CN" sz="2600" dirty="0">
                <a:solidFill>
                  <a:schemeClr val="bg1"/>
                </a:solidFill>
              </a:rPr>
              <a:t>leader</a:t>
            </a:r>
            <a:r>
              <a:rPr lang="zh-CN" altLang="en-US" sz="2600" dirty="0">
                <a:solidFill>
                  <a:schemeClr val="bg1"/>
                </a:solidFill>
              </a:rPr>
              <a:t>。因为环是同步的且只有一种初始配置，故在</a:t>
            </a:r>
            <a:r>
              <a:rPr lang="en-US" altLang="zh-CN" sz="2600" dirty="0">
                <a:solidFill>
                  <a:schemeClr val="bg1"/>
                </a:solidFill>
              </a:rPr>
              <a:t>R</a:t>
            </a:r>
            <a:r>
              <a:rPr lang="zh-CN" altLang="en-US" sz="2600" dirty="0">
                <a:solidFill>
                  <a:schemeClr val="bg1"/>
                </a:solidFill>
              </a:rPr>
              <a:t>上</a:t>
            </a:r>
            <a:r>
              <a:rPr lang="en-US" altLang="zh-CN" sz="2600" dirty="0">
                <a:solidFill>
                  <a:schemeClr val="bg1"/>
                </a:solidFill>
              </a:rPr>
              <a:t>A</a:t>
            </a:r>
            <a:r>
              <a:rPr lang="zh-CN" altLang="en-US" sz="2600" dirty="0">
                <a:solidFill>
                  <a:schemeClr val="bg1"/>
                </a:solidFill>
              </a:rPr>
              <a:t>只有唯一的合法执行。</a:t>
            </a:r>
          </a:p>
          <a:p>
            <a:pPr marL="533400" indent="-533400" algn="just">
              <a:spcBef>
                <a:spcPct val="25000"/>
              </a:spcBef>
              <a:spcAft>
                <a:spcPct val="25000"/>
              </a:spcAft>
            </a:pPr>
            <a:r>
              <a:rPr lang="en-US" altLang="zh-CN" sz="2600" dirty="0"/>
              <a:t>Lemma3.1</a:t>
            </a:r>
            <a:r>
              <a:rPr lang="en-US" altLang="zh-CN" sz="2600" dirty="0">
                <a:solidFill>
                  <a:schemeClr val="bg1"/>
                </a:solidFill>
              </a:rPr>
              <a:t> </a:t>
            </a:r>
            <a:r>
              <a:rPr lang="zh-CN" altLang="en-US" sz="2600" dirty="0">
                <a:solidFill>
                  <a:schemeClr val="bg1"/>
                </a:solidFill>
              </a:rPr>
              <a:t>在环</a:t>
            </a:r>
            <a:r>
              <a:rPr lang="en-US" altLang="zh-CN" sz="2600" dirty="0">
                <a:solidFill>
                  <a:schemeClr val="bg1"/>
                </a:solidFill>
              </a:rPr>
              <a:t>R</a:t>
            </a:r>
            <a:r>
              <a:rPr lang="zh-CN" altLang="en-US" sz="2600" dirty="0">
                <a:solidFill>
                  <a:schemeClr val="bg1"/>
                </a:solidFill>
              </a:rPr>
              <a:t>上算法</a:t>
            </a:r>
            <a:r>
              <a:rPr lang="en-US" altLang="zh-CN" sz="2600" dirty="0">
                <a:solidFill>
                  <a:schemeClr val="bg1"/>
                </a:solidFill>
              </a:rPr>
              <a:t>A</a:t>
            </a:r>
            <a:r>
              <a:rPr lang="zh-CN" altLang="en-US" sz="2600" dirty="0">
                <a:solidFill>
                  <a:schemeClr val="bg1"/>
                </a:solidFill>
              </a:rPr>
              <a:t>的容许执行里，对于每一轮</a:t>
            </a:r>
            <a:r>
              <a:rPr lang="en-US" altLang="zh-CN" sz="2600" dirty="0">
                <a:solidFill>
                  <a:schemeClr val="bg1"/>
                </a:solidFill>
              </a:rPr>
              <a:t>k</a:t>
            </a:r>
            <a:r>
              <a:rPr lang="zh-CN" altLang="en-US" sz="2600" dirty="0">
                <a:solidFill>
                  <a:schemeClr val="bg1"/>
                </a:solidFill>
              </a:rPr>
              <a:t>，所有处理器的状态在第</a:t>
            </a:r>
            <a:r>
              <a:rPr lang="en-US" altLang="zh-CN" sz="2600" dirty="0">
                <a:solidFill>
                  <a:schemeClr val="bg1"/>
                </a:solidFill>
              </a:rPr>
              <a:t>k</a:t>
            </a:r>
            <a:r>
              <a:rPr lang="zh-CN" altLang="en-US" sz="2600" dirty="0">
                <a:solidFill>
                  <a:schemeClr val="bg1"/>
                </a:solidFill>
              </a:rPr>
              <a:t>轮结束时是相同的。</a:t>
            </a:r>
          </a:p>
          <a:p>
            <a:pPr marL="533400" indent="-533400" algn="just">
              <a:spcBef>
                <a:spcPct val="0"/>
              </a:spcBef>
              <a:buFont typeface="Wingdings" panose="05000000000000000000" pitchFamily="2" charset="2"/>
              <a:buNone/>
            </a:pPr>
            <a:r>
              <a:rPr lang="zh-CN" altLang="en-US" sz="2600" dirty="0">
                <a:solidFill>
                  <a:schemeClr val="bg1"/>
                </a:solidFill>
              </a:rPr>
              <a:t>	</a:t>
            </a:r>
            <a:r>
              <a:rPr lang="en-US" altLang="zh-CN" sz="2600" dirty="0">
                <a:solidFill>
                  <a:srgbClr val="00FF00"/>
                </a:solidFill>
              </a:rPr>
              <a:t>Pf.</a:t>
            </a:r>
            <a:r>
              <a:rPr lang="en-US" altLang="zh-CN" sz="2600" dirty="0">
                <a:solidFill>
                  <a:schemeClr val="bg1"/>
                </a:solidFill>
              </a:rPr>
              <a:t> </a:t>
            </a:r>
            <a:r>
              <a:rPr lang="zh-CN" altLang="en-US" sz="2600" dirty="0">
                <a:solidFill>
                  <a:schemeClr val="bg1"/>
                </a:solidFill>
              </a:rPr>
              <a:t>对</a:t>
            </a:r>
            <a:r>
              <a:rPr lang="en-US" altLang="zh-CN" sz="2600" dirty="0">
                <a:solidFill>
                  <a:schemeClr val="bg1"/>
                </a:solidFill>
              </a:rPr>
              <a:t>k</a:t>
            </a:r>
            <a:r>
              <a:rPr lang="zh-CN" altLang="en-US" sz="2600" dirty="0">
                <a:solidFill>
                  <a:schemeClr val="bg1"/>
                </a:solidFill>
              </a:rPr>
              <a:t>用归纳法</a:t>
            </a:r>
          </a:p>
          <a:p>
            <a:pPr marL="533400" indent="-533400" algn="just">
              <a:spcBef>
                <a:spcPct val="0"/>
              </a:spcBef>
              <a:buFont typeface="Wingdings" panose="05000000000000000000" pitchFamily="2" charset="2"/>
              <a:buNone/>
            </a:pPr>
            <a:r>
              <a:rPr lang="zh-CN" altLang="en-US" sz="2600" dirty="0">
                <a:solidFill>
                  <a:schemeClr val="bg1"/>
                </a:solidFill>
              </a:rPr>
              <a:t>		</a:t>
            </a:r>
            <a:r>
              <a:rPr lang="en-US" altLang="zh-CN" sz="2600" dirty="0">
                <a:solidFill>
                  <a:schemeClr val="bg1"/>
                </a:solidFill>
              </a:rPr>
              <a:t>K=0(</a:t>
            </a:r>
            <a:r>
              <a:rPr lang="zh-CN" altLang="en-US" sz="2600" dirty="0">
                <a:solidFill>
                  <a:schemeClr val="bg1"/>
                </a:solidFill>
              </a:rPr>
              <a:t>第一轮之前</a:t>
            </a:r>
            <a:r>
              <a:rPr lang="en-US" altLang="zh-CN" sz="2600" dirty="0">
                <a:solidFill>
                  <a:schemeClr val="bg1"/>
                </a:solidFill>
              </a:rPr>
              <a:t>)</a:t>
            </a:r>
            <a:r>
              <a:rPr lang="zh-CN" altLang="en-US" sz="2600" dirty="0">
                <a:solidFill>
                  <a:schemeClr val="bg1"/>
                </a:solidFill>
              </a:rPr>
              <a:t>，因为处理器在开始时都处在相同的初始状态，故结论是显然的。</a:t>
            </a:r>
          </a:p>
          <a:p>
            <a:pPr marL="533400" indent="-533400" algn="just">
              <a:spcBef>
                <a:spcPct val="0"/>
              </a:spcBef>
              <a:buFont typeface="Wingdings" panose="05000000000000000000" pitchFamily="2" charset="2"/>
              <a:buNone/>
            </a:pPr>
            <a:r>
              <a:rPr lang="zh-CN" altLang="en-US" sz="2600" dirty="0">
                <a:solidFill>
                  <a:schemeClr val="bg1"/>
                </a:solidFill>
              </a:rPr>
              <a:t>		设引理对</a:t>
            </a:r>
            <a:r>
              <a:rPr lang="en-US" altLang="zh-CN" sz="2600" dirty="0">
                <a:solidFill>
                  <a:schemeClr val="bg1"/>
                </a:solidFill>
              </a:rPr>
              <a:t>k-1</a:t>
            </a:r>
            <a:r>
              <a:rPr lang="zh-CN" altLang="en-US" sz="2600" dirty="0">
                <a:solidFill>
                  <a:schemeClr val="bg1"/>
                </a:solidFill>
              </a:rPr>
              <a:t>轮成立。因为在该轮里各处理器处在相同状态，他们都发送相同的消息</a:t>
            </a:r>
            <a:r>
              <a:rPr lang="en-US" altLang="zh-CN" sz="2600" dirty="0" err="1">
                <a:solidFill>
                  <a:schemeClr val="bg1"/>
                </a:solidFill>
              </a:rPr>
              <a:t>m</a:t>
            </a:r>
            <a:r>
              <a:rPr lang="en-US" altLang="zh-CN" sz="2600" baseline="-25000" dirty="0" err="1">
                <a:solidFill>
                  <a:schemeClr val="bg1"/>
                </a:solidFill>
              </a:rPr>
              <a:t>r</a:t>
            </a:r>
            <a:r>
              <a:rPr lang="zh-CN" altLang="en-US" sz="2600" dirty="0">
                <a:solidFill>
                  <a:schemeClr val="bg1"/>
                </a:solidFill>
              </a:rPr>
              <a:t>到右边，同样的消息</a:t>
            </a:r>
            <a:r>
              <a:rPr lang="en-US" altLang="zh-CN" sz="2600" dirty="0">
                <a:solidFill>
                  <a:schemeClr val="bg1"/>
                </a:solidFill>
              </a:rPr>
              <a:t>m</a:t>
            </a:r>
            <a:r>
              <a:rPr lang="en-US" altLang="zh-CN" sz="2600" baseline="-25000" dirty="0">
                <a:solidFill>
                  <a:schemeClr val="bg1"/>
                </a:solidFill>
              </a:rPr>
              <a:t>l</a:t>
            </a:r>
            <a:r>
              <a:rPr lang="zh-CN" altLang="en-US" sz="2600" dirty="0">
                <a:solidFill>
                  <a:schemeClr val="bg1"/>
                </a:solidFill>
              </a:rPr>
              <a:t>到左边，所以在第</a:t>
            </a:r>
            <a:r>
              <a:rPr lang="en-US" altLang="zh-CN" sz="2600" dirty="0">
                <a:solidFill>
                  <a:schemeClr val="bg1"/>
                </a:solidFill>
              </a:rPr>
              <a:t>k</a:t>
            </a:r>
            <a:r>
              <a:rPr lang="zh-CN" altLang="en-US" sz="2600" dirty="0">
                <a:solidFill>
                  <a:schemeClr val="bg1"/>
                </a:solidFill>
              </a:rPr>
              <a:t>轮里，每处理器均接收右边的</a:t>
            </a:r>
            <a:r>
              <a:rPr lang="en-US" altLang="zh-CN" sz="2600" dirty="0">
                <a:solidFill>
                  <a:schemeClr val="bg1"/>
                </a:solidFill>
              </a:rPr>
              <a:t>m</a:t>
            </a:r>
            <a:r>
              <a:rPr lang="en-US" altLang="zh-CN" sz="2600" baseline="-25000" dirty="0">
                <a:solidFill>
                  <a:schemeClr val="bg1"/>
                </a:solidFill>
              </a:rPr>
              <a:t>l</a:t>
            </a:r>
            <a:r>
              <a:rPr lang="en-US" altLang="zh-CN" sz="2600" dirty="0">
                <a:solidFill>
                  <a:schemeClr val="bg1"/>
                </a:solidFill>
              </a:rPr>
              <a:t> </a:t>
            </a:r>
            <a:r>
              <a:rPr lang="zh-CN" altLang="en-US" sz="2600" dirty="0">
                <a:solidFill>
                  <a:schemeClr val="bg1"/>
                </a:solidFill>
              </a:rPr>
              <a:t>，左边的</a:t>
            </a:r>
            <a:r>
              <a:rPr lang="en-US" altLang="zh-CN" sz="2600" dirty="0" err="1">
                <a:solidFill>
                  <a:schemeClr val="bg1"/>
                </a:solidFill>
              </a:rPr>
              <a:t>m</a:t>
            </a:r>
            <a:r>
              <a:rPr lang="en-US" altLang="zh-CN" sz="2600" baseline="-25000" dirty="0" err="1">
                <a:solidFill>
                  <a:schemeClr val="bg1"/>
                </a:solidFill>
              </a:rPr>
              <a:t>r</a:t>
            </a:r>
            <a:r>
              <a:rPr lang="en-US" altLang="zh-CN" sz="2600" dirty="0">
                <a:solidFill>
                  <a:schemeClr val="bg1"/>
                </a:solidFill>
              </a:rPr>
              <a:t> </a:t>
            </a:r>
            <a:r>
              <a:rPr lang="zh-CN" altLang="en-US" sz="2600" dirty="0">
                <a:solidFill>
                  <a:schemeClr val="bg1"/>
                </a:solidFill>
              </a:rPr>
              <a:t>。因此，所有处理器在第</a:t>
            </a:r>
            <a:r>
              <a:rPr lang="en-US" altLang="zh-CN" sz="2600" dirty="0">
                <a:solidFill>
                  <a:schemeClr val="bg1"/>
                </a:solidFill>
              </a:rPr>
              <a:t>k</a:t>
            </a:r>
            <a:r>
              <a:rPr lang="zh-CN" altLang="en-US" sz="2600" dirty="0">
                <a:solidFill>
                  <a:schemeClr val="bg1"/>
                </a:solidFill>
              </a:rPr>
              <a:t>轮里接收同样的消息，又因为它们均执行同样的程序，故第</a:t>
            </a:r>
            <a:r>
              <a:rPr lang="en-US" altLang="zh-CN" sz="2600" dirty="0">
                <a:solidFill>
                  <a:schemeClr val="bg1"/>
                </a:solidFill>
              </a:rPr>
              <a:t>k</a:t>
            </a:r>
            <a:r>
              <a:rPr lang="zh-CN" altLang="en-US" sz="2600" dirty="0">
                <a:solidFill>
                  <a:schemeClr val="bg1"/>
                </a:solidFill>
              </a:rPr>
              <a:t>轮它们均处于同样的状态。</a:t>
            </a:r>
          </a:p>
        </p:txBody>
      </p:sp>
    </p:spTree>
  </p:cSld>
  <p:clrMapOvr>
    <a:masterClrMapping/>
  </p:clrMapOvr>
  <p:transition>
    <p:random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4">
            <a:extLst>
              <a:ext uri="{FF2B5EF4-FFF2-40B4-BE49-F238E27FC236}">
                <a16:creationId xmlns:a16="http://schemas.microsoft.com/office/drawing/2014/main" id="{FDBDE7A3-F25C-4CBC-8450-60809A5AA2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zh-CN"/>
          </a:p>
          <a:p>
            <a:endParaRPr lang="en-US" altLang="zh-CN" sz="1400"/>
          </a:p>
        </p:txBody>
      </p:sp>
      <p:sp>
        <p:nvSpPr>
          <p:cNvPr id="6" name="灯片编号占位符 6">
            <a:extLst>
              <a:ext uri="{FF2B5EF4-FFF2-40B4-BE49-F238E27FC236}">
                <a16:creationId xmlns:a16="http://schemas.microsoft.com/office/drawing/2014/main" id="{2C0E1647-5F46-4880-B8F8-B2ED0A4542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33DE92-BC6A-4674-896A-43325C4948A5}" type="slidenum">
              <a:rPr lang="en-US" altLang="zh-CN"/>
              <a:pPr/>
              <a:t>12</a:t>
            </a:fld>
            <a:endParaRPr lang="en-US" altLang="zh-CN"/>
          </a:p>
        </p:txBody>
      </p:sp>
      <p:sp>
        <p:nvSpPr>
          <p:cNvPr id="396290" name="Rectangle 2">
            <a:extLst>
              <a:ext uri="{FF2B5EF4-FFF2-40B4-BE49-F238E27FC236}">
                <a16:creationId xmlns:a16="http://schemas.microsoft.com/office/drawing/2014/main" id="{E8DD657C-F36C-49EB-A6C3-E07D2FD6E13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31800" y="0"/>
            <a:ext cx="8231188" cy="814388"/>
          </a:xfrm>
        </p:spPr>
        <p:txBody>
          <a:bodyPr/>
          <a:lstStyle/>
          <a:p>
            <a:pPr algn="l"/>
            <a:r>
              <a:rPr lang="en-US" altLang="zh-CN">
                <a:cs typeface="Times New Roman" panose="02020603050405020304" pitchFamily="18" charset="0"/>
              </a:rPr>
              <a:t>§3.2 </a:t>
            </a:r>
            <a:r>
              <a:rPr lang="zh-CN" altLang="en-US">
                <a:cs typeface="Times New Roman" panose="02020603050405020304" pitchFamily="18" charset="0"/>
              </a:rPr>
              <a:t>匿名环</a:t>
            </a:r>
            <a:endParaRPr lang="zh-CN" altLang="en-US"/>
          </a:p>
        </p:txBody>
      </p:sp>
      <p:sp>
        <p:nvSpPr>
          <p:cNvPr id="396291" name="Rectangle 3">
            <a:extLst>
              <a:ext uri="{FF2B5EF4-FFF2-40B4-BE49-F238E27FC236}">
                <a16:creationId xmlns:a16="http://schemas.microsoft.com/office/drawing/2014/main" id="{FC615235-DFFC-4089-B031-C80260277572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252413" y="773113"/>
            <a:ext cx="8640762" cy="5895975"/>
          </a:xfrm>
        </p:spPr>
        <p:txBody>
          <a:bodyPr/>
          <a:lstStyle/>
          <a:p>
            <a:pPr marL="533400" indent="-533400" algn="just">
              <a:lnSpc>
                <a:spcPct val="90000"/>
              </a:lnSpc>
              <a:spcBef>
                <a:spcPct val="0"/>
              </a:spcBef>
              <a:buFont typeface="Wingdings" panose="05000000000000000000" pitchFamily="2" charset="2"/>
              <a:buNone/>
            </a:pPr>
            <a:r>
              <a:rPr lang="en-US" altLang="zh-CN" dirty="0">
                <a:solidFill>
                  <a:schemeClr val="bg1"/>
                </a:solidFill>
              </a:rPr>
              <a:t>		</a:t>
            </a:r>
            <a:r>
              <a:rPr lang="zh-CN" altLang="en-US" dirty="0">
                <a:solidFill>
                  <a:schemeClr val="bg1"/>
                </a:solidFill>
              </a:rPr>
              <a:t>上述引理蕴含着：若在某轮结束时，一个处理器宣布自己是</a:t>
            </a:r>
            <a:r>
              <a:rPr lang="en-US" altLang="zh-CN" dirty="0">
                <a:solidFill>
                  <a:schemeClr val="bg1"/>
                </a:solidFill>
              </a:rPr>
              <a:t>leader(</a:t>
            </a:r>
            <a:r>
              <a:rPr lang="zh-CN" altLang="en-US" dirty="0">
                <a:solidFill>
                  <a:schemeClr val="bg1"/>
                </a:solidFill>
              </a:rPr>
              <a:t>进入选中状态</a:t>
            </a:r>
            <a:r>
              <a:rPr lang="en-US" altLang="zh-CN" dirty="0">
                <a:solidFill>
                  <a:schemeClr val="bg1"/>
                </a:solidFill>
              </a:rPr>
              <a:t>)</a:t>
            </a:r>
            <a:r>
              <a:rPr lang="zh-CN" altLang="en-US" dirty="0">
                <a:solidFill>
                  <a:schemeClr val="bg1"/>
                </a:solidFill>
              </a:rPr>
              <a:t>，则其它处理器亦同样如此，这和</a:t>
            </a:r>
            <a:r>
              <a:rPr lang="en-US" altLang="zh-CN" dirty="0">
                <a:solidFill>
                  <a:schemeClr val="bg1"/>
                </a:solidFill>
              </a:rPr>
              <a:t>A</a:t>
            </a:r>
            <a:r>
              <a:rPr lang="zh-CN" altLang="en-US" dirty="0">
                <a:solidFill>
                  <a:schemeClr val="bg1"/>
                </a:solidFill>
              </a:rPr>
              <a:t>是一个</a:t>
            </a:r>
            <a:r>
              <a:rPr lang="en-US" altLang="zh-CN" dirty="0">
                <a:solidFill>
                  <a:schemeClr val="bg1"/>
                </a:solidFill>
              </a:rPr>
              <a:t>leader</a:t>
            </a:r>
            <a:r>
              <a:rPr lang="zh-CN" altLang="en-US" dirty="0">
                <a:solidFill>
                  <a:schemeClr val="bg1"/>
                </a:solidFill>
              </a:rPr>
              <a:t>选举算法的假定矛盾！因此证明：</a:t>
            </a:r>
          </a:p>
          <a:p>
            <a:pPr marL="533400" indent="-533400" algn="just">
              <a:lnSpc>
                <a:spcPct val="90000"/>
              </a:lnSpc>
            </a:pPr>
            <a:r>
              <a:rPr lang="en-US" altLang="zh-CN" dirty="0"/>
              <a:t>Th3.2</a:t>
            </a:r>
            <a:r>
              <a:rPr lang="en-US" altLang="zh-CN" dirty="0">
                <a:solidFill>
                  <a:schemeClr val="bg1"/>
                </a:solidFill>
              </a:rPr>
              <a:t> </a:t>
            </a:r>
            <a:r>
              <a:rPr lang="zh-CN" altLang="en-US" dirty="0">
                <a:solidFill>
                  <a:schemeClr val="bg1"/>
                </a:solidFill>
              </a:rPr>
              <a:t>对于同步环上的</a:t>
            </a:r>
            <a:r>
              <a:rPr lang="en-US" altLang="zh-CN" dirty="0">
                <a:solidFill>
                  <a:schemeClr val="bg1"/>
                </a:solidFill>
              </a:rPr>
              <a:t>leader</a:t>
            </a:r>
            <a:r>
              <a:rPr lang="zh-CN" altLang="en-US" dirty="0">
                <a:solidFill>
                  <a:schemeClr val="bg1"/>
                </a:solidFill>
              </a:rPr>
              <a:t>选举，不存在非均匀的匿名算法。</a:t>
            </a:r>
          </a:p>
          <a:p>
            <a:pPr marL="533400" indent="-533400" algn="just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zh-CN" altLang="en-US" dirty="0">
                <a:solidFill>
                  <a:schemeClr val="bg1"/>
                </a:solidFill>
              </a:rPr>
              <a:t>              ＋                               ＋</a:t>
            </a:r>
          </a:p>
          <a:p>
            <a:pPr marL="533400" indent="-533400" algn="just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zh-CN" altLang="en-US" dirty="0">
                <a:solidFill>
                  <a:schemeClr val="bg1"/>
                </a:solidFill>
              </a:rPr>
              <a:t>    同步环→异步环        非一致性→一致性算法</a:t>
            </a:r>
          </a:p>
          <a:p>
            <a:pPr marL="533400" indent="-533400" algn="just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zh-CN" altLang="en-US" dirty="0">
                <a:solidFill>
                  <a:schemeClr val="bg1"/>
                </a:solidFill>
              </a:rPr>
              <a:t>                              ↓↓</a:t>
            </a:r>
          </a:p>
          <a:p>
            <a:pPr marL="533400" indent="-533400" algn="just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zh-CN" altLang="en-US" sz="2800" dirty="0"/>
              <a:t>           对于环系统，不存在匿名的选举算法 </a:t>
            </a:r>
            <a:endParaRPr lang="zh-CN" altLang="en-US" sz="28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6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96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96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96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62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962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962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962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62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962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962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962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3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62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3962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4">
            <a:extLst>
              <a:ext uri="{FF2B5EF4-FFF2-40B4-BE49-F238E27FC236}">
                <a16:creationId xmlns:a16="http://schemas.microsoft.com/office/drawing/2014/main" id="{0167B368-DFEC-4027-AB6A-12918A554B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zh-CN"/>
          </a:p>
          <a:p>
            <a:endParaRPr lang="en-US" altLang="zh-CN" sz="1400"/>
          </a:p>
        </p:txBody>
      </p:sp>
      <p:sp>
        <p:nvSpPr>
          <p:cNvPr id="6" name="灯片编号占位符 6">
            <a:extLst>
              <a:ext uri="{FF2B5EF4-FFF2-40B4-BE49-F238E27FC236}">
                <a16:creationId xmlns:a16="http://schemas.microsoft.com/office/drawing/2014/main" id="{75038596-B50B-4F96-B105-843AE44EAF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692582-7E1C-4561-AC22-DD71DD83737B}" type="slidenum">
              <a:rPr lang="en-US" altLang="zh-CN"/>
              <a:pPr/>
              <a:t>13</a:t>
            </a:fld>
            <a:endParaRPr lang="en-US" altLang="zh-CN"/>
          </a:p>
        </p:txBody>
      </p:sp>
      <p:sp>
        <p:nvSpPr>
          <p:cNvPr id="397314" name="Rectangle 2">
            <a:extLst>
              <a:ext uri="{FF2B5EF4-FFF2-40B4-BE49-F238E27FC236}">
                <a16:creationId xmlns:a16="http://schemas.microsoft.com/office/drawing/2014/main" id="{EF7254D5-A24D-4370-93E1-6AF8A2B0D02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31800" y="0"/>
            <a:ext cx="8231188" cy="814388"/>
          </a:xfrm>
        </p:spPr>
        <p:txBody>
          <a:bodyPr/>
          <a:lstStyle/>
          <a:p>
            <a:pPr algn="l"/>
            <a:r>
              <a:rPr lang="en-US" altLang="zh-CN">
                <a:cs typeface="Times New Roman" panose="02020603050405020304" pitchFamily="18" charset="0"/>
              </a:rPr>
              <a:t>§3.3 </a:t>
            </a:r>
            <a:r>
              <a:rPr lang="zh-CN" altLang="en-US">
                <a:cs typeface="Times New Roman" panose="02020603050405020304" pitchFamily="18" charset="0"/>
              </a:rPr>
              <a:t>异步环</a:t>
            </a:r>
            <a:endParaRPr lang="zh-CN" altLang="en-US"/>
          </a:p>
        </p:txBody>
      </p:sp>
      <p:sp>
        <p:nvSpPr>
          <p:cNvPr id="397315" name="Rectangle 3">
            <a:extLst>
              <a:ext uri="{FF2B5EF4-FFF2-40B4-BE49-F238E27FC236}">
                <a16:creationId xmlns:a16="http://schemas.microsoft.com/office/drawing/2014/main" id="{C6D86C2B-AC44-4817-AA7C-400E28B6F5DC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252413" y="773113"/>
            <a:ext cx="8640762" cy="5895975"/>
          </a:xfrm>
        </p:spPr>
        <p:txBody>
          <a:bodyPr/>
          <a:lstStyle/>
          <a:p>
            <a:pPr marL="533400" indent="-533400" algn="just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Font typeface="Wingdings" panose="05000000000000000000" pitchFamily="2" charset="2"/>
              <a:buNone/>
            </a:pPr>
            <a:r>
              <a:rPr lang="en-US" altLang="zh-CN" dirty="0">
                <a:solidFill>
                  <a:schemeClr val="bg1"/>
                </a:solidFill>
              </a:rPr>
              <a:t>	</a:t>
            </a:r>
            <a:r>
              <a:rPr lang="zh-CN" altLang="en-US" sz="2800" dirty="0">
                <a:solidFill>
                  <a:schemeClr val="bg1"/>
                </a:solidFill>
              </a:rPr>
              <a:t>本节将讨论异步环上</a:t>
            </a:r>
            <a:r>
              <a:rPr lang="en-US" altLang="zh-CN" sz="2800" dirty="0">
                <a:solidFill>
                  <a:schemeClr val="bg1"/>
                </a:solidFill>
              </a:rPr>
              <a:t>leader</a:t>
            </a:r>
            <a:r>
              <a:rPr lang="zh-CN" altLang="en-US" sz="2800" dirty="0">
                <a:solidFill>
                  <a:schemeClr val="bg1"/>
                </a:solidFill>
              </a:rPr>
              <a:t>选举问题的</a:t>
            </a:r>
            <a:r>
              <a:rPr lang="en-US" altLang="zh-CN" sz="2800" dirty="0">
                <a:solidFill>
                  <a:schemeClr val="bg1"/>
                </a:solidFill>
              </a:rPr>
              <a:t>msg</a:t>
            </a:r>
            <a:r>
              <a:rPr lang="zh-CN" altLang="en-US" sz="2800" dirty="0">
                <a:solidFill>
                  <a:schemeClr val="bg1"/>
                </a:solidFill>
              </a:rPr>
              <a:t>复杂性上下界。</a:t>
            </a:r>
          </a:p>
          <a:p>
            <a:pPr marL="533400" indent="-533400" algn="just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Font typeface="Wingdings" panose="05000000000000000000" pitchFamily="2" charset="2"/>
              <a:buNone/>
            </a:pPr>
            <a:r>
              <a:rPr lang="zh-CN" altLang="en-US" sz="2800" dirty="0">
                <a:solidFill>
                  <a:schemeClr val="bg1"/>
                </a:solidFill>
              </a:rPr>
              <a:t>	由</a:t>
            </a:r>
            <a:r>
              <a:rPr lang="en-US" altLang="zh-CN" sz="2800" dirty="0">
                <a:solidFill>
                  <a:schemeClr val="bg1"/>
                </a:solidFill>
              </a:rPr>
              <a:t>Th3.2</a:t>
            </a:r>
            <a:r>
              <a:rPr lang="zh-CN" altLang="en-US" sz="2800" dirty="0">
                <a:solidFill>
                  <a:schemeClr val="bg1"/>
                </a:solidFill>
              </a:rPr>
              <a:t>知，对环而言没有匿名的</a:t>
            </a:r>
            <a:r>
              <a:rPr lang="en-US" altLang="zh-CN" sz="2800" dirty="0">
                <a:solidFill>
                  <a:schemeClr val="bg1"/>
                </a:solidFill>
              </a:rPr>
              <a:t>leader</a:t>
            </a:r>
            <a:r>
              <a:rPr lang="zh-CN" altLang="en-US" sz="2800" dirty="0">
                <a:solidFill>
                  <a:schemeClr val="bg1"/>
                </a:solidFill>
              </a:rPr>
              <a:t>选举算法存在。因此以下均假定处理器均有唯一标识符。</a:t>
            </a:r>
          </a:p>
          <a:p>
            <a:pPr marL="533400" indent="-533400" algn="just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Font typeface="Wingdings" panose="05000000000000000000" pitchFamily="2" charset="2"/>
              <a:buNone/>
            </a:pPr>
            <a:r>
              <a:rPr lang="zh-CN" altLang="en-US" sz="2800" dirty="0">
                <a:solidFill>
                  <a:schemeClr val="bg1"/>
                </a:solidFill>
              </a:rPr>
              <a:t>	当一个状态机</a:t>
            </a:r>
            <a:r>
              <a:rPr lang="en-US" altLang="zh-CN" sz="2800" dirty="0">
                <a:solidFill>
                  <a:schemeClr val="bg1"/>
                </a:solidFill>
              </a:rPr>
              <a:t>(</a:t>
            </a:r>
            <a:r>
              <a:rPr lang="zh-CN" altLang="en-US" sz="2800" dirty="0">
                <a:solidFill>
                  <a:schemeClr val="bg1"/>
                </a:solidFill>
              </a:rPr>
              <a:t>局部程序</a:t>
            </a:r>
            <a:r>
              <a:rPr lang="en-US" altLang="zh-CN" sz="2800" dirty="0">
                <a:solidFill>
                  <a:schemeClr val="bg1"/>
                </a:solidFill>
              </a:rPr>
              <a:t>)</a:t>
            </a:r>
            <a:r>
              <a:rPr lang="zh-CN" altLang="en-US" sz="2800" dirty="0">
                <a:solidFill>
                  <a:schemeClr val="bg1"/>
                </a:solidFill>
              </a:rPr>
              <a:t>和处理器</a:t>
            </a:r>
            <a:r>
              <a:rPr lang="en-US" altLang="zh-CN" sz="2800" dirty="0">
                <a:solidFill>
                  <a:schemeClr val="bg1"/>
                </a:solidFill>
              </a:rPr>
              <a:t>P</a:t>
            </a:r>
            <a:r>
              <a:rPr lang="en-US" altLang="zh-CN" sz="2800" baseline="-25000" dirty="0">
                <a:solidFill>
                  <a:schemeClr val="bg1"/>
                </a:solidFill>
              </a:rPr>
              <a:t>i</a:t>
            </a:r>
            <a:r>
              <a:rPr lang="zh-CN" altLang="en-US" sz="2800" dirty="0">
                <a:solidFill>
                  <a:schemeClr val="bg1"/>
                </a:solidFill>
              </a:rPr>
              <a:t>联系在一起时，其状态成分变量</a:t>
            </a:r>
            <a:r>
              <a:rPr lang="en-US" altLang="zh-CN" sz="2800" dirty="0" err="1">
                <a:solidFill>
                  <a:schemeClr val="bg1"/>
                </a:solidFill>
              </a:rPr>
              <a:t>id</a:t>
            </a:r>
            <a:r>
              <a:rPr lang="en-US" altLang="zh-CN" sz="2800" baseline="-25000" dirty="0" err="1">
                <a:solidFill>
                  <a:schemeClr val="bg1"/>
                </a:solidFill>
              </a:rPr>
              <a:t>i</a:t>
            </a:r>
            <a:r>
              <a:rPr lang="zh-CN" altLang="en-US" sz="2800" dirty="0">
                <a:solidFill>
                  <a:schemeClr val="bg1"/>
                </a:solidFill>
              </a:rPr>
              <a:t>被初始化为</a:t>
            </a:r>
            <a:r>
              <a:rPr lang="en-US" altLang="zh-CN" sz="2800" dirty="0">
                <a:solidFill>
                  <a:schemeClr val="bg1"/>
                </a:solidFill>
              </a:rPr>
              <a:t>P</a:t>
            </a:r>
            <a:r>
              <a:rPr lang="en-US" altLang="zh-CN" sz="2800" baseline="-25000" dirty="0">
                <a:solidFill>
                  <a:schemeClr val="bg1"/>
                </a:solidFill>
              </a:rPr>
              <a:t>i</a:t>
            </a:r>
            <a:r>
              <a:rPr lang="zh-CN" altLang="en-US" sz="2800" dirty="0">
                <a:solidFill>
                  <a:schemeClr val="bg1"/>
                </a:solidFill>
              </a:rPr>
              <a:t>的标识符的值，故各处理器的状态是有区别的。</a:t>
            </a:r>
          </a:p>
          <a:p>
            <a:pPr marL="533400" indent="-533400" algn="just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Font typeface="Wingdings" panose="05000000000000000000" pitchFamily="2" charset="2"/>
              <a:buNone/>
            </a:pPr>
            <a:endParaRPr lang="zh-CN" altLang="en-US" sz="2800" dirty="0">
              <a:solidFill>
                <a:schemeClr val="bg1"/>
              </a:solidFill>
            </a:endParaRPr>
          </a:p>
          <a:p>
            <a:pPr marL="533400" indent="-533400" algn="just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zh-CN" altLang="en-US" sz="2800" dirty="0"/>
              <a:t>环系统：</a:t>
            </a:r>
            <a:r>
              <a:rPr lang="zh-CN" altLang="en-US" sz="2800" dirty="0">
                <a:solidFill>
                  <a:schemeClr val="bg1"/>
                </a:solidFill>
              </a:rPr>
              <a:t>通过指派一个处理器列表按顺时针</a:t>
            </a:r>
            <a:r>
              <a:rPr lang="en-US" altLang="zh-CN" sz="2800" dirty="0">
                <a:solidFill>
                  <a:schemeClr val="bg1"/>
                </a:solidFill>
              </a:rPr>
              <a:t>(</a:t>
            </a:r>
            <a:r>
              <a:rPr lang="zh-CN" altLang="en-US" sz="2800" dirty="0">
                <a:solidFill>
                  <a:schemeClr val="bg1"/>
                </a:solidFill>
              </a:rPr>
              <a:t>从最小标识符起</a:t>
            </a:r>
            <a:r>
              <a:rPr lang="en-US" altLang="zh-CN" sz="2800" dirty="0">
                <a:solidFill>
                  <a:schemeClr val="bg1"/>
                </a:solidFill>
              </a:rPr>
              <a:t>)</a:t>
            </a:r>
            <a:r>
              <a:rPr lang="zh-CN" altLang="en-US" sz="2800" dirty="0">
                <a:solidFill>
                  <a:schemeClr val="bg1"/>
                </a:solidFill>
              </a:rPr>
              <a:t>指定环。注意是通过</a:t>
            </a:r>
            <a:r>
              <a:rPr lang="en-US" altLang="zh-CN" sz="2800" dirty="0">
                <a:solidFill>
                  <a:schemeClr val="bg1"/>
                </a:solidFill>
              </a:rPr>
              <a:t>id</a:t>
            </a:r>
            <a:r>
              <a:rPr lang="zh-CN" altLang="en-US" sz="2800" dirty="0">
                <a:solidFill>
                  <a:schemeClr val="bg1"/>
                </a:solidFill>
              </a:rPr>
              <a:t>排列，不是通过</a:t>
            </a:r>
            <a:r>
              <a:rPr lang="en-US" altLang="zh-CN" sz="2800" dirty="0">
                <a:solidFill>
                  <a:schemeClr val="bg1"/>
                </a:solidFill>
              </a:rPr>
              <a:t>P</a:t>
            </a:r>
            <a:r>
              <a:rPr lang="en-US" altLang="zh-CN" sz="2800" baseline="-25000" dirty="0">
                <a:solidFill>
                  <a:schemeClr val="bg1"/>
                </a:solidFill>
              </a:rPr>
              <a:t>i</a:t>
            </a:r>
            <a:r>
              <a:rPr lang="zh-CN" altLang="en-US" sz="2800" dirty="0">
                <a:solidFill>
                  <a:schemeClr val="bg1"/>
                </a:solidFill>
              </a:rPr>
              <a:t>的下标</a:t>
            </a:r>
            <a:r>
              <a:rPr lang="en-US" altLang="zh-CN" sz="2800" dirty="0" err="1">
                <a:solidFill>
                  <a:schemeClr val="bg1"/>
                </a:solidFill>
              </a:rPr>
              <a:t>i</a:t>
            </a:r>
            <a:r>
              <a:rPr lang="zh-CN" altLang="en-US" sz="2800" dirty="0">
                <a:solidFill>
                  <a:schemeClr val="bg1"/>
                </a:solidFill>
              </a:rPr>
              <a:t>来排列</a:t>
            </a:r>
            <a:r>
              <a:rPr lang="en-US" altLang="zh-CN" sz="2800" dirty="0">
                <a:solidFill>
                  <a:schemeClr val="bg1"/>
                </a:solidFill>
              </a:rPr>
              <a:t>(0</a:t>
            </a:r>
            <a:r>
              <a:rPr lang="en-US" altLang="en-US" sz="2800" dirty="0">
                <a:solidFill>
                  <a:schemeClr val="bg1"/>
                </a:solidFill>
              </a:rPr>
              <a:t>≤</a:t>
            </a:r>
            <a:r>
              <a:rPr lang="en-US" altLang="zh-CN" sz="2800" dirty="0">
                <a:solidFill>
                  <a:schemeClr val="bg1"/>
                </a:solidFill>
              </a:rPr>
              <a:t>i</a:t>
            </a:r>
            <a:r>
              <a:rPr lang="en-US" altLang="en-US" sz="2800" dirty="0">
                <a:solidFill>
                  <a:schemeClr val="bg1"/>
                </a:solidFill>
              </a:rPr>
              <a:t>≤</a:t>
            </a:r>
            <a:r>
              <a:rPr lang="en-US" altLang="zh-CN" sz="2800" dirty="0">
                <a:solidFill>
                  <a:schemeClr val="bg1"/>
                </a:solidFill>
              </a:rPr>
              <a:t>n-1)</a:t>
            </a:r>
            <a:r>
              <a:rPr lang="zh-CN" altLang="en-US" sz="2800" dirty="0">
                <a:solidFill>
                  <a:schemeClr val="bg1"/>
                </a:solidFill>
              </a:rPr>
              <a:t>，假定</a:t>
            </a:r>
            <a:r>
              <a:rPr lang="en-US" altLang="zh-CN" sz="2800" dirty="0" err="1">
                <a:solidFill>
                  <a:schemeClr val="bg1"/>
                </a:solidFill>
              </a:rPr>
              <a:t>id</a:t>
            </a:r>
            <a:r>
              <a:rPr lang="en-US" altLang="zh-CN" sz="2800" baseline="-25000" dirty="0" err="1">
                <a:solidFill>
                  <a:schemeClr val="bg1"/>
                </a:solidFill>
              </a:rPr>
              <a:t>i</a:t>
            </a:r>
            <a:r>
              <a:rPr lang="zh-CN" altLang="en-US" sz="2800" dirty="0">
                <a:solidFill>
                  <a:schemeClr val="bg1"/>
                </a:solidFill>
              </a:rPr>
              <a:t>是</a:t>
            </a:r>
            <a:r>
              <a:rPr lang="en-US" altLang="zh-CN" sz="2800" dirty="0">
                <a:solidFill>
                  <a:schemeClr val="bg1"/>
                </a:solidFill>
              </a:rPr>
              <a:t>P</a:t>
            </a:r>
            <a:r>
              <a:rPr lang="en-US" altLang="zh-CN" sz="2800" baseline="-25000" dirty="0">
                <a:solidFill>
                  <a:schemeClr val="bg1"/>
                </a:solidFill>
              </a:rPr>
              <a:t>i</a:t>
            </a:r>
            <a:r>
              <a:rPr lang="zh-CN" altLang="en-US" sz="2800" dirty="0">
                <a:solidFill>
                  <a:schemeClr val="bg1"/>
                </a:solidFill>
              </a:rPr>
              <a:t>的标识符。（因为下标</a:t>
            </a:r>
            <a:r>
              <a:rPr lang="en-US" altLang="zh-CN" sz="2800" dirty="0" err="1">
                <a:solidFill>
                  <a:schemeClr val="bg1"/>
                </a:solidFill>
              </a:rPr>
              <a:t>i</a:t>
            </a:r>
            <a:r>
              <a:rPr lang="zh-CN" altLang="en-US" sz="2800" dirty="0">
                <a:solidFill>
                  <a:schemeClr val="bg1"/>
                </a:solidFill>
              </a:rPr>
              <a:t>通常是不可获得的）</a:t>
            </a:r>
          </a:p>
        </p:txBody>
      </p:sp>
    </p:spTree>
  </p:cSld>
  <p:clrMapOvr>
    <a:masterClrMapping/>
  </p:clrMapOvr>
  <p:transition>
    <p:random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日期占位符 4">
            <a:extLst>
              <a:ext uri="{FF2B5EF4-FFF2-40B4-BE49-F238E27FC236}">
                <a16:creationId xmlns:a16="http://schemas.microsoft.com/office/drawing/2014/main" id="{4CD560E3-E0A6-4334-A3AB-3354070755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zh-CN"/>
          </a:p>
          <a:p>
            <a:endParaRPr lang="en-US" altLang="zh-CN" sz="1400"/>
          </a:p>
        </p:txBody>
      </p:sp>
      <p:sp>
        <p:nvSpPr>
          <p:cNvPr id="8" name="灯片编号占位符 6">
            <a:extLst>
              <a:ext uri="{FF2B5EF4-FFF2-40B4-BE49-F238E27FC236}">
                <a16:creationId xmlns:a16="http://schemas.microsoft.com/office/drawing/2014/main" id="{0134B937-3772-4330-93DD-3D9EBDF177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ACC6CE-979B-4E9A-90A9-4C322456AD6F}" type="slidenum">
              <a:rPr lang="en-US" altLang="zh-CN"/>
              <a:pPr/>
              <a:t>14</a:t>
            </a:fld>
            <a:endParaRPr lang="en-US" altLang="zh-CN"/>
          </a:p>
        </p:txBody>
      </p:sp>
      <p:sp>
        <p:nvSpPr>
          <p:cNvPr id="398338" name="Rectangle 2">
            <a:extLst>
              <a:ext uri="{FF2B5EF4-FFF2-40B4-BE49-F238E27FC236}">
                <a16:creationId xmlns:a16="http://schemas.microsoft.com/office/drawing/2014/main" id="{1235FFEE-30AF-460E-AF72-F0306B4C590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31800" y="0"/>
            <a:ext cx="8231188" cy="814388"/>
          </a:xfrm>
        </p:spPr>
        <p:txBody>
          <a:bodyPr/>
          <a:lstStyle/>
          <a:p>
            <a:pPr algn="l"/>
            <a:r>
              <a:rPr lang="en-US" altLang="zh-CN">
                <a:cs typeface="Times New Roman" panose="02020603050405020304" pitchFamily="18" charset="0"/>
              </a:rPr>
              <a:t>§3.3 </a:t>
            </a:r>
            <a:r>
              <a:rPr lang="zh-CN" altLang="en-US">
                <a:cs typeface="Times New Roman" panose="02020603050405020304" pitchFamily="18" charset="0"/>
              </a:rPr>
              <a:t>异步环</a:t>
            </a:r>
            <a:endParaRPr lang="zh-CN" altLang="en-US"/>
          </a:p>
        </p:txBody>
      </p:sp>
      <p:sp>
        <p:nvSpPr>
          <p:cNvPr id="398339" name="Rectangle 3">
            <a:extLst>
              <a:ext uri="{FF2B5EF4-FFF2-40B4-BE49-F238E27FC236}">
                <a16:creationId xmlns:a16="http://schemas.microsoft.com/office/drawing/2014/main" id="{25120ECA-3AC5-44A5-AF18-E1CD3E9709E4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161925" y="773113"/>
            <a:ext cx="8893175" cy="5895975"/>
          </a:xfrm>
        </p:spPr>
        <p:txBody>
          <a:bodyPr/>
          <a:lstStyle/>
          <a:p>
            <a:pPr marL="533400" indent="-533400" algn="just">
              <a:lnSpc>
                <a:spcPct val="80000"/>
              </a:lnSpc>
              <a:spcBef>
                <a:spcPct val="0"/>
              </a:spcBef>
            </a:pPr>
            <a:r>
              <a:rPr lang="zh-CN" altLang="en-US" sz="2400" dirty="0">
                <a:solidFill>
                  <a:schemeClr val="bg1"/>
                </a:solidFill>
              </a:rPr>
              <a:t>在非匿名算法中，均匀（一致性）和非均匀（非一致性）的概念稍有不同</a:t>
            </a:r>
          </a:p>
          <a:p>
            <a:pPr marL="914400" lvl="1" indent="-457200" algn="just">
              <a:lnSpc>
                <a:spcPct val="80000"/>
              </a:lnSpc>
              <a:spcBef>
                <a:spcPct val="0"/>
              </a:spcBef>
              <a:buFont typeface="Wingdings" panose="05000000000000000000" pitchFamily="2" charset="2"/>
              <a:buAutoNum type="circleNumDbPlain"/>
            </a:pPr>
            <a:r>
              <a:rPr lang="zh-CN" altLang="en-US" sz="2200" dirty="0"/>
              <a:t>均匀算法：</a:t>
            </a:r>
            <a:r>
              <a:rPr lang="zh-CN" altLang="en-US" sz="2200" dirty="0">
                <a:solidFill>
                  <a:schemeClr val="bg1"/>
                </a:solidFill>
              </a:rPr>
              <a:t>每个标识符</a:t>
            </a:r>
            <a:r>
              <a:rPr lang="en-US" altLang="zh-CN" sz="2200" dirty="0">
                <a:solidFill>
                  <a:schemeClr val="bg1"/>
                </a:solidFill>
              </a:rPr>
              <a:t>id</a:t>
            </a:r>
            <a:r>
              <a:rPr lang="zh-CN" altLang="en-US" sz="2200" dirty="0">
                <a:solidFill>
                  <a:schemeClr val="bg1"/>
                </a:solidFill>
              </a:rPr>
              <a:t>，均有一个唯一的状态机，但与环大小</a:t>
            </a:r>
            <a:r>
              <a:rPr lang="en-US" altLang="zh-CN" sz="2200" dirty="0">
                <a:solidFill>
                  <a:schemeClr val="bg1"/>
                </a:solidFill>
              </a:rPr>
              <a:t>n</a:t>
            </a:r>
            <a:r>
              <a:rPr lang="zh-CN" altLang="en-US" sz="2200" dirty="0">
                <a:solidFill>
                  <a:schemeClr val="bg1"/>
                </a:solidFill>
              </a:rPr>
              <a:t>无关。而在匿名算法中，均匀则指所有处理器只有同一个状态。（不管环的规模如何，只要处理器分配了对应其标识符的唯一状态机，算法就是正确的。）</a:t>
            </a:r>
          </a:p>
          <a:p>
            <a:pPr marL="914400" lvl="1" indent="-457200" algn="just">
              <a:lnSpc>
                <a:spcPct val="80000"/>
              </a:lnSpc>
              <a:spcBef>
                <a:spcPct val="0"/>
              </a:spcBef>
              <a:buFont typeface="Wingdings" panose="05000000000000000000" pitchFamily="2" charset="2"/>
              <a:buAutoNum type="circleNumDbPlain"/>
            </a:pPr>
            <a:r>
              <a:rPr lang="zh-CN" altLang="en-US" sz="2200" dirty="0"/>
              <a:t>非均匀算法：</a:t>
            </a:r>
            <a:r>
              <a:rPr lang="zh-CN" altLang="en-US" sz="2200" dirty="0">
                <a:solidFill>
                  <a:schemeClr val="bg1"/>
                </a:solidFill>
              </a:rPr>
              <a:t>每个</a:t>
            </a:r>
            <a:r>
              <a:rPr lang="en-US" altLang="zh-CN" sz="2200" dirty="0">
                <a:solidFill>
                  <a:schemeClr val="bg1"/>
                </a:solidFill>
              </a:rPr>
              <a:t>n</a:t>
            </a:r>
            <a:r>
              <a:rPr lang="zh-CN" altLang="en-US" sz="2200" dirty="0">
                <a:solidFill>
                  <a:schemeClr val="bg1"/>
                </a:solidFill>
              </a:rPr>
              <a:t>和每个</a:t>
            </a:r>
            <a:r>
              <a:rPr lang="en-US" altLang="zh-CN" sz="2200" dirty="0">
                <a:solidFill>
                  <a:schemeClr val="bg1"/>
                </a:solidFill>
              </a:rPr>
              <a:t>id</a:t>
            </a:r>
            <a:r>
              <a:rPr lang="zh-CN" altLang="en-US" sz="2200" dirty="0">
                <a:solidFill>
                  <a:schemeClr val="bg1"/>
                </a:solidFill>
              </a:rPr>
              <a:t>均对应一个状态机，而在匿名非均匀算法中，每个</a:t>
            </a:r>
            <a:r>
              <a:rPr lang="en-US" altLang="zh-CN" sz="2200" dirty="0">
                <a:solidFill>
                  <a:schemeClr val="bg1"/>
                </a:solidFill>
              </a:rPr>
              <a:t>n</a:t>
            </a:r>
            <a:r>
              <a:rPr lang="zh-CN" altLang="en-US" sz="2200" dirty="0">
                <a:solidFill>
                  <a:schemeClr val="bg1"/>
                </a:solidFill>
              </a:rPr>
              <a:t>值对应一个状态机。（对每一个</a:t>
            </a:r>
            <a:r>
              <a:rPr lang="en-US" altLang="zh-CN" sz="2200" dirty="0">
                <a:solidFill>
                  <a:schemeClr val="bg1"/>
                </a:solidFill>
              </a:rPr>
              <a:t>n</a:t>
            </a:r>
            <a:r>
              <a:rPr lang="zh-CN" altLang="en-US" sz="2200" dirty="0">
                <a:solidFill>
                  <a:schemeClr val="bg1"/>
                </a:solidFill>
              </a:rPr>
              <a:t>和给定规模</a:t>
            </a:r>
            <a:r>
              <a:rPr lang="en-US" altLang="zh-CN" sz="2200" dirty="0">
                <a:solidFill>
                  <a:schemeClr val="bg1"/>
                </a:solidFill>
              </a:rPr>
              <a:t>n</a:t>
            </a:r>
            <a:r>
              <a:rPr lang="zh-CN" altLang="en-US" sz="2200" dirty="0">
                <a:solidFill>
                  <a:schemeClr val="bg1"/>
                </a:solidFill>
              </a:rPr>
              <a:t>的任意一个环，当算法中每个处理器具有对应其标识符的环规模的状态机时，算法是正确的。）</a:t>
            </a:r>
          </a:p>
          <a:p>
            <a:pPr marL="533400" indent="-533400" algn="just">
              <a:lnSpc>
                <a:spcPct val="80000"/>
              </a:lnSpc>
              <a:spcBef>
                <a:spcPct val="40000"/>
              </a:spcBef>
              <a:buFont typeface="Wingdings" panose="05000000000000000000" pitchFamily="2" charset="2"/>
              <a:buNone/>
            </a:pPr>
            <a:r>
              <a:rPr lang="zh-CN" altLang="en-US" sz="2200" dirty="0">
                <a:solidFill>
                  <a:schemeClr val="bg1"/>
                </a:solidFill>
              </a:rPr>
              <a:t>	下面将讨论</a:t>
            </a:r>
            <a:r>
              <a:rPr lang="en-US" altLang="zh-CN" sz="2200" dirty="0">
                <a:solidFill>
                  <a:schemeClr val="bg1"/>
                </a:solidFill>
              </a:rPr>
              <a:t>msg</a:t>
            </a:r>
            <a:r>
              <a:rPr lang="zh-CN" altLang="en-US" sz="2200" dirty="0">
                <a:solidFill>
                  <a:schemeClr val="bg1"/>
                </a:solidFill>
              </a:rPr>
              <a:t>复杂性：</a:t>
            </a:r>
            <a:r>
              <a:rPr lang="en-US" altLang="zh-CN" sz="2200" dirty="0">
                <a:solidFill>
                  <a:schemeClr val="bg1"/>
                </a:solidFill>
              </a:rPr>
              <a:t>O(n</a:t>
            </a:r>
            <a:r>
              <a:rPr lang="en-US" altLang="zh-CN" sz="2200" baseline="30000" dirty="0">
                <a:solidFill>
                  <a:schemeClr val="bg1"/>
                </a:solidFill>
              </a:rPr>
              <a:t>2</a:t>
            </a:r>
            <a:r>
              <a:rPr lang="en-US" altLang="zh-CN" sz="2200" dirty="0">
                <a:solidFill>
                  <a:schemeClr val="bg1"/>
                </a:solidFill>
              </a:rPr>
              <a:t>)→O (</a:t>
            </a:r>
            <a:r>
              <a:rPr lang="en-US" altLang="zh-CN" sz="2200" dirty="0" err="1">
                <a:solidFill>
                  <a:schemeClr val="bg1"/>
                </a:solidFill>
              </a:rPr>
              <a:t>nlogn</a:t>
            </a:r>
            <a:r>
              <a:rPr lang="en-US" altLang="zh-CN" sz="2200" dirty="0">
                <a:solidFill>
                  <a:schemeClr val="bg1"/>
                </a:solidFill>
              </a:rPr>
              <a:t>) →</a:t>
            </a:r>
            <a:r>
              <a:rPr lang="el-GR" altLang="zh-CN" sz="2200" dirty="0">
                <a:solidFill>
                  <a:schemeClr val="bg1"/>
                </a:solidFill>
                <a:cs typeface="Arial" panose="020B0604020202020204" pitchFamily="34" charset="0"/>
              </a:rPr>
              <a:t>Ω</a:t>
            </a:r>
            <a:r>
              <a:rPr lang="en-US" altLang="zh-CN" sz="2200" dirty="0">
                <a:solidFill>
                  <a:schemeClr val="bg1"/>
                </a:solidFill>
              </a:rPr>
              <a:t>(</a:t>
            </a:r>
            <a:r>
              <a:rPr lang="en-US" altLang="zh-CN" sz="2200" dirty="0" err="1">
                <a:solidFill>
                  <a:schemeClr val="bg1"/>
                </a:solidFill>
              </a:rPr>
              <a:t>nlogn</a:t>
            </a:r>
            <a:r>
              <a:rPr lang="en-US" altLang="zh-CN" sz="2200" dirty="0">
                <a:solidFill>
                  <a:schemeClr val="bg1"/>
                </a:solidFill>
              </a:rPr>
              <a:t>)</a:t>
            </a:r>
          </a:p>
          <a:p>
            <a:pPr marL="533400" indent="-533400" algn="just">
              <a:lnSpc>
                <a:spcPct val="80000"/>
              </a:lnSpc>
              <a:spcBef>
                <a:spcPct val="0"/>
              </a:spcBef>
              <a:buFont typeface="Wingdings" panose="05000000000000000000" pitchFamily="2" charset="2"/>
              <a:buNone/>
            </a:pPr>
            <a:endParaRPr lang="en-US" altLang="zh-CN" sz="2200" dirty="0">
              <a:solidFill>
                <a:schemeClr val="bg1"/>
              </a:solidFill>
            </a:endParaRPr>
          </a:p>
          <a:p>
            <a:pPr marL="533400" indent="-533400" algn="just">
              <a:lnSpc>
                <a:spcPct val="80000"/>
              </a:lnSpc>
              <a:spcBef>
                <a:spcPct val="0"/>
              </a:spcBef>
              <a:spcAft>
                <a:spcPct val="25000"/>
              </a:spcAft>
              <a:buFont typeface="Wingdings" panose="05000000000000000000" pitchFamily="2" charset="2"/>
              <a:buNone/>
            </a:pPr>
            <a:r>
              <a:rPr lang="en-US" altLang="zh-CN" sz="2000" dirty="0">
                <a:cs typeface="Times New Roman" panose="02020603050405020304" pitchFamily="18" charset="0"/>
              </a:rPr>
              <a:t>§</a:t>
            </a:r>
            <a:r>
              <a:rPr lang="en-US" altLang="zh-CN" sz="2400" dirty="0">
                <a:cs typeface="Times New Roman" panose="02020603050405020304" pitchFamily="18" charset="0"/>
              </a:rPr>
              <a:t>3.3.1 </a:t>
            </a:r>
            <a:r>
              <a:rPr lang="zh-CN" altLang="en-US" sz="2400" dirty="0">
                <a:cs typeface="Times New Roman" panose="02020603050405020304" pitchFamily="18" charset="0"/>
              </a:rPr>
              <a:t>一个</a:t>
            </a:r>
            <a:r>
              <a:rPr lang="en-US" altLang="zh-CN" sz="2400" dirty="0">
                <a:cs typeface="Times New Roman" panose="02020603050405020304" pitchFamily="18" charset="0"/>
              </a:rPr>
              <a:t>O(n</a:t>
            </a:r>
            <a:r>
              <a:rPr lang="en-US" altLang="zh-CN" sz="2400" baseline="30000" dirty="0">
                <a:cs typeface="Times New Roman" panose="02020603050405020304" pitchFamily="18" charset="0"/>
              </a:rPr>
              <a:t>2</a:t>
            </a:r>
            <a:r>
              <a:rPr lang="en-US" altLang="zh-CN" sz="2400" dirty="0">
                <a:cs typeface="Times New Roman" panose="02020603050405020304" pitchFamily="18" charset="0"/>
              </a:rPr>
              <a:t>)</a:t>
            </a:r>
            <a:r>
              <a:rPr lang="zh-CN" altLang="en-US" sz="2400" dirty="0">
                <a:cs typeface="Times New Roman" panose="02020603050405020304" pitchFamily="18" charset="0"/>
              </a:rPr>
              <a:t>算法</a:t>
            </a:r>
          </a:p>
          <a:p>
            <a:pPr marL="533400" indent="-533400" algn="just">
              <a:lnSpc>
                <a:spcPct val="80000"/>
              </a:lnSpc>
              <a:spcBef>
                <a:spcPct val="0"/>
              </a:spcBef>
              <a:spcAft>
                <a:spcPct val="25000"/>
              </a:spcAft>
              <a:buFont typeface="Wingdings" panose="05000000000000000000" pitchFamily="2" charset="2"/>
              <a:buNone/>
            </a:pPr>
            <a:r>
              <a:rPr lang="zh-CN" altLang="en-US" sz="2400" dirty="0">
                <a:cs typeface="Times New Roman" panose="02020603050405020304" pitchFamily="18" charset="0"/>
              </a:rPr>
              <a:t>       </a:t>
            </a:r>
            <a:r>
              <a:rPr lang="en-US" altLang="zh-CN" sz="2200" dirty="0">
                <a:solidFill>
                  <a:schemeClr val="bg1"/>
                </a:solidFill>
                <a:cs typeface="Times New Roman" panose="02020603050405020304" pitchFamily="18" charset="0"/>
              </a:rPr>
              <a:t>Le </a:t>
            </a:r>
            <a:r>
              <a:rPr lang="en-US" altLang="zh-CN" sz="2200" dirty="0" err="1">
                <a:solidFill>
                  <a:schemeClr val="bg1"/>
                </a:solidFill>
                <a:cs typeface="Times New Roman" panose="02020603050405020304" pitchFamily="18" charset="0"/>
              </a:rPr>
              <a:t>Lann</a:t>
            </a:r>
            <a:r>
              <a:rPr lang="zh-CN" altLang="en-US" sz="2200" dirty="0">
                <a:solidFill>
                  <a:schemeClr val="bg1"/>
                </a:solidFill>
                <a:cs typeface="Times New Roman" panose="02020603050405020304" pitchFamily="18" charset="0"/>
              </a:rPr>
              <a:t>、</a:t>
            </a:r>
            <a:r>
              <a:rPr lang="en-US" altLang="zh-CN" sz="2200" dirty="0">
                <a:solidFill>
                  <a:schemeClr val="bg1"/>
                </a:solidFill>
                <a:cs typeface="Times New Roman" panose="02020603050405020304" pitchFamily="18" charset="0"/>
              </a:rPr>
              <a:t>Chang</a:t>
            </a:r>
            <a:r>
              <a:rPr lang="zh-CN" altLang="en-US" sz="2200" dirty="0">
                <a:solidFill>
                  <a:schemeClr val="bg1"/>
                </a:solidFill>
                <a:cs typeface="Times New Roman" panose="02020603050405020304" pitchFamily="18" charset="0"/>
              </a:rPr>
              <a:t>和</a:t>
            </a:r>
            <a:r>
              <a:rPr lang="en-US" altLang="zh-CN" sz="2200" dirty="0">
                <a:solidFill>
                  <a:schemeClr val="bg1"/>
                </a:solidFill>
                <a:cs typeface="Times New Roman" panose="02020603050405020304" pitchFamily="18" charset="0"/>
              </a:rPr>
              <a:t>Roberts</a:t>
            </a:r>
            <a:r>
              <a:rPr lang="zh-CN" altLang="en-US" sz="2200" dirty="0">
                <a:solidFill>
                  <a:schemeClr val="bg1"/>
                </a:solidFill>
                <a:cs typeface="Times New Roman" panose="02020603050405020304" pitchFamily="18" charset="0"/>
              </a:rPr>
              <a:t>给出，</a:t>
            </a:r>
            <a:r>
              <a:rPr lang="en-US" altLang="zh-CN" sz="2200" dirty="0">
                <a:solidFill>
                  <a:schemeClr val="bg1"/>
                </a:solidFill>
                <a:cs typeface="Times New Roman" panose="02020603050405020304" pitchFamily="18" charset="0"/>
              </a:rPr>
              <a:t>LCR</a:t>
            </a:r>
            <a:r>
              <a:rPr lang="zh-CN" altLang="en-US" sz="2200" dirty="0">
                <a:solidFill>
                  <a:schemeClr val="bg1"/>
                </a:solidFill>
                <a:cs typeface="Times New Roman" panose="02020603050405020304" pitchFamily="18" charset="0"/>
              </a:rPr>
              <a:t>算法</a:t>
            </a:r>
          </a:p>
          <a:p>
            <a:pPr marL="533400" indent="-533400" algn="just">
              <a:lnSpc>
                <a:spcPct val="80000"/>
              </a:lnSpc>
              <a:spcBef>
                <a:spcPct val="0"/>
              </a:spcBef>
              <a:spcAft>
                <a:spcPct val="15000"/>
              </a:spcAft>
            </a:pPr>
            <a:r>
              <a:rPr lang="zh-CN" altLang="en-US" sz="2400" dirty="0"/>
              <a:t>基本思想</a:t>
            </a:r>
          </a:p>
          <a:p>
            <a:pPr marL="914400" lvl="1" indent="-457200" algn="just">
              <a:lnSpc>
                <a:spcPct val="80000"/>
              </a:lnSpc>
              <a:spcBef>
                <a:spcPct val="0"/>
              </a:spcBef>
              <a:spcAft>
                <a:spcPct val="15000"/>
              </a:spcAft>
              <a:buFont typeface="Wingdings" panose="05000000000000000000" pitchFamily="2" charset="2"/>
              <a:buAutoNum type="circleNumDbPlain"/>
            </a:pPr>
            <a:r>
              <a:rPr lang="zh-CN" altLang="en-US" sz="2200" dirty="0">
                <a:solidFill>
                  <a:schemeClr val="bg1"/>
                </a:solidFill>
              </a:rPr>
              <a:t>每个处理器</a:t>
            </a:r>
            <a:r>
              <a:rPr lang="en-US" altLang="zh-CN" sz="2200" dirty="0">
                <a:solidFill>
                  <a:schemeClr val="bg1"/>
                </a:solidFill>
              </a:rPr>
              <a:t>P</a:t>
            </a:r>
            <a:r>
              <a:rPr lang="en-US" altLang="zh-CN" sz="2200" baseline="-25000" dirty="0">
                <a:solidFill>
                  <a:schemeClr val="bg1"/>
                </a:solidFill>
              </a:rPr>
              <a:t>i</a:t>
            </a:r>
            <a:r>
              <a:rPr lang="zh-CN" altLang="en-US" sz="2200" dirty="0">
                <a:solidFill>
                  <a:schemeClr val="bg1"/>
                </a:solidFill>
              </a:rPr>
              <a:t>发送一个</a:t>
            </a:r>
            <a:r>
              <a:rPr lang="en-US" altLang="zh-CN" sz="2200" dirty="0">
                <a:solidFill>
                  <a:schemeClr val="bg1"/>
                </a:solidFill>
              </a:rPr>
              <a:t>msg(</a:t>
            </a:r>
            <a:r>
              <a:rPr lang="zh-CN" altLang="en-US" sz="2200" dirty="0">
                <a:solidFill>
                  <a:schemeClr val="bg1"/>
                </a:solidFill>
              </a:rPr>
              <a:t>自己的标识符</a:t>
            </a:r>
            <a:r>
              <a:rPr lang="en-US" altLang="zh-CN" sz="2200" dirty="0">
                <a:solidFill>
                  <a:schemeClr val="bg1"/>
                </a:solidFill>
              </a:rPr>
              <a:t>)</a:t>
            </a:r>
            <a:r>
              <a:rPr lang="zh-CN" altLang="en-US" sz="2200" dirty="0">
                <a:solidFill>
                  <a:schemeClr val="bg1"/>
                </a:solidFill>
              </a:rPr>
              <a:t>到左邻居，然后等其右邻居的</a:t>
            </a:r>
            <a:r>
              <a:rPr lang="en-US" altLang="zh-CN" sz="2200" dirty="0">
                <a:solidFill>
                  <a:schemeClr val="bg1"/>
                </a:solidFill>
              </a:rPr>
              <a:t>msg</a:t>
            </a:r>
          </a:p>
          <a:p>
            <a:pPr marL="914400" lvl="1" indent="-457200" algn="just">
              <a:lnSpc>
                <a:spcPct val="80000"/>
              </a:lnSpc>
              <a:spcBef>
                <a:spcPct val="0"/>
              </a:spcBef>
              <a:buFont typeface="Wingdings" panose="05000000000000000000" pitchFamily="2" charset="2"/>
              <a:buAutoNum type="circleNumDbPlain"/>
            </a:pPr>
            <a:r>
              <a:rPr lang="zh-CN" altLang="en-US" sz="2200" dirty="0">
                <a:solidFill>
                  <a:schemeClr val="bg1"/>
                </a:solidFill>
              </a:rPr>
              <a:t>当它接收一个</a:t>
            </a:r>
            <a:r>
              <a:rPr lang="en-US" altLang="zh-CN" sz="2200" dirty="0">
                <a:solidFill>
                  <a:schemeClr val="bg1"/>
                </a:solidFill>
              </a:rPr>
              <a:t>msg</a:t>
            </a:r>
            <a:r>
              <a:rPr lang="zh-CN" altLang="en-US" sz="2200" dirty="0">
                <a:solidFill>
                  <a:schemeClr val="bg1"/>
                </a:solidFill>
              </a:rPr>
              <a:t>时，检验收到的</a:t>
            </a:r>
            <a:r>
              <a:rPr lang="en-US" altLang="zh-CN" sz="2200" dirty="0" err="1">
                <a:solidFill>
                  <a:schemeClr val="bg1"/>
                </a:solidFill>
              </a:rPr>
              <a:t>id</a:t>
            </a:r>
            <a:r>
              <a:rPr lang="en-US" altLang="zh-CN" sz="2200" baseline="-25000" dirty="0" err="1">
                <a:solidFill>
                  <a:schemeClr val="bg1"/>
                </a:solidFill>
              </a:rPr>
              <a:t>j</a:t>
            </a:r>
            <a:r>
              <a:rPr lang="zh-CN" altLang="en-US" sz="2200" dirty="0">
                <a:solidFill>
                  <a:schemeClr val="bg1"/>
                </a:solidFill>
              </a:rPr>
              <a:t>，若</a:t>
            </a:r>
            <a:r>
              <a:rPr lang="en-US" altLang="zh-CN" sz="2200" dirty="0" err="1">
                <a:solidFill>
                  <a:schemeClr val="bg1"/>
                </a:solidFill>
              </a:rPr>
              <a:t>id</a:t>
            </a:r>
            <a:r>
              <a:rPr lang="en-US" altLang="zh-CN" sz="2200" baseline="-25000" dirty="0" err="1">
                <a:solidFill>
                  <a:schemeClr val="bg1"/>
                </a:solidFill>
              </a:rPr>
              <a:t>j</a:t>
            </a:r>
            <a:r>
              <a:rPr lang="en-US" altLang="zh-CN" sz="2200" dirty="0">
                <a:solidFill>
                  <a:schemeClr val="bg1"/>
                </a:solidFill>
              </a:rPr>
              <a:t>&gt;</a:t>
            </a:r>
            <a:r>
              <a:rPr lang="en-US" altLang="zh-CN" sz="2200" dirty="0" err="1">
                <a:solidFill>
                  <a:schemeClr val="bg1"/>
                </a:solidFill>
              </a:rPr>
              <a:t>id</a:t>
            </a:r>
            <a:r>
              <a:rPr lang="en-US" altLang="zh-CN" sz="2200" baseline="-25000" dirty="0" err="1">
                <a:solidFill>
                  <a:schemeClr val="bg1"/>
                </a:solidFill>
              </a:rPr>
              <a:t>i</a:t>
            </a:r>
            <a:r>
              <a:rPr lang="zh-CN" altLang="en-US" sz="2200" dirty="0">
                <a:solidFill>
                  <a:schemeClr val="bg1"/>
                </a:solidFill>
              </a:rPr>
              <a:t>，则</a:t>
            </a:r>
            <a:r>
              <a:rPr lang="en-US" altLang="zh-CN" sz="2200" dirty="0">
                <a:solidFill>
                  <a:schemeClr val="bg1"/>
                </a:solidFill>
              </a:rPr>
              <a:t>P</a:t>
            </a:r>
            <a:r>
              <a:rPr lang="en-US" altLang="zh-CN" sz="2200" baseline="-25000" dirty="0">
                <a:solidFill>
                  <a:schemeClr val="bg1"/>
                </a:solidFill>
              </a:rPr>
              <a:t>i</a:t>
            </a:r>
            <a:r>
              <a:rPr lang="zh-CN" altLang="en-US" sz="2200" dirty="0">
                <a:solidFill>
                  <a:schemeClr val="bg1"/>
                </a:solidFill>
              </a:rPr>
              <a:t>转发</a:t>
            </a:r>
            <a:r>
              <a:rPr lang="en-US" altLang="zh-CN" sz="2200" dirty="0" err="1">
                <a:solidFill>
                  <a:schemeClr val="bg1"/>
                </a:solidFill>
              </a:rPr>
              <a:t>id</a:t>
            </a:r>
            <a:r>
              <a:rPr lang="en-US" altLang="zh-CN" sz="2200" baseline="-25000" dirty="0" err="1">
                <a:solidFill>
                  <a:schemeClr val="bg1"/>
                </a:solidFill>
              </a:rPr>
              <a:t>j</a:t>
            </a:r>
            <a:r>
              <a:rPr lang="zh-CN" altLang="en-US" sz="2200" dirty="0">
                <a:solidFill>
                  <a:schemeClr val="bg1"/>
                </a:solidFill>
              </a:rPr>
              <a:t>给左邻，否则没收</a:t>
            </a:r>
            <a:r>
              <a:rPr lang="en-US" altLang="zh-CN" sz="2200" dirty="0" err="1">
                <a:solidFill>
                  <a:schemeClr val="bg1"/>
                </a:solidFill>
              </a:rPr>
              <a:t>id</a:t>
            </a:r>
            <a:r>
              <a:rPr lang="en-US" altLang="zh-CN" sz="2200" baseline="-25000" dirty="0" err="1">
                <a:solidFill>
                  <a:schemeClr val="bg1"/>
                </a:solidFill>
              </a:rPr>
              <a:t>j</a:t>
            </a:r>
            <a:r>
              <a:rPr lang="en-US" altLang="zh-CN" sz="2200" dirty="0">
                <a:solidFill>
                  <a:schemeClr val="bg1"/>
                </a:solidFill>
              </a:rPr>
              <a:t>(</a:t>
            </a:r>
            <a:r>
              <a:rPr lang="zh-CN" altLang="en-US" sz="2200" dirty="0">
                <a:solidFill>
                  <a:schemeClr val="bg1"/>
                </a:solidFill>
              </a:rPr>
              <a:t>不转发</a:t>
            </a:r>
            <a:r>
              <a:rPr lang="en-US" altLang="zh-CN" sz="2200" dirty="0">
                <a:solidFill>
                  <a:schemeClr val="bg1"/>
                </a:solidFill>
              </a:rPr>
              <a:t>)</a:t>
            </a:r>
            <a:r>
              <a:rPr lang="zh-CN" altLang="en-US" sz="2200" dirty="0">
                <a:solidFill>
                  <a:schemeClr val="bg1"/>
                </a:solidFill>
              </a:rPr>
              <a:t>。</a:t>
            </a:r>
          </a:p>
        </p:txBody>
      </p:sp>
      <p:sp>
        <p:nvSpPr>
          <p:cNvPr id="398340" name="Rectangle 4">
            <a:extLst>
              <a:ext uri="{FF2B5EF4-FFF2-40B4-BE49-F238E27FC236}">
                <a16:creationId xmlns:a16="http://schemas.microsoft.com/office/drawing/2014/main" id="{96380A0D-4D9B-42DC-AC5C-584440E2730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97763" y="3924300"/>
            <a:ext cx="1216025" cy="539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CN" altLang="en-US">
                <a:solidFill>
                  <a:srgbClr val="FF0000"/>
                </a:solidFill>
              </a:rPr>
              <a:t>下界</a:t>
            </a:r>
          </a:p>
        </p:txBody>
      </p:sp>
      <p:sp>
        <p:nvSpPr>
          <p:cNvPr id="398341" name="Line 5">
            <a:extLst>
              <a:ext uri="{FF2B5EF4-FFF2-40B4-BE49-F238E27FC236}">
                <a16:creationId xmlns:a16="http://schemas.microsoft.com/office/drawing/2014/main" id="{B98386F7-1D7B-48BC-B0C8-C8E61BB0BEB5}"/>
              </a:ext>
            </a:extLst>
          </p:cNvPr>
          <p:cNvSpPr>
            <a:spLocks noChangeShapeType="1"/>
          </p:cNvSpPr>
          <p:nvPr/>
        </p:nvSpPr>
        <p:spPr bwMode="auto">
          <a:xfrm>
            <a:off x="7227888" y="4059238"/>
            <a:ext cx="360362" cy="134937"/>
          </a:xfrm>
          <a:prstGeom prst="line">
            <a:avLst/>
          </a:prstGeom>
          <a:noFill/>
          <a:ln w="508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8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983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8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3983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834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日期占位符 4">
            <a:extLst>
              <a:ext uri="{FF2B5EF4-FFF2-40B4-BE49-F238E27FC236}">
                <a16:creationId xmlns:a16="http://schemas.microsoft.com/office/drawing/2014/main" id="{5D5539E1-B3C8-4A0B-B194-B473E838EC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zh-CN"/>
          </a:p>
          <a:p>
            <a:endParaRPr lang="en-US" altLang="zh-CN" sz="1400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9D0F3D08-D965-4FDC-AE42-B8F5CA1145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2EFE1B-D264-4003-8AA9-25769E8DB21B}" type="slidenum">
              <a:rPr lang="en-US" altLang="zh-CN"/>
              <a:pPr/>
              <a:t>15</a:t>
            </a:fld>
            <a:endParaRPr lang="en-US" altLang="zh-CN"/>
          </a:p>
        </p:txBody>
      </p:sp>
      <p:sp>
        <p:nvSpPr>
          <p:cNvPr id="399362" name="Rectangle 2">
            <a:extLst>
              <a:ext uri="{FF2B5EF4-FFF2-40B4-BE49-F238E27FC236}">
                <a16:creationId xmlns:a16="http://schemas.microsoft.com/office/drawing/2014/main" id="{8BB027B0-898F-4312-8443-E1B6C0EBF8D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31800" y="0"/>
            <a:ext cx="8231188" cy="814388"/>
          </a:xfrm>
        </p:spPr>
        <p:txBody>
          <a:bodyPr/>
          <a:lstStyle/>
          <a:p>
            <a:pPr algn="l"/>
            <a:r>
              <a:rPr lang="en-US" altLang="zh-CN" sz="4000">
                <a:cs typeface="Times New Roman" panose="02020603050405020304" pitchFamily="18" charset="0"/>
              </a:rPr>
              <a:t>§</a:t>
            </a:r>
            <a:r>
              <a:rPr lang="en-US" altLang="zh-CN">
                <a:cs typeface="Times New Roman" panose="02020603050405020304" pitchFamily="18" charset="0"/>
              </a:rPr>
              <a:t>3.3.1 </a:t>
            </a:r>
            <a:r>
              <a:rPr lang="zh-CN" altLang="en-US">
                <a:cs typeface="Times New Roman" panose="02020603050405020304" pitchFamily="18" charset="0"/>
              </a:rPr>
              <a:t>一个</a:t>
            </a:r>
            <a:r>
              <a:rPr lang="en-US" altLang="zh-CN">
                <a:cs typeface="Times New Roman" panose="02020603050405020304" pitchFamily="18" charset="0"/>
              </a:rPr>
              <a:t>O(n</a:t>
            </a:r>
            <a:r>
              <a:rPr lang="en-US" altLang="zh-CN" baseline="30000">
                <a:cs typeface="Times New Roman" panose="02020603050405020304" pitchFamily="18" charset="0"/>
              </a:rPr>
              <a:t>2</a:t>
            </a:r>
            <a:r>
              <a:rPr lang="en-US" altLang="zh-CN">
                <a:cs typeface="Times New Roman" panose="02020603050405020304" pitchFamily="18" charset="0"/>
              </a:rPr>
              <a:t>)</a:t>
            </a:r>
            <a:r>
              <a:rPr lang="zh-CN" altLang="en-US">
                <a:cs typeface="Times New Roman" panose="02020603050405020304" pitchFamily="18" charset="0"/>
              </a:rPr>
              <a:t>算法</a:t>
            </a:r>
          </a:p>
        </p:txBody>
      </p:sp>
      <p:sp>
        <p:nvSpPr>
          <p:cNvPr id="399363" name="Rectangle 3">
            <a:extLst>
              <a:ext uri="{FF2B5EF4-FFF2-40B4-BE49-F238E27FC236}">
                <a16:creationId xmlns:a16="http://schemas.microsoft.com/office/drawing/2014/main" id="{3D535222-DF86-4634-87A6-EA2B9D33CF01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161925" y="773113"/>
            <a:ext cx="8893175" cy="5895975"/>
          </a:xfrm>
        </p:spPr>
        <p:txBody>
          <a:bodyPr/>
          <a:lstStyle/>
          <a:p>
            <a:pPr marL="914400" lvl="1" indent="-457200">
              <a:spcBef>
                <a:spcPct val="20000"/>
              </a:spcBef>
              <a:buFont typeface="Wingdings" panose="05000000000000000000" pitchFamily="2" charset="2"/>
              <a:buAutoNum type="circleNumDbPlain" startAt="3"/>
            </a:pPr>
            <a:r>
              <a:rPr lang="zh-CN" altLang="en-US" dirty="0">
                <a:solidFill>
                  <a:schemeClr val="bg1"/>
                </a:solidFill>
                <a:cs typeface="Times New Roman" panose="02020603050405020304" pitchFamily="18" charset="0"/>
              </a:rPr>
              <a:t>若某处理器收到一个含有自己标识符的</a:t>
            </a:r>
            <a:r>
              <a:rPr lang="en-US" altLang="zh-CN" dirty="0">
                <a:solidFill>
                  <a:schemeClr val="bg1"/>
                </a:solidFill>
                <a:cs typeface="Times New Roman" panose="02020603050405020304" pitchFamily="18" charset="0"/>
              </a:rPr>
              <a:t>msg</a:t>
            </a:r>
            <a:r>
              <a:rPr lang="zh-CN" altLang="en-US" dirty="0">
                <a:solidFill>
                  <a:schemeClr val="bg1"/>
                </a:solidFill>
                <a:cs typeface="Times New Roman" panose="02020603050405020304" pitchFamily="18" charset="0"/>
              </a:rPr>
              <a:t>，则它宣布自己是</a:t>
            </a:r>
            <a:r>
              <a:rPr lang="en-US" altLang="zh-CN" dirty="0">
                <a:solidFill>
                  <a:schemeClr val="bg1"/>
                </a:solidFill>
                <a:cs typeface="Times New Roman" panose="02020603050405020304" pitchFamily="18" charset="0"/>
              </a:rPr>
              <a:t>leader</a:t>
            </a:r>
            <a:r>
              <a:rPr lang="zh-CN" altLang="en-US" dirty="0">
                <a:solidFill>
                  <a:schemeClr val="bg1"/>
                </a:solidFill>
                <a:cs typeface="Times New Roman" panose="02020603050405020304" pitchFamily="18" charset="0"/>
              </a:rPr>
              <a:t>，并发送一个终止</a:t>
            </a:r>
            <a:r>
              <a:rPr lang="en-US" altLang="zh-CN" dirty="0">
                <a:solidFill>
                  <a:schemeClr val="bg1"/>
                </a:solidFill>
                <a:cs typeface="Times New Roman" panose="02020603050405020304" pitchFamily="18" charset="0"/>
              </a:rPr>
              <a:t>msg</a:t>
            </a:r>
            <a:r>
              <a:rPr lang="zh-CN" altLang="en-US" dirty="0">
                <a:solidFill>
                  <a:schemeClr val="bg1"/>
                </a:solidFill>
                <a:cs typeface="Times New Roman" panose="02020603050405020304" pitchFamily="18" charset="0"/>
              </a:rPr>
              <a:t>给左邻，然后终止。</a:t>
            </a:r>
          </a:p>
          <a:p>
            <a:pPr marL="914400" lvl="1" indent="-457200">
              <a:spcBef>
                <a:spcPct val="20000"/>
              </a:spcBef>
              <a:buFont typeface="Wingdings" panose="05000000000000000000" pitchFamily="2" charset="2"/>
              <a:buAutoNum type="circleNumDbPlain" startAt="3"/>
            </a:pPr>
            <a:r>
              <a:rPr lang="zh-CN" altLang="en-US" dirty="0">
                <a:solidFill>
                  <a:schemeClr val="bg1"/>
                </a:solidFill>
                <a:cs typeface="Times New Roman" panose="02020603050405020304" pitchFamily="18" charset="0"/>
              </a:rPr>
              <a:t>当一处理器收到一个终止</a:t>
            </a:r>
            <a:r>
              <a:rPr lang="en-US" altLang="zh-CN" dirty="0">
                <a:solidFill>
                  <a:schemeClr val="bg1"/>
                </a:solidFill>
                <a:cs typeface="Times New Roman" panose="02020603050405020304" pitchFamily="18" charset="0"/>
              </a:rPr>
              <a:t>msg</a:t>
            </a:r>
            <a:r>
              <a:rPr lang="zh-CN" altLang="en-US" dirty="0">
                <a:solidFill>
                  <a:schemeClr val="bg1"/>
                </a:solidFill>
                <a:cs typeface="Times New Roman" panose="02020603050405020304" pitchFamily="18" charset="0"/>
              </a:rPr>
              <a:t>时，向左邻转发此消息，然后作为</a:t>
            </a:r>
            <a:r>
              <a:rPr lang="en-US" altLang="zh-CN" dirty="0">
                <a:solidFill>
                  <a:schemeClr val="bg1"/>
                </a:solidFill>
                <a:cs typeface="Times New Roman" panose="02020603050405020304" pitchFamily="18" charset="0"/>
              </a:rPr>
              <a:t>non-leader</a:t>
            </a:r>
            <a:r>
              <a:rPr lang="zh-CN" altLang="en-US" dirty="0">
                <a:solidFill>
                  <a:schemeClr val="bg1"/>
                </a:solidFill>
                <a:cs typeface="Times New Roman" panose="02020603050405020304" pitchFamily="18" charset="0"/>
              </a:rPr>
              <a:t>终止。</a:t>
            </a:r>
          </a:p>
          <a:p>
            <a:pPr marL="533400" indent="-533400">
              <a:spcBef>
                <a:spcPct val="20000"/>
              </a:spcBef>
              <a:buFont typeface="Wingdings" panose="05000000000000000000" pitchFamily="2" charset="2"/>
              <a:buNone/>
            </a:pPr>
            <a:r>
              <a:rPr lang="zh-CN" altLang="en-US" sz="2800" dirty="0">
                <a:cs typeface="Times New Roman" panose="02020603050405020304" pitchFamily="18" charset="0"/>
              </a:rPr>
              <a:t>	</a:t>
            </a:r>
            <a:r>
              <a:rPr lang="zh-CN" altLang="en-US" sz="2800" dirty="0">
                <a:solidFill>
                  <a:schemeClr val="bg1"/>
                </a:solidFill>
                <a:cs typeface="Times New Roman" panose="02020603050405020304" pitchFamily="18" charset="0"/>
              </a:rPr>
              <a:t>因为算法不依赖于</a:t>
            </a:r>
            <a:r>
              <a:rPr lang="en-US" altLang="zh-CN" sz="2800" dirty="0">
                <a:solidFill>
                  <a:schemeClr val="bg1"/>
                </a:solidFill>
                <a:cs typeface="Times New Roman" panose="02020603050405020304" pitchFamily="18" charset="0"/>
              </a:rPr>
              <a:t>n</a:t>
            </a:r>
            <a:r>
              <a:rPr lang="zh-CN" altLang="en-US" sz="2800" dirty="0">
                <a:solidFill>
                  <a:schemeClr val="bg1"/>
                </a:solidFill>
                <a:cs typeface="Times New Roman" panose="02020603050405020304" pitchFamily="18" charset="0"/>
              </a:rPr>
              <a:t>，故它是均匀的。</a:t>
            </a:r>
          </a:p>
          <a:p>
            <a:pPr marL="533400" indent="-533400">
              <a:spcBef>
                <a:spcPct val="0"/>
              </a:spcBef>
              <a:buFont typeface="Wingdings" panose="05000000000000000000" pitchFamily="2" charset="2"/>
              <a:buNone/>
            </a:pPr>
            <a:endParaRPr lang="zh-CN" altLang="en-US" dirty="0">
              <a:solidFill>
                <a:schemeClr val="bg1"/>
              </a:solidFill>
              <a:cs typeface="Times New Roman" panose="02020603050405020304" pitchFamily="18" charset="0"/>
            </a:endParaRPr>
          </a:p>
          <a:p>
            <a:pPr marL="533400" indent="-533400">
              <a:spcBef>
                <a:spcPct val="0"/>
              </a:spcBef>
              <a:buFont typeface="Wingdings" panose="05000000000000000000" pitchFamily="2" charset="2"/>
              <a:buNone/>
            </a:pPr>
            <a:endParaRPr lang="zh-CN" altLang="en-US" dirty="0">
              <a:solidFill>
                <a:schemeClr val="bg1"/>
              </a:solidFill>
              <a:cs typeface="Times New Roman" panose="02020603050405020304" pitchFamily="18" charset="0"/>
            </a:endParaRPr>
          </a:p>
          <a:p>
            <a:pPr marL="533400" indent="-533400">
              <a:spcBef>
                <a:spcPct val="0"/>
              </a:spcBef>
              <a:buFont typeface="Wingdings" panose="05000000000000000000" pitchFamily="2" charset="2"/>
              <a:buNone/>
            </a:pPr>
            <a:endParaRPr lang="zh-CN" altLang="en-US" dirty="0">
              <a:solidFill>
                <a:schemeClr val="bg1"/>
              </a:solidFill>
              <a:cs typeface="Times New Roman" panose="02020603050405020304" pitchFamily="18" charset="0"/>
            </a:endParaRPr>
          </a:p>
          <a:p>
            <a:pPr marL="533400" indent="-533400">
              <a:spcBef>
                <a:spcPct val="0"/>
              </a:spcBef>
              <a:buFont typeface="Wingdings" panose="05000000000000000000" pitchFamily="2" charset="2"/>
              <a:buNone/>
            </a:pPr>
            <a:r>
              <a:rPr lang="zh-CN" altLang="en-US" dirty="0">
                <a:solidFill>
                  <a:schemeClr val="bg1"/>
                </a:solidFill>
                <a:cs typeface="Times New Roman" panose="02020603050405020304" pitchFamily="18" charset="0"/>
              </a:rPr>
              <a:t>					</a:t>
            </a:r>
            <a:r>
              <a:rPr lang="en-US" altLang="zh-CN" dirty="0" err="1">
                <a:solidFill>
                  <a:schemeClr val="bg1"/>
                </a:solidFill>
                <a:cs typeface="Times New Roman" panose="02020603050405020304" pitchFamily="18" charset="0"/>
              </a:rPr>
              <a:t>i</a:t>
            </a:r>
            <a:r>
              <a:rPr lang="en-US" altLang="zh-CN" dirty="0">
                <a:solidFill>
                  <a:schemeClr val="bg1"/>
                </a:solidFill>
                <a:cs typeface="Times New Roman" panose="02020603050405020304" pitchFamily="18" charset="0"/>
              </a:rPr>
              <a:t>—</a:t>
            </a:r>
            <a:r>
              <a:rPr lang="zh-CN" altLang="en-US" dirty="0">
                <a:solidFill>
                  <a:schemeClr val="bg1"/>
                </a:solidFill>
                <a:cs typeface="Times New Roman" panose="02020603050405020304" pitchFamily="18" charset="0"/>
              </a:rPr>
              <a:t>表示</a:t>
            </a:r>
            <a:r>
              <a:rPr lang="en-US" altLang="zh-CN" dirty="0">
                <a:solidFill>
                  <a:schemeClr val="bg1"/>
                </a:solidFill>
                <a:cs typeface="Times New Roman" panose="02020603050405020304" pitchFamily="18" charset="0"/>
              </a:rPr>
              <a:t>id  </a:t>
            </a:r>
            <a:r>
              <a:rPr lang="zh-CN" altLang="en-US" dirty="0">
                <a:solidFill>
                  <a:schemeClr val="bg1"/>
                </a:solidFill>
                <a:cs typeface="Times New Roman" panose="02020603050405020304" pitchFamily="18" charset="0"/>
              </a:rPr>
              <a:t>单向</a:t>
            </a:r>
          </a:p>
        </p:txBody>
      </p:sp>
      <p:graphicFrame>
        <p:nvGraphicFramePr>
          <p:cNvPr id="399364" name="Object 4">
            <a:extLst>
              <a:ext uri="{FF2B5EF4-FFF2-40B4-BE49-F238E27FC236}">
                <a16:creationId xmlns:a16="http://schemas.microsoft.com/office/drawing/2014/main" id="{0883D79F-5CB0-49B9-8D71-1A5BB507EFD7}"/>
              </a:ext>
            </a:extLst>
          </p:cNvPr>
          <p:cNvGraphicFramePr>
            <a:graphicFrameLocks noGrp="1" noChangeAspect="1"/>
          </p:cNvGraphicFramePr>
          <p:nvPr>
            <p:ph sz="half" idx="2"/>
          </p:nvPr>
        </p:nvGraphicFramePr>
        <p:xfrm>
          <a:off x="566738" y="3789363"/>
          <a:ext cx="3197225" cy="2384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Visio" r:id="rId3" imgW="2047320" imgH="2089800" progId="Visio.Drawing.11">
                  <p:embed/>
                </p:oleObj>
              </mc:Choice>
              <mc:Fallback>
                <p:oleObj name="Visio" r:id="rId3" imgW="2047320" imgH="2089800" progId="Visio.Drawing.11">
                  <p:embed/>
                  <p:pic>
                    <p:nvPicPr>
                      <p:cNvPr id="399364" name="Object 4">
                        <a:extLst>
                          <a:ext uri="{FF2B5EF4-FFF2-40B4-BE49-F238E27FC236}">
                            <a16:creationId xmlns:a16="http://schemas.microsoft.com/office/drawing/2014/main" id="{0883D79F-5CB0-49B9-8D71-1A5BB507EFD7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lum bright="100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6738" y="3789363"/>
                        <a:ext cx="3197225" cy="23844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 cap="flat" cmpd="sng" algn="ctr">
                            <a:solidFill>
                              <a:schemeClr val="tx1"/>
                            </a:solidFill>
                            <a:prstDash val="solid"/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random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4">
            <a:extLst>
              <a:ext uri="{FF2B5EF4-FFF2-40B4-BE49-F238E27FC236}">
                <a16:creationId xmlns:a16="http://schemas.microsoft.com/office/drawing/2014/main" id="{4C362711-4F9D-41A0-88FA-08D627F5E1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zh-CN"/>
          </a:p>
          <a:p>
            <a:endParaRPr lang="en-US" altLang="zh-CN" sz="1400"/>
          </a:p>
        </p:txBody>
      </p:sp>
      <p:sp>
        <p:nvSpPr>
          <p:cNvPr id="6" name="灯片编号占位符 6">
            <a:extLst>
              <a:ext uri="{FF2B5EF4-FFF2-40B4-BE49-F238E27FC236}">
                <a16:creationId xmlns:a16="http://schemas.microsoft.com/office/drawing/2014/main" id="{F6E2C6E1-728E-4512-B342-5DBD961258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77F376-83B5-4574-95C0-33A441C3EE22}" type="slidenum">
              <a:rPr lang="en-US" altLang="zh-CN"/>
              <a:pPr/>
              <a:t>16</a:t>
            </a:fld>
            <a:endParaRPr lang="en-US" altLang="zh-CN"/>
          </a:p>
        </p:txBody>
      </p:sp>
      <p:sp>
        <p:nvSpPr>
          <p:cNvPr id="467970" name="Rectangle 2">
            <a:extLst>
              <a:ext uri="{FF2B5EF4-FFF2-40B4-BE49-F238E27FC236}">
                <a16:creationId xmlns:a16="http://schemas.microsoft.com/office/drawing/2014/main" id="{8054AEAC-3109-4B6F-94B9-EC9CFD6D4DB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31800" y="0"/>
            <a:ext cx="8231188" cy="814388"/>
          </a:xfrm>
        </p:spPr>
        <p:txBody>
          <a:bodyPr/>
          <a:lstStyle/>
          <a:p>
            <a:pPr algn="l"/>
            <a:r>
              <a:rPr lang="en-US" altLang="zh-CN" sz="4000">
                <a:cs typeface="Times New Roman" panose="02020603050405020304" pitchFamily="18" charset="0"/>
              </a:rPr>
              <a:t>§</a:t>
            </a:r>
            <a:r>
              <a:rPr lang="en-US" altLang="zh-CN">
                <a:cs typeface="Times New Roman" panose="02020603050405020304" pitchFamily="18" charset="0"/>
              </a:rPr>
              <a:t>3.3.1 </a:t>
            </a:r>
            <a:r>
              <a:rPr lang="zh-CN" altLang="en-US">
                <a:cs typeface="Times New Roman" panose="02020603050405020304" pitchFamily="18" charset="0"/>
              </a:rPr>
              <a:t>一个</a:t>
            </a:r>
            <a:r>
              <a:rPr lang="en-US" altLang="zh-CN">
                <a:cs typeface="Times New Roman" panose="02020603050405020304" pitchFamily="18" charset="0"/>
              </a:rPr>
              <a:t>O(n</a:t>
            </a:r>
            <a:r>
              <a:rPr lang="en-US" altLang="zh-CN" baseline="30000">
                <a:cs typeface="Times New Roman" panose="02020603050405020304" pitchFamily="18" charset="0"/>
              </a:rPr>
              <a:t>2</a:t>
            </a:r>
            <a:r>
              <a:rPr lang="en-US" altLang="zh-CN">
                <a:cs typeface="Times New Roman" panose="02020603050405020304" pitchFamily="18" charset="0"/>
              </a:rPr>
              <a:t>)</a:t>
            </a:r>
            <a:r>
              <a:rPr lang="zh-CN" altLang="en-US">
                <a:cs typeface="Times New Roman" panose="02020603050405020304" pitchFamily="18" charset="0"/>
              </a:rPr>
              <a:t>算法</a:t>
            </a:r>
          </a:p>
        </p:txBody>
      </p:sp>
      <p:sp>
        <p:nvSpPr>
          <p:cNvPr id="467971" name="Rectangle 3">
            <a:extLst>
              <a:ext uri="{FF2B5EF4-FFF2-40B4-BE49-F238E27FC236}">
                <a16:creationId xmlns:a16="http://schemas.microsoft.com/office/drawing/2014/main" id="{004744DE-1839-410B-A9BB-A027537259BF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161925" y="773113"/>
            <a:ext cx="8893175" cy="6300787"/>
          </a:xfrm>
        </p:spPr>
        <p:txBody>
          <a:bodyPr/>
          <a:lstStyle/>
          <a:p>
            <a:pPr marL="914400" lvl="1" indent="-457200">
              <a:lnSpc>
                <a:spcPct val="90000"/>
              </a:lnSpc>
              <a:spcBef>
                <a:spcPct val="20000"/>
              </a:spcBef>
              <a:buFont typeface="Wingdings" panose="05000000000000000000" pitchFamily="2" charset="2"/>
              <a:buNone/>
            </a:pPr>
            <a:r>
              <a:rPr lang="en-US" altLang="zh-CN" sz="2400" dirty="0">
                <a:solidFill>
                  <a:schemeClr val="bg1"/>
                </a:solidFill>
                <a:cs typeface="Times New Roman" panose="02020603050405020304" pitchFamily="18" charset="0"/>
              </a:rPr>
              <a:t>Code for P</a:t>
            </a:r>
            <a:r>
              <a:rPr lang="en-US" altLang="zh-CN" sz="2400" baseline="-25000" dirty="0">
                <a:solidFill>
                  <a:schemeClr val="bg1"/>
                </a:solidFill>
                <a:cs typeface="Times New Roman" panose="02020603050405020304" pitchFamily="18" charset="0"/>
              </a:rPr>
              <a:t>i</a:t>
            </a:r>
          </a:p>
          <a:p>
            <a:pPr marL="914400" lvl="1" indent="-457200">
              <a:lnSpc>
                <a:spcPct val="90000"/>
              </a:lnSpc>
              <a:spcBef>
                <a:spcPct val="20000"/>
              </a:spcBef>
              <a:buFont typeface="Wingdings" panose="05000000000000000000" pitchFamily="2" charset="2"/>
              <a:buNone/>
            </a:pPr>
            <a:r>
              <a:rPr lang="en-US" altLang="zh-CN" sz="2400" baseline="-25000" dirty="0" err="1">
                <a:solidFill>
                  <a:schemeClr val="bg1"/>
                </a:solidFill>
                <a:cs typeface="Times New Roman" panose="02020603050405020304" pitchFamily="18" charset="0"/>
              </a:rPr>
              <a:t>init</a:t>
            </a:r>
            <a:r>
              <a:rPr lang="en-US" altLang="zh-CN" sz="2400" baseline="-25000" dirty="0">
                <a:solidFill>
                  <a:schemeClr val="bg1"/>
                </a:solidFill>
                <a:cs typeface="Times New Roman" panose="02020603050405020304" pitchFamily="18" charset="0"/>
              </a:rPr>
              <a:t> var: </a:t>
            </a:r>
            <a:r>
              <a:rPr lang="en-US" altLang="zh-CN" sz="2400" baseline="-25000" dirty="0" err="1">
                <a:solidFill>
                  <a:schemeClr val="bg1"/>
                </a:solidFill>
                <a:cs typeface="Times New Roman" panose="02020603050405020304" pitchFamily="18" charset="0"/>
              </a:rPr>
              <a:t>asleep←true</a:t>
            </a:r>
            <a:r>
              <a:rPr lang="en-US" altLang="zh-CN" sz="2400" baseline="-25000" dirty="0">
                <a:solidFill>
                  <a:schemeClr val="bg1"/>
                </a:solidFill>
                <a:cs typeface="Times New Roman" panose="02020603050405020304" pitchFamily="18" charset="0"/>
              </a:rPr>
              <a:t>, id ←I</a:t>
            </a:r>
          </a:p>
          <a:p>
            <a:pPr marL="914400" lvl="1" indent="-457200">
              <a:lnSpc>
                <a:spcPct val="90000"/>
              </a:lnSpc>
              <a:spcBef>
                <a:spcPct val="20000"/>
              </a:spcBef>
              <a:buFont typeface="Wingdings" panose="05000000000000000000" pitchFamily="2" charset="2"/>
              <a:buNone/>
            </a:pPr>
            <a:r>
              <a:rPr lang="en-US" altLang="zh-CN" sz="2400" baseline="-25000" dirty="0">
                <a:solidFill>
                  <a:schemeClr val="bg1"/>
                </a:solidFill>
                <a:cs typeface="Times New Roman" panose="02020603050405020304" pitchFamily="18" charset="0"/>
              </a:rPr>
              <a:t>Begin</a:t>
            </a:r>
          </a:p>
          <a:p>
            <a:pPr marL="914400" lvl="1" indent="-457200">
              <a:lnSpc>
                <a:spcPct val="90000"/>
              </a:lnSpc>
              <a:spcBef>
                <a:spcPct val="20000"/>
              </a:spcBef>
              <a:buFont typeface="Wingdings" panose="05000000000000000000" pitchFamily="2" charset="2"/>
              <a:buNone/>
            </a:pPr>
            <a:r>
              <a:rPr lang="en-US" altLang="zh-CN" sz="2400" baseline="-25000" dirty="0">
                <a:solidFill>
                  <a:schemeClr val="bg1"/>
                </a:solidFill>
                <a:cs typeface="Times New Roman" panose="02020603050405020304" pitchFamily="18" charset="0"/>
              </a:rPr>
              <a:t> While (receiving no message) do</a:t>
            </a:r>
          </a:p>
          <a:p>
            <a:pPr marL="914400" lvl="1" indent="-457200">
              <a:lnSpc>
                <a:spcPct val="90000"/>
              </a:lnSpc>
              <a:spcBef>
                <a:spcPct val="20000"/>
              </a:spcBef>
              <a:buFont typeface="Wingdings" panose="05000000000000000000" pitchFamily="2" charset="2"/>
              <a:buNone/>
            </a:pPr>
            <a:r>
              <a:rPr lang="en-US" altLang="zh-CN" sz="2400" baseline="-25000" dirty="0">
                <a:solidFill>
                  <a:schemeClr val="bg1"/>
                </a:solidFill>
                <a:cs typeface="Times New Roman" panose="02020603050405020304" pitchFamily="18" charset="0"/>
              </a:rPr>
              <a:t>  (1) if asleep do</a:t>
            </a:r>
          </a:p>
          <a:p>
            <a:pPr marL="914400" lvl="1" indent="-457200">
              <a:lnSpc>
                <a:spcPct val="90000"/>
              </a:lnSpc>
              <a:spcBef>
                <a:spcPct val="20000"/>
              </a:spcBef>
              <a:buFont typeface="Wingdings" panose="05000000000000000000" pitchFamily="2" charset="2"/>
              <a:buNone/>
            </a:pPr>
            <a:r>
              <a:rPr lang="en-US" altLang="zh-CN" sz="2400" baseline="-25000" dirty="0">
                <a:solidFill>
                  <a:schemeClr val="bg1"/>
                </a:solidFill>
                <a:cs typeface="Times New Roman" panose="02020603050405020304" pitchFamily="18" charset="0"/>
              </a:rPr>
              <a:t>      (1.1) </a:t>
            </a:r>
            <a:r>
              <a:rPr lang="en-US" altLang="zh-CN" sz="2400" baseline="-25000" dirty="0" err="1">
                <a:solidFill>
                  <a:schemeClr val="bg1"/>
                </a:solidFill>
                <a:cs typeface="Times New Roman" panose="02020603050405020304" pitchFamily="18" charset="0"/>
              </a:rPr>
              <a:t>asleep←false</a:t>
            </a:r>
            <a:endParaRPr lang="en-US" altLang="zh-CN" sz="2400" baseline="-25000" dirty="0">
              <a:solidFill>
                <a:schemeClr val="bg1"/>
              </a:solidFill>
              <a:cs typeface="Times New Roman" panose="02020603050405020304" pitchFamily="18" charset="0"/>
            </a:endParaRPr>
          </a:p>
          <a:p>
            <a:pPr marL="914400" lvl="1" indent="-457200">
              <a:lnSpc>
                <a:spcPct val="90000"/>
              </a:lnSpc>
              <a:spcBef>
                <a:spcPct val="20000"/>
              </a:spcBef>
              <a:buFont typeface="Wingdings" panose="05000000000000000000" pitchFamily="2" charset="2"/>
              <a:buNone/>
            </a:pPr>
            <a:r>
              <a:rPr lang="en-US" altLang="zh-CN" sz="2400" baseline="-25000" dirty="0">
                <a:solidFill>
                  <a:schemeClr val="bg1"/>
                </a:solidFill>
                <a:cs typeface="Times New Roman" panose="02020603050405020304" pitchFamily="18" charset="0"/>
              </a:rPr>
              <a:t>      (1.2) send &lt;id&gt; to left-</a:t>
            </a:r>
            <a:r>
              <a:rPr lang="en-US" altLang="zh-CN" sz="2400" baseline="-25000" dirty="0" err="1">
                <a:solidFill>
                  <a:schemeClr val="bg1"/>
                </a:solidFill>
                <a:cs typeface="Times New Roman" panose="02020603050405020304" pitchFamily="18" charset="0"/>
              </a:rPr>
              <a:t>negihbor</a:t>
            </a:r>
            <a:endParaRPr lang="en-US" altLang="zh-CN" sz="2400" baseline="-25000" dirty="0">
              <a:solidFill>
                <a:schemeClr val="bg1"/>
              </a:solidFill>
              <a:cs typeface="Times New Roman" panose="02020603050405020304" pitchFamily="18" charset="0"/>
            </a:endParaRPr>
          </a:p>
          <a:p>
            <a:pPr marL="914400" lvl="1" indent="-457200">
              <a:lnSpc>
                <a:spcPct val="90000"/>
              </a:lnSpc>
              <a:spcBef>
                <a:spcPct val="20000"/>
              </a:spcBef>
              <a:buFont typeface="Wingdings" panose="05000000000000000000" pitchFamily="2" charset="2"/>
              <a:buNone/>
            </a:pPr>
            <a:r>
              <a:rPr lang="en-US" altLang="zh-CN" sz="2400" baseline="-25000" dirty="0">
                <a:solidFill>
                  <a:schemeClr val="bg1"/>
                </a:solidFill>
                <a:cs typeface="Times New Roman" panose="02020603050405020304" pitchFamily="18" charset="0"/>
              </a:rPr>
              <a:t>    end if</a:t>
            </a:r>
          </a:p>
          <a:p>
            <a:pPr marL="914400" lvl="1" indent="-457200">
              <a:lnSpc>
                <a:spcPct val="90000"/>
              </a:lnSpc>
              <a:spcBef>
                <a:spcPct val="20000"/>
              </a:spcBef>
              <a:buFont typeface="Wingdings" panose="05000000000000000000" pitchFamily="2" charset="2"/>
              <a:buNone/>
            </a:pPr>
            <a:r>
              <a:rPr lang="en-US" altLang="zh-CN" sz="2400" baseline="-25000" dirty="0">
                <a:solidFill>
                  <a:schemeClr val="bg1"/>
                </a:solidFill>
                <a:cs typeface="Times New Roman" panose="02020603050405020304" pitchFamily="18" charset="0"/>
              </a:rPr>
              <a:t> End while</a:t>
            </a:r>
          </a:p>
          <a:p>
            <a:pPr marL="914400" lvl="1" indent="-457200">
              <a:lnSpc>
                <a:spcPct val="90000"/>
              </a:lnSpc>
              <a:spcBef>
                <a:spcPct val="20000"/>
              </a:spcBef>
              <a:buFont typeface="Wingdings" panose="05000000000000000000" pitchFamily="2" charset="2"/>
              <a:buNone/>
            </a:pPr>
            <a:r>
              <a:rPr lang="en-US" altLang="zh-CN" sz="2400" baseline="-25000" dirty="0">
                <a:solidFill>
                  <a:schemeClr val="bg1"/>
                </a:solidFill>
                <a:cs typeface="Times New Roman" panose="02020603050405020304" pitchFamily="18" charset="0"/>
              </a:rPr>
              <a:t> While (receiving &lt;</a:t>
            </a:r>
            <a:r>
              <a:rPr lang="en-US" altLang="zh-CN" sz="2400" baseline="-25000" dirty="0" err="1">
                <a:solidFill>
                  <a:schemeClr val="bg1"/>
                </a:solidFill>
                <a:cs typeface="Times New Roman" panose="02020603050405020304" pitchFamily="18" charset="0"/>
              </a:rPr>
              <a:t>i</a:t>
            </a:r>
            <a:r>
              <a:rPr lang="en-US" altLang="zh-CN" sz="2400" baseline="-25000" dirty="0">
                <a:solidFill>
                  <a:schemeClr val="bg1"/>
                </a:solidFill>
                <a:cs typeface="Times New Roman" panose="02020603050405020304" pitchFamily="18" charset="0"/>
              </a:rPr>
              <a:t>&gt; from right-neighbor) do</a:t>
            </a:r>
          </a:p>
          <a:p>
            <a:pPr marL="914400" lvl="1" indent="-457200">
              <a:lnSpc>
                <a:spcPct val="90000"/>
              </a:lnSpc>
              <a:spcBef>
                <a:spcPct val="20000"/>
              </a:spcBef>
              <a:buFont typeface="Wingdings" panose="05000000000000000000" pitchFamily="2" charset="2"/>
              <a:buNone/>
            </a:pPr>
            <a:r>
              <a:rPr lang="en-US" altLang="zh-CN" sz="2400" baseline="-25000" dirty="0">
                <a:solidFill>
                  <a:schemeClr val="bg1"/>
                </a:solidFill>
                <a:cs typeface="Times New Roman" panose="02020603050405020304" pitchFamily="18" charset="0"/>
              </a:rPr>
              <a:t>  (1) if id&lt;&lt;</a:t>
            </a:r>
            <a:r>
              <a:rPr lang="en-US" altLang="zh-CN" sz="2400" baseline="-25000" dirty="0" err="1">
                <a:solidFill>
                  <a:schemeClr val="bg1"/>
                </a:solidFill>
                <a:cs typeface="Times New Roman" panose="02020603050405020304" pitchFamily="18" charset="0"/>
              </a:rPr>
              <a:t>i</a:t>
            </a:r>
            <a:r>
              <a:rPr lang="en-US" altLang="zh-CN" sz="2400" baseline="-25000" dirty="0">
                <a:solidFill>
                  <a:schemeClr val="bg1"/>
                </a:solidFill>
                <a:cs typeface="Times New Roman" panose="02020603050405020304" pitchFamily="18" charset="0"/>
              </a:rPr>
              <a:t>&gt; then send &lt;</a:t>
            </a:r>
            <a:r>
              <a:rPr lang="en-US" altLang="zh-CN" sz="2400" baseline="-25000" dirty="0" err="1">
                <a:solidFill>
                  <a:schemeClr val="bg1"/>
                </a:solidFill>
                <a:cs typeface="Times New Roman" panose="02020603050405020304" pitchFamily="18" charset="0"/>
              </a:rPr>
              <a:t>i</a:t>
            </a:r>
            <a:r>
              <a:rPr lang="en-US" altLang="zh-CN" sz="2400" baseline="-25000" dirty="0">
                <a:solidFill>
                  <a:schemeClr val="bg1"/>
                </a:solidFill>
                <a:cs typeface="Times New Roman" panose="02020603050405020304" pitchFamily="18" charset="0"/>
              </a:rPr>
              <a:t>&gt; to left-neighbor</a:t>
            </a:r>
          </a:p>
          <a:p>
            <a:pPr marL="914400" lvl="1" indent="-457200">
              <a:lnSpc>
                <a:spcPct val="90000"/>
              </a:lnSpc>
              <a:spcBef>
                <a:spcPct val="20000"/>
              </a:spcBef>
              <a:buFont typeface="Wingdings" panose="05000000000000000000" pitchFamily="2" charset="2"/>
              <a:buNone/>
            </a:pPr>
            <a:r>
              <a:rPr lang="en-US" altLang="zh-CN" sz="2400" baseline="-25000" dirty="0">
                <a:solidFill>
                  <a:schemeClr val="bg1"/>
                </a:solidFill>
                <a:cs typeface="Times New Roman" panose="02020603050405020304" pitchFamily="18" charset="0"/>
              </a:rPr>
              <a:t>       end if</a:t>
            </a:r>
          </a:p>
          <a:p>
            <a:pPr marL="914400" lvl="1" indent="-457200">
              <a:lnSpc>
                <a:spcPct val="90000"/>
              </a:lnSpc>
              <a:spcBef>
                <a:spcPct val="20000"/>
              </a:spcBef>
              <a:buFont typeface="Wingdings" panose="05000000000000000000" pitchFamily="2" charset="2"/>
              <a:buNone/>
            </a:pPr>
            <a:r>
              <a:rPr lang="en-US" altLang="zh-CN" sz="2400" baseline="-25000" dirty="0">
                <a:solidFill>
                  <a:schemeClr val="bg1"/>
                </a:solidFill>
                <a:cs typeface="Times New Roman" panose="02020603050405020304" pitchFamily="18" charset="0"/>
              </a:rPr>
              <a:t>  (2) if id=&lt;</a:t>
            </a:r>
            <a:r>
              <a:rPr lang="en-US" altLang="zh-CN" sz="2400" baseline="-25000" dirty="0" err="1">
                <a:solidFill>
                  <a:schemeClr val="bg1"/>
                </a:solidFill>
                <a:cs typeface="Times New Roman" panose="02020603050405020304" pitchFamily="18" charset="0"/>
              </a:rPr>
              <a:t>i</a:t>
            </a:r>
            <a:r>
              <a:rPr lang="en-US" altLang="zh-CN" sz="2400" baseline="-25000" dirty="0">
                <a:solidFill>
                  <a:schemeClr val="bg1"/>
                </a:solidFill>
                <a:cs typeface="Times New Roman" panose="02020603050405020304" pitchFamily="18" charset="0"/>
              </a:rPr>
              <a:t>&gt; then</a:t>
            </a:r>
          </a:p>
          <a:p>
            <a:pPr marL="914400" lvl="1" indent="-457200">
              <a:lnSpc>
                <a:spcPct val="90000"/>
              </a:lnSpc>
              <a:spcBef>
                <a:spcPct val="20000"/>
              </a:spcBef>
              <a:buFont typeface="Wingdings" panose="05000000000000000000" pitchFamily="2" charset="2"/>
              <a:buNone/>
            </a:pPr>
            <a:r>
              <a:rPr lang="en-US" altLang="zh-CN" sz="2400" baseline="-25000" dirty="0">
                <a:solidFill>
                  <a:schemeClr val="bg1"/>
                </a:solidFill>
                <a:cs typeface="Times New Roman" panose="02020603050405020304" pitchFamily="18" charset="0"/>
              </a:rPr>
              <a:t>      (2.1) send &lt;</a:t>
            </a:r>
            <a:r>
              <a:rPr lang="en-US" altLang="zh-CN" sz="2400" baseline="-25000" dirty="0" err="1">
                <a:solidFill>
                  <a:schemeClr val="bg1"/>
                </a:solidFill>
                <a:cs typeface="Times New Roman" panose="02020603050405020304" pitchFamily="18" charset="0"/>
              </a:rPr>
              <a:t>Leader,i</a:t>
            </a:r>
            <a:r>
              <a:rPr lang="en-US" altLang="zh-CN" sz="2400" baseline="-25000" dirty="0">
                <a:solidFill>
                  <a:schemeClr val="bg1"/>
                </a:solidFill>
                <a:cs typeface="Times New Roman" panose="02020603050405020304" pitchFamily="18" charset="0"/>
              </a:rPr>
              <a:t>&gt; to left-neighbor</a:t>
            </a:r>
          </a:p>
          <a:p>
            <a:pPr marL="914400" lvl="1" indent="-457200">
              <a:lnSpc>
                <a:spcPct val="90000"/>
              </a:lnSpc>
              <a:spcBef>
                <a:spcPct val="20000"/>
              </a:spcBef>
              <a:buFont typeface="Wingdings" panose="05000000000000000000" pitchFamily="2" charset="2"/>
              <a:buNone/>
            </a:pPr>
            <a:r>
              <a:rPr lang="en-US" altLang="zh-CN" sz="2400" baseline="-25000" dirty="0">
                <a:solidFill>
                  <a:schemeClr val="bg1"/>
                </a:solidFill>
                <a:cs typeface="Times New Roman" panose="02020603050405020304" pitchFamily="18" charset="0"/>
              </a:rPr>
              <a:t>      (2.2) terminates as Leader</a:t>
            </a:r>
          </a:p>
          <a:p>
            <a:pPr marL="914400" lvl="1" indent="-457200">
              <a:lnSpc>
                <a:spcPct val="90000"/>
              </a:lnSpc>
              <a:spcBef>
                <a:spcPct val="20000"/>
              </a:spcBef>
              <a:buFont typeface="Wingdings" panose="05000000000000000000" pitchFamily="2" charset="2"/>
              <a:buNone/>
            </a:pPr>
            <a:r>
              <a:rPr lang="en-US" altLang="zh-CN" sz="2400" baseline="-25000" dirty="0">
                <a:solidFill>
                  <a:schemeClr val="bg1"/>
                </a:solidFill>
                <a:cs typeface="Times New Roman" panose="02020603050405020304" pitchFamily="18" charset="0"/>
              </a:rPr>
              <a:t>    end if</a:t>
            </a:r>
          </a:p>
          <a:p>
            <a:pPr marL="914400" lvl="1" indent="-457200">
              <a:lnSpc>
                <a:spcPct val="90000"/>
              </a:lnSpc>
              <a:spcBef>
                <a:spcPct val="20000"/>
              </a:spcBef>
              <a:buFont typeface="Wingdings" panose="05000000000000000000" pitchFamily="2" charset="2"/>
              <a:buNone/>
            </a:pPr>
            <a:r>
              <a:rPr lang="en-US" altLang="zh-CN" sz="2400" baseline="-25000" dirty="0">
                <a:solidFill>
                  <a:schemeClr val="bg1"/>
                </a:solidFill>
                <a:cs typeface="Times New Roman" panose="02020603050405020304" pitchFamily="18" charset="0"/>
              </a:rPr>
              <a:t> End while</a:t>
            </a:r>
          </a:p>
          <a:p>
            <a:pPr marL="914400" lvl="1" indent="-457200">
              <a:lnSpc>
                <a:spcPct val="90000"/>
              </a:lnSpc>
              <a:spcBef>
                <a:spcPct val="20000"/>
              </a:spcBef>
              <a:buFont typeface="Wingdings" panose="05000000000000000000" pitchFamily="2" charset="2"/>
              <a:buNone/>
            </a:pPr>
            <a:r>
              <a:rPr lang="en-US" altLang="zh-CN" sz="2400" baseline="-25000" dirty="0">
                <a:solidFill>
                  <a:schemeClr val="bg1"/>
                </a:solidFill>
                <a:cs typeface="Times New Roman" panose="02020603050405020304" pitchFamily="18" charset="0"/>
              </a:rPr>
              <a:t> While (receiving &lt;</a:t>
            </a:r>
            <a:r>
              <a:rPr lang="en-US" altLang="zh-CN" sz="2400" baseline="-25000" dirty="0" err="1">
                <a:solidFill>
                  <a:schemeClr val="bg1"/>
                </a:solidFill>
                <a:cs typeface="Times New Roman" panose="02020603050405020304" pitchFamily="18" charset="0"/>
              </a:rPr>
              <a:t>Leader,j</a:t>
            </a:r>
            <a:r>
              <a:rPr lang="en-US" altLang="zh-CN" sz="2400" baseline="-25000" dirty="0">
                <a:solidFill>
                  <a:schemeClr val="bg1"/>
                </a:solidFill>
                <a:cs typeface="Times New Roman" panose="02020603050405020304" pitchFamily="18" charset="0"/>
              </a:rPr>
              <a:t>&gt; from right-neighbor) do</a:t>
            </a:r>
          </a:p>
          <a:p>
            <a:pPr marL="914400" lvl="1" indent="-457200">
              <a:lnSpc>
                <a:spcPct val="90000"/>
              </a:lnSpc>
              <a:spcBef>
                <a:spcPct val="20000"/>
              </a:spcBef>
              <a:buFont typeface="Wingdings" panose="05000000000000000000" pitchFamily="2" charset="2"/>
              <a:buNone/>
            </a:pPr>
            <a:r>
              <a:rPr lang="en-US" altLang="zh-CN" sz="2400" baseline="-25000" dirty="0">
                <a:solidFill>
                  <a:schemeClr val="bg1"/>
                </a:solidFill>
                <a:cs typeface="Times New Roman" panose="02020603050405020304" pitchFamily="18" charset="0"/>
              </a:rPr>
              <a:t>  (1) send &lt;</a:t>
            </a:r>
            <a:r>
              <a:rPr lang="en-US" altLang="zh-CN" sz="2400" baseline="-25000" dirty="0" err="1">
                <a:solidFill>
                  <a:schemeClr val="bg1"/>
                </a:solidFill>
                <a:cs typeface="Times New Roman" panose="02020603050405020304" pitchFamily="18" charset="0"/>
              </a:rPr>
              <a:t>Leader,j</a:t>
            </a:r>
            <a:r>
              <a:rPr lang="en-US" altLang="zh-CN" sz="2400" baseline="-25000" dirty="0">
                <a:solidFill>
                  <a:schemeClr val="bg1"/>
                </a:solidFill>
                <a:cs typeface="Times New Roman" panose="02020603050405020304" pitchFamily="18" charset="0"/>
              </a:rPr>
              <a:t>&gt; to left-neighbor</a:t>
            </a:r>
          </a:p>
          <a:p>
            <a:pPr marL="914400" lvl="1" indent="-457200">
              <a:lnSpc>
                <a:spcPct val="90000"/>
              </a:lnSpc>
              <a:spcBef>
                <a:spcPct val="20000"/>
              </a:spcBef>
              <a:buFont typeface="Wingdings" panose="05000000000000000000" pitchFamily="2" charset="2"/>
              <a:buNone/>
            </a:pPr>
            <a:r>
              <a:rPr lang="en-US" altLang="zh-CN" sz="2400" baseline="-25000" dirty="0">
                <a:solidFill>
                  <a:schemeClr val="bg1"/>
                </a:solidFill>
                <a:cs typeface="Times New Roman" panose="02020603050405020304" pitchFamily="18" charset="0"/>
              </a:rPr>
              <a:t>  (2) terminates as non-Leader</a:t>
            </a:r>
          </a:p>
          <a:p>
            <a:pPr marL="914400" lvl="1" indent="-457200">
              <a:lnSpc>
                <a:spcPct val="90000"/>
              </a:lnSpc>
              <a:spcBef>
                <a:spcPct val="20000"/>
              </a:spcBef>
              <a:buFont typeface="Wingdings" panose="05000000000000000000" pitchFamily="2" charset="2"/>
              <a:buNone/>
            </a:pPr>
            <a:r>
              <a:rPr lang="en-US" altLang="zh-CN" sz="2400" baseline="-25000" dirty="0">
                <a:solidFill>
                  <a:schemeClr val="bg1"/>
                </a:solidFill>
                <a:cs typeface="Times New Roman" panose="02020603050405020304" pitchFamily="18" charset="0"/>
              </a:rPr>
              <a:t> End while</a:t>
            </a:r>
          </a:p>
          <a:p>
            <a:pPr marL="914400" lvl="1" indent="-457200">
              <a:lnSpc>
                <a:spcPct val="90000"/>
              </a:lnSpc>
              <a:spcBef>
                <a:spcPct val="20000"/>
              </a:spcBef>
              <a:buFont typeface="Wingdings" panose="05000000000000000000" pitchFamily="2" charset="2"/>
              <a:buNone/>
            </a:pPr>
            <a:r>
              <a:rPr lang="en-US" altLang="zh-CN" sz="2400" baseline="-25000" dirty="0">
                <a:solidFill>
                  <a:schemeClr val="bg1"/>
                </a:solidFill>
                <a:cs typeface="Times New Roman" panose="02020603050405020304" pitchFamily="18" charset="0"/>
              </a:rPr>
              <a:t>end</a:t>
            </a:r>
          </a:p>
        </p:txBody>
      </p:sp>
    </p:spTree>
  </p:cSld>
  <p:clrMapOvr>
    <a:masterClrMapping/>
  </p:clrMapOvr>
  <p:transition>
    <p:random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日期占位符 1">
            <a:extLst>
              <a:ext uri="{FF2B5EF4-FFF2-40B4-BE49-F238E27FC236}">
                <a16:creationId xmlns:a16="http://schemas.microsoft.com/office/drawing/2014/main" id="{327018A4-FE7C-4315-A81D-D7F91B13D7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zh-CN"/>
          </a:p>
          <a:p>
            <a:endParaRPr lang="en-US" altLang="zh-CN" sz="1400"/>
          </a:p>
        </p:txBody>
      </p:sp>
      <p:sp>
        <p:nvSpPr>
          <p:cNvPr id="9" name="灯片编号占位符 3">
            <a:extLst>
              <a:ext uri="{FF2B5EF4-FFF2-40B4-BE49-F238E27FC236}">
                <a16:creationId xmlns:a16="http://schemas.microsoft.com/office/drawing/2014/main" id="{C7445F85-101B-4485-974C-00ED63E87E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4E3D9-662C-4BFC-B1D7-34F190B41F06}" type="slidenum">
              <a:rPr lang="en-US" altLang="zh-CN"/>
              <a:pPr/>
              <a:t>17</a:t>
            </a:fld>
            <a:endParaRPr lang="en-US" altLang="zh-CN"/>
          </a:p>
        </p:txBody>
      </p:sp>
      <p:sp>
        <p:nvSpPr>
          <p:cNvPr id="401410" name="日期占位符 3">
            <a:extLst>
              <a:ext uri="{FF2B5EF4-FFF2-40B4-BE49-F238E27FC236}">
                <a16:creationId xmlns:a16="http://schemas.microsoft.com/office/drawing/2014/main" id="{F2F78B7B-68D1-4758-A18E-4577AD231AC4}"/>
              </a:ext>
            </a:extLst>
          </p:cNvPr>
          <p:cNvSpPr txBox="1">
            <a:spLocks noGrp="1"/>
          </p:cNvSpPr>
          <p:nvPr/>
        </p:nvSpPr>
        <p:spPr bwMode="auto">
          <a:xfrm>
            <a:off x="179388" y="6273800"/>
            <a:ext cx="2133600" cy="53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endParaRPr lang="en-US" altLang="zh-CN" sz="1800">
              <a:solidFill>
                <a:srgbClr val="00CC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endParaRPr lang="en-US" altLang="zh-CN" sz="1400">
              <a:solidFill>
                <a:srgbClr val="00CC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73C4BFAC-A990-40B8-AA8D-A88808DDD87E}"/>
              </a:ext>
            </a:extLst>
          </p:cNvPr>
          <p:cNvSpPr txBox="1">
            <a:spLocks noGrp="1"/>
          </p:cNvSpPr>
          <p:nvPr/>
        </p:nvSpPr>
        <p:spPr bwMode="auto">
          <a:xfrm>
            <a:off x="6589713" y="6237288"/>
            <a:ext cx="2133600" cy="47625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/>
            <a:fld id="{9D9256E8-85E9-4D07-9091-450BC533705C}" type="slidenum">
              <a:rPr lang="en-US" altLang="zh-CN" sz="1400" b="0">
                <a:solidFill>
                  <a:srgbClr val="00CC00"/>
                </a:solidFill>
              </a:rPr>
              <a:pPr algn="r"/>
              <a:t>17</a:t>
            </a:fld>
            <a:endParaRPr lang="en-US" altLang="zh-CN" sz="1400" b="0">
              <a:solidFill>
                <a:srgbClr val="00CC00"/>
              </a:solidFill>
            </a:endParaRPr>
          </a:p>
        </p:txBody>
      </p:sp>
      <p:sp>
        <p:nvSpPr>
          <p:cNvPr id="401412" name="Rectangle 2">
            <a:extLst>
              <a:ext uri="{FF2B5EF4-FFF2-40B4-BE49-F238E27FC236}">
                <a16:creationId xmlns:a16="http://schemas.microsoft.com/office/drawing/2014/main" id="{7CBFB3D7-E36E-471B-A513-FF256658AF80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260350" y="184150"/>
            <a:ext cx="8461375" cy="503238"/>
          </a:xfrm>
        </p:spPr>
        <p:txBody>
          <a:bodyPr/>
          <a:lstStyle/>
          <a:p>
            <a:pPr algn="l"/>
            <a:r>
              <a:rPr lang="en-US" altLang="zh-CN" sz="4000">
                <a:cs typeface="Times New Roman" panose="02020603050405020304" pitchFamily="18" charset="0"/>
              </a:rPr>
              <a:t>§</a:t>
            </a:r>
            <a:r>
              <a:rPr lang="en-US" altLang="zh-CN">
                <a:cs typeface="Times New Roman" panose="02020603050405020304" pitchFamily="18" charset="0"/>
              </a:rPr>
              <a:t>3.3.1 </a:t>
            </a:r>
            <a:r>
              <a:rPr lang="zh-CN" altLang="en-US">
                <a:cs typeface="Times New Roman" panose="02020603050405020304" pitchFamily="18" charset="0"/>
              </a:rPr>
              <a:t>一个</a:t>
            </a:r>
            <a:r>
              <a:rPr lang="en-US" altLang="zh-CN">
                <a:cs typeface="Times New Roman" panose="02020603050405020304" pitchFamily="18" charset="0"/>
              </a:rPr>
              <a:t>O(n</a:t>
            </a:r>
            <a:r>
              <a:rPr lang="en-US" altLang="zh-CN" baseline="30000">
                <a:cs typeface="Times New Roman" panose="02020603050405020304" pitchFamily="18" charset="0"/>
              </a:rPr>
              <a:t>2</a:t>
            </a:r>
            <a:r>
              <a:rPr lang="en-US" altLang="zh-CN">
                <a:cs typeface="Times New Roman" panose="02020603050405020304" pitchFamily="18" charset="0"/>
              </a:rPr>
              <a:t>)</a:t>
            </a:r>
            <a:r>
              <a:rPr lang="zh-CN" altLang="en-US">
                <a:cs typeface="Times New Roman" panose="02020603050405020304" pitchFamily="18" charset="0"/>
              </a:rPr>
              <a:t>算法</a:t>
            </a:r>
          </a:p>
        </p:txBody>
      </p:sp>
      <p:sp>
        <p:nvSpPr>
          <p:cNvPr id="401413" name="Rectangle 3">
            <a:extLst>
              <a:ext uri="{FF2B5EF4-FFF2-40B4-BE49-F238E27FC236}">
                <a16:creationId xmlns:a16="http://schemas.microsoft.com/office/drawing/2014/main" id="{144A7A64-0895-4CD8-842E-78905EE155BC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250825" y="863600"/>
            <a:ext cx="8372475" cy="5634038"/>
          </a:xfrm>
        </p:spPr>
        <p:txBody>
          <a:bodyPr/>
          <a:lstStyle/>
          <a:p>
            <a:pPr marL="609600" indent="-609600"/>
            <a:r>
              <a:rPr lang="zh-CN" altLang="en-US" dirty="0">
                <a:latin typeface="Times New Roman" panose="02020603050405020304" pitchFamily="18" charset="0"/>
              </a:rPr>
              <a:t>分析</a:t>
            </a:r>
            <a:r>
              <a:rPr lang="zh-CN" altLang="en-US" dirty="0">
                <a:solidFill>
                  <a:schemeClr val="bg1"/>
                </a:solidFill>
                <a:latin typeface="Times New Roman" panose="02020603050405020304" pitchFamily="18" charset="0"/>
              </a:rPr>
              <a:t> </a:t>
            </a:r>
          </a:p>
          <a:p>
            <a:pPr marL="990600" lvl="1" indent="-533400">
              <a:buClr>
                <a:srgbClr val="F11A09"/>
              </a:buClr>
              <a:buFont typeface="Wingdings" panose="05000000000000000000" pitchFamily="2" charset="2"/>
              <a:buAutoNum type="circleNumDbPlain"/>
            </a:pPr>
            <a:r>
              <a:rPr lang="zh-CN" altLang="en-US" dirty="0">
                <a:latin typeface="Times New Roman" panose="02020603050405020304" pitchFamily="18" charset="0"/>
              </a:rPr>
              <a:t>正确性</a:t>
            </a:r>
          </a:p>
          <a:p>
            <a:pPr marL="990600" lvl="1" indent="-533400" algn="just">
              <a:buClr>
                <a:srgbClr val="F11A09"/>
              </a:buClr>
              <a:buFont typeface="Wingdings" panose="05000000000000000000" pitchFamily="2" charset="2"/>
              <a:buNone/>
            </a:pPr>
            <a:r>
              <a:rPr lang="zh-CN" altLang="en-US" dirty="0">
                <a:latin typeface="Times New Roman" panose="02020603050405020304" pitchFamily="18" charset="0"/>
              </a:rPr>
              <a:t>	</a:t>
            </a:r>
            <a:r>
              <a:rPr lang="zh-CN" altLang="en-US" dirty="0">
                <a:solidFill>
                  <a:schemeClr val="bg1"/>
                </a:solidFill>
                <a:latin typeface="Times New Roman" panose="02020603050405020304" pitchFamily="18" charset="0"/>
              </a:rPr>
              <a:t>在任何容许执行里，只有最大标识符</a:t>
            </a:r>
            <a:r>
              <a:rPr lang="en-US" altLang="zh-CN" dirty="0" err="1">
                <a:solidFill>
                  <a:schemeClr val="bg1"/>
                </a:solidFill>
                <a:latin typeface="Times New Roman" panose="02020603050405020304" pitchFamily="18" charset="0"/>
              </a:rPr>
              <a:t>id</a:t>
            </a:r>
            <a:r>
              <a:rPr lang="en-US" altLang="zh-CN" baseline="-25000" dirty="0" err="1">
                <a:solidFill>
                  <a:schemeClr val="bg1"/>
                </a:solidFill>
                <a:latin typeface="Times New Roman" panose="02020603050405020304" pitchFamily="18" charset="0"/>
              </a:rPr>
              <a:t>max</a:t>
            </a:r>
            <a:r>
              <a:rPr lang="zh-CN" altLang="en-US" dirty="0">
                <a:solidFill>
                  <a:schemeClr val="bg1"/>
                </a:solidFill>
                <a:latin typeface="Times New Roman" panose="02020603050405020304" pitchFamily="18" charset="0"/>
              </a:rPr>
              <a:t>不被没收，故只有具有</a:t>
            </a:r>
            <a:r>
              <a:rPr lang="en-US" altLang="zh-CN" dirty="0" err="1">
                <a:solidFill>
                  <a:schemeClr val="bg1"/>
                </a:solidFill>
                <a:latin typeface="Times New Roman" panose="02020603050405020304" pitchFamily="18" charset="0"/>
              </a:rPr>
              <a:t>id</a:t>
            </a:r>
            <a:r>
              <a:rPr lang="en-US" altLang="zh-CN" baseline="-25000" dirty="0" err="1">
                <a:solidFill>
                  <a:schemeClr val="bg1"/>
                </a:solidFill>
                <a:latin typeface="Times New Roman" panose="02020603050405020304" pitchFamily="18" charset="0"/>
              </a:rPr>
              <a:t>max</a:t>
            </a:r>
            <a:r>
              <a:rPr lang="zh-CN" altLang="en-US" dirty="0">
                <a:solidFill>
                  <a:schemeClr val="bg1"/>
                </a:solidFill>
                <a:latin typeface="Times New Roman" panose="02020603050405020304" pitchFamily="18" charset="0"/>
              </a:rPr>
              <a:t>的处理器接受自己的标识符并宣布是</a:t>
            </a:r>
            <a:r>
              <a:rPr lang="en-US" altLang="zh-CN" dirty="0">
                <a:solidFill>
                  <a:schemeClr val="bg1"/>
                </a:solidFill>
                <a:latin typeface="Times New Roman" panose="02020603050405020304" pitchFamily="18" charset="0"/>
              </a:rPr>
              <a:t>leader</a:t>
            </a:r>
            <a:r>
              <a:rPr lang="zh-CN" altLang="en-US" dirty="0">
                <a:solidFill>
                  <a:schemeClr val="bg1"/>
                </a:solidFill>
                <a:latin typeface="Times New Roman" panose="02020603050405020304" pitchFamily="18" charset="0"/>
              </a:rPr>
              <a:t>，其他处理器不会被选中，故算法正确。</a:t>
            </a:r>
          </a:p>
          <a:p>
            <a:pPr marL="990600" lvl="1" indent="-533400" algn="just">
              <a:buClr>
                <a:srgbClr val="F11A09"/>
              </a:buClr>
              <a:buFont typeface="Wingdings" panose="05000000000000000000" pitchFamily="2" charset="2"/>
              <a:buAutoNum type="circleNumDbPlain" startAt="2"/>
            </a:pPr>
            <a:r>
              <a:rPr lang="en-US" altLang="zh-CN" dirty="0">
                <a:latin typeface="Times New Roman" panose="02020603050405020304" pitchFamily="18" charset="0"/>
              </a:rPr>
              <a:t>msg</a:t>
            </a:r>
            <a:r>
              <a:rPr lang="zh-CN" altLang="en-US" dirty="0">
                <a:latin typeface="Times New Roman" panose="02020603050405020304" pitchFamily="18" charset="0"/>
              </a:rPr>
              <a:t>复杂性</a:t>
            </a:r>
          </a:p>
          <a:p>
            <a:pPr marL="990600" lvl="1" indent="-533400" algn="just">
              <a:buClr>
                <a:srgbClr val="F11A09"/>
              </a:buClr>
              <a:buFont typeface="Wingdings" panose="05000000000000000000" pitchFamily="2" charset="2"/>
              <a:buNone/>
            </a:pPr>
            <a:r>
              <a:rPr lang="zh-CN" altLang="en-US" dirty="0">
                <a:latin typeface="Times New Roman" panose="02020603050405020304" pitchFamily="18" charset="0"/>
              </a:rPr>
              <a:t>	</a:t>
            </a:r>
            <a:r>
              <a:rPr lang="zh-CN" altLang="en-US" dirty="0">
                <a:solidFill>
                  <a:schemeClr val="bg1"/>
                </a:solidFill>
                <a:latin typeface="Times New Roman" panose="02020603050405020304" pitchFamily="18" charset="0"/>
              </a:rPr>
              <a:t>在任何容许执行里，算法绝不会发送多于   </a:t>
            </a:r>
            <a:r>
              <a:rPr lang="en-US" altLang="zh-CN" dirty="0">
                <a:solidFill>
                  <a:schemeClr val="bg1"/>
                </a:solidFill>
                <a:latin typeface="Times New Roman" panose="02020603050405020304" pitchFamily="18" charset="0"/>
              </a:rPr>
              <a:t>O(n</a:t>
            </a:r>
            <a:r>
              <a:rPr lang="en-US" altLang="zh-CN" baseline="30000" dirty="0">
                <a:solidFill>
                  <a:schemeClr val="bg1"/>
                </a:solidFill>
                <a:latin typeface="Times New Roman" panose="02020603050405020304" pitchFamily="18" charset="0"/>
              </a:rPr>
              <a:t>2</a:t>
            </a:r>
            <a:r>
              <a:rPr lang="en-US" altLang="zh-CN" dirty="0">
                <a:solidFill>
                  <a:schemeClr val="bg1"/>
                </a:solidFill>
                <a:latin typeface="Times New Roman" panose="02020603050405020304" pitchFamily="18" charset="0"/>
              </a:rPr>
              <a:t>)</a:t>
            </a:r>
            <a:r>
              <a:rPr lang="zh-CN" altLang="en-US" dirty="0">
                <a:solidFill>
                  <a:schemeClr val="bg1"/>
                </a:solidFill>
                <a:latin typeface="Times New Roman" panose="02020603050405020304" pitchFamily="18" charset="0"/>
              </a:rPr>
              <a:t>个</a:t>
            </a:r>
            <a:r>
              <a:rPr lang="en-US" altLang="zh-CN" dirty="0" err="1">
                <a:solidFill>
                  <a:schemeClr val="bg1"/>
                </a:solidFill>
                <a:latin typeface="Times New Roman" panose="02020603050405020304" pitchFamily="18" charset="0"/>
              </a:rPr>
              <a:t>msgs</a:t>
            </a:r>
            <a:r>
              <a:rPr lang="zh-CN" altLang="en-US" dirty="0">
                <a:solidFill>
                  <a:schemeClr val="bg1"/>
                </a:solidFill>
                <a:latin typeface="Times New Roman" panose="02020603050405020304" pitchFamily="18" charset="0"/>
              </a:rPr>
              <a:t>，更进一步，该算法有一个容许执行发送</a:t>
            </a:r>
            <a:r>
              <a:rPr lang="en-US" altLang="zh-CN" dirty="0">
                <a:solidFill>
                  <a:schemeClr val="bg1"/>
                </a:solidFill>
                <a:latin typeface="Times New Roman" panose="02020603050405020304" pitchFamily="18" charset="0"/>
              </a:rPr>
              <a:t>O(n</a:t>
            </a:r>
            <a:r>
              <a:rPr lang="en-US" altLang="zh-CN" baseline="30000" dirty="0">
                <a:solidFill>
                  <a:schemeClr val="bg1"/>
                </a:solidFill>
                <a:latin typeface="Times New Roman" panose="02020603050405020304" pitchFamily="18" charset="0"/>
              </a:rPr>
              <a:t>2</a:t>
            </a:r>
            <a:r>
              <a:rPr lang="en-US" altLang="zh-CN" dirty="0">
                <a:solidFill>
                  <a:schemeClr val="bg1"/>
                </a:solidFill>
                <a:latin typeface="Times New Roman" panose="02020603050405020304" pitchFamily="18" charset="0"/>
              </a:rPr>
              <a:t>)</a:t>
            </a:r>
            <a:r>
              <a:rPr lang="zh-CN" altLang="en-US" dirty="0">
                <a:solidFill>
                  <a:schemeClr val="bg1"/>
                </a:solidFill>
                <a:latin typeface="Times New Roman" panose="02020603050405020304" pitchFamily="18" charset="0"/>
              </a:rPr>
              <a:t>个</a:t>
            </a:r>
            <a:r>
              <a:rPr lang="en-US" altLang="zh-CN" dirty="0" err="1">
                <a:solidFill>
                  <a:schemeClr val="bg1"/>
                </a:solidFill>
                <a:latin typeface="Times New Roman" panose="02020603050405020304" pitchFamily="18" charset="0"/>
              </a:rPr>
              <a:t>msgs</a:t>
            </a:r>
            <a:r>
              <a:rPr lang="zh-CN" altLang="en-US" dirty="0">
                <a:solidFill>
                  <a:schemeClr val="bg1"/>
                </a:solidFill>
                <a:latin typeface="Times New Roman" panose="02020603050405020304" pitchFamily="18" charset="0"/>
              </a:rPr>
              <a:t>：</a:t>
            </a:r>
          </a:p>
        </p:txBody>
      </p:sp>
    </p:spTree>
  </p:cSld>
  <p:clrMapOvr>
    <a:masterClrMapping/>
  </p:clrMapOvr>
  <p:transition>
    <p:random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日期占位符 1">
            <a:extLst>
              <a:ext uri="{FF2B5EF4-FFF2-40B4-BE49-F238E27FC236}">
                <a16:creationId xmlns:a16="http://schemas.microsoft.com/office/drawing/2014/main" id="{408E9B02-1A93-4036-999A-B70C754B8B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zh-CN"/>
          </a:p>
          <a:p>
            <a:endParaRPr lang="en-US" altLang="zh-CN" sz="1400"/>
          </a:p>
        </p:txBody>
      </p:sp>
      <p:sp>
        <p:nvSpPr>
          <p:cNvPr id="10" name="灯片编号占位符 3">
            <a:extLst>
              <a:ext uri="{FF2B5EF4-FFF2-40B4-BE49-F238E27FC236}">
                <a16:creationId xmlns:a16="http://schemas.microsoft.com/office/drawing/2014/main" id="{A280A5E5-9E9A-4E50-BDCC-586640A1F5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2539D-3F17-4BAE-A21E-9B993AEC2D8F}" type="slidenum">
              <a:rPr lang="en-US" altLang="zh-CN"/>
              <a:pPr/>
              <a:t>18</a:t>
            </a:fld>
            <a:endParaRPr lang="en-US" altLang="zh-CN"/>
          </a:p>
        </p:txBody>
      </p:sp>
      <p:sp>
        <p:nvSpPr>
          <p:cNvPr id="403458" name="日期占位符 3">
            <a:extLst>
              <a:ext uri="{FF2B5EF4-FFF2-40B4-BE49-F238E27FC236}">
                <a16:creationId xmlns:a16="http://schemas.microsoft.com/office/drawing/2014/main" id="{E7BCD405-B09E-4829-8082-92013D494159}"/>
              </a:ext>
            </a:extLst>
          </p:cNvPr>
          <p:cNvSpPr txBox="1">
            <a:spLocks noGrp="1"/>
          </p:cNvSpPr>
          <p:nvPr/>
        </p:nvSpPr>
        <p:spPr bwMode="auto">
          <a:xfrm>
            <a:off x="179388" y="6273800"/>
            <a:ext cx="2133600" cy="53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endParaRPr lang="en-US" altLang="zh-CN" sz="1800">
              <a:solidFill>
                <a:srgbClr val="00CC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endParaRPr lang="en-US" altLang="zh-CN" sz="1400">
              <a:solidFill>
                <a:srgbClr val="00CC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8732A618-4980-46E6-85C8-7AEBE82CDA7B}"/>
              </a:ext>
            </a:extLst>
          </p:cNvPr>
          <p:cNvSpPr txBox="1">
            <a:spLocks noGrp="1"/>
          </p:cNvSpPr>
          <p:nvPr/>
        </p:nvSpPr>
        <p:spPr bwMode="auto">
          <a:xfrm>
            <a:off x="6589713" y="6237288"/>
            <a:ext cx="2133600" cy="47625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/>
            <a:fld id="{4226ED03-251A-4AEA-BC26-213677BB06DB}" type="slidenum">
              <a:rPr lang="en-US" altLang="zh-CN" sz="1400" b="0">
                <a:solidFill>
                  <a:srgbClr val="00CC00"/>
                </a:solidFill>
              </a:rPr>
              <a:pPr algn="r"/>
              <a:t>18</a:t>
            </a:fld>
            <a:endParaRPr lang="en-US" altLang="zh-CN" sz="1400" b="0">
              <a:solidFill>
                <a:srgbClr val="00CC00"/>
              </a:solidFill>
            </a:endParaRPr>
          </a:p>
        </p:txBody>
      </p:sp>
      <p:sp>
        <p:nvSpPr>
          <p:cNvPr id="403460" name="Rectangle 2">
            <a:extLst>
              <a:ext uri="{FF2B5EF4-FFF2-40B4-BE49-F238E27FC236}">
                <a16:creationId xmlns:a16="http://schemas.microsoft.com/office/drawing/2014/main" id="{3F36EFEB-352A-4BE0-A996-51BCBA042688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260350" y="184150"/>
            <a:ext cx="8461375" cy="503238"/>
          </a:xfrm>
        </p:spPr>
        <p:txBody>
          <a:bodyPr/>
          <a:lstStyle/>
          <a:p>
            <a:pPr algn="l"/>
            <a:r>
              <a:rPr lang="en-US" altLang="zh-CN" sz="4000">
                <a:cs typeface="Times New Roman" panose="02020603050405020304" pitchFamily="18" charset="0"/>
              </a:rPr>
              <a:t>§</a:t>
            </a:r>
            <a:r>
              <a:rPr lang="en-US" altLang="zh-CN">
                <a:cs typeface="Times New Roman" panose="02020603050405020304" pitchFamily="18" charset="0"/>
              </a:rPr>
              <a:t>3.3.1 </a:t>
            </a:r>
            <a:r>
              <a:rPr lang="zh-CN" altLang="en-US">
                <a:cs typeface="Times New Roman" panose="02020603050405020304" pitchFamily="18" charset="0"/>
              </a:rPr>
              <a:t>一个</a:t>
            </a:r>
            <a:r>
              <a:rPr lang="en-US" altLang="zh-CN">
                <a:cs typeface="Times New Roman" panose="02020603050405020304" pitchFamily="18" charset="0"/>
              </a:rPr>
              <a:t>O(n</a:t>
            </a:r>
            <a:r>
              <a:rPr lang="en-US" altLang="zh-CN" baseline="30000">
                <a:cs typeface="Times New Roman" panose="02020603050405020304" pitchFamily="18" charset="0"/>
              </a:rPr>
              <a:t>2</a:t>
            </a:r>
            <a:r>
              <a:rPr lang="en-US" altLang="zh-CN">
                <a:cs typeface="Times New Roman" panose="02020603050405020304" pitchFamily="18" charset="0"/>
              </a:rPr>
              <a:t>)</a:t>
            </a:r>
            <a:r>
              <a:rPr lang="zh-CN" altLang="en-US">
                <a:cs typeface="Times New Roman" panose="02020603050405020304" pitchFamily="18" charset="0"/>
              </a:rPr>
              <a:t>算法</a:t>
            </a:r>
          </a:p>
        </p:txBody>
      </p:sp>
      <p:sp>
        <p:nvSpPr>
          <p:cNvPr id="403461" name="Rectangle 3">
            <a:extLst>
              <a:ext uri="{FF2B5EF4-FFF2-40B4-BE49-F238E27FC236}">
                <a16:creationId xmlns:a16="http://schemas.microsoft.com/office/drawing/2014/main" id="{7EBE287B-461F-4ED9-89F9-2C216581BA40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250825" y="863600"/>
            <a:ext cx="5176838" cy="5634038"/>
          </a:xfrm>
        </p:spPr>
        <p:txBody>
          <a:bodyPr/>
          <a:lstStyle/>
          <a:p>
            <a:pPr marL="609600" indent="-609600" algn="just">
              <a:buClr>
                <a:srgbClr val="FF9900"/>
              </a:buClr>
              <a:buSzPct val="50000"/>
              <a:buFont typeface="Wingdings" panose="05000000000000000000" pitchFamily="2" charset="2"/>
              <a:buNone/>
            </a:pPr>
            <a:r>
              <a:rPr lang="en-US" altLang="zh-CN" b="0">
                <a:solidFill>
                  <a:schemeClr val="bg1"/>
                </a:solidFill>
                <a:latin typeface="Times New Roman" panose="02020603050405020304" pitchFamily="18" charset="0"/>
              </a:rPr>
              <a:t>	</a:t>
            </a:r>
            <a:r>
              <a:rPr lang="zh-CN" altLang="en-US" sz="2800">
                <a:solidFill>
                  <a:schemeClr val="bg1"/>
                </a:solidFill>
                <a:latin typeface="Times New Roman" panose="02020603050405020304" pitchFamily="18" charset="0"/>
              </a:rPr>
              <a:t>考虑处理器标识符为</a:t>
            </a:r>
            <a:r>
              <a:rPr lang="en-US" altLang="zh-CN" sz="2800">
                <a:solidFill>
                  <a:schemeClr val="bg1"/>
                </a:solidFill>
                <a:latin typeface="Times New Roman" panose="02020603050405020304" pitchFamily="18" charset="0"/>
              </a:rPr>
              <a:t>0</a:t>
            </a:r>
            <a:r>
              <a:rPr lang="zh-CN" altLang="en-US" sz="2800">
                <a:solidFill>
                  <a:schemeClr val="bg1"/>
                </a:solidFill>
                <a:latin typeface="Times New Roman" panose="02020603050405020304" pitchFamily="18" charset="0"/>
              </a:rPr>
              <a:t>，</a:t>
            </a:r>
            <a:r>
              <a:rPr lang="en-US" altLang="zh-CN" sz="2800">
                <a:solidFill>
                  <a:schemeClr val="bg1"/>
                </a:solidFill>
                <a:latin typeface="Times New Roman" panose="02020603050405020304" pitchFamily="18" charset="0"/>
              </a:rPr>
              <a:t>1</a:t>
            </a:r>
            <a:r>
              <a:rPr lang="zh-CN" altLang="en-US" sz="2800">
                <a:solidFill>
                  <a:schemeClr val="bg1"/>
                </a:solidFill>
                <a:latin typeface="Times New Roman" panose="02020603050405020304" pitchFamily="18" charset="0"/>
              </a:rPr>
              <a:t>，</a:t>
            </a:r>
            <a:r>
              <a:rPr lang="en-US" altLang="zh-CN" sz="2800">
                <a:solidFill>
                  <a:schemeClr val="bg1"/>
                </a:solidFill>
                <a:latin typeface="Times New Roman" panose="02020603050405020304" pitchFamily="18" charset="0"/>
              </a:rPr>
              <a:t>…</a:t>
            </a:r>
            <a:r>
              <a:rPr lang="zh-CN" altLang="en-US" sz="2800">
                <a:solidFill>
                  <a:schemeClr val="bg1"/>
                </a:solidFill>
                <a:latin typeface="Times New Roman" panose="02020603050405020304" pitchFamily="18" charset="0"/>
              </a:rPr>
              <a:t>，</a:t>
            </a:r>
            <a:r>
              <a:rPr lang="en-US" altLang="zh-CN" sz="2800">
                <a:solidFill>
                  <a:schemeClr val="bg1"/>
                </a:solidFill>
                <a:latin typeface="Times New Roman" panose="02020603050405020304" pitchFamily="18" charset="0"/>
              </a:rPr>
              <a:t>n-1</a:t>
            </a:r>
            <a:r>
              <a:rPr lang="zh-CN" altLang="en-US" sz="2800">
                <a:solidFill>
                  <a:schemeClr val="bg1"/>
                </a:solidFill>
                <a:latin typeface="Times New Roman" panose="02020603050405020304" pitchFamily="18" charset="0"/>
              </a:rPr>
              <a:t>构成的环，其次序如右图：</a:t>
            </a:r>
          </a:p>
          <a:p>
            <a:pPr marL="609600" indent="-609600" algn="just">
              <a:buClr>
                <a:srgbClr val="FF9900"/>
              </a:buClr>
              <a:buSzPct val="50000"/>
              <a:buFont typeface="Wingdings" panose="05000000000000000000" pitchFamily="2" charset="2"/>
              <a:buNone/>
            </a:pPr>
            <a:r>
              <a:rPr lang="zh-CN" altLang="en-US" sz="2800">
                <a:solidFill>
                  <a:schemeClr val="bg1"/>
                </a:solidFill>
                <a:latin typeface="Times New Roman" panose="02020603050405020304" pitchFamily="18" charset="0"/>
              </a:rPr>
              <a:t>	在这种配置里，</a:t>
            </a:r>
            <a:r>
              <a:rPr lang="en-US" altLang="zh-CN" sz="2800">
                <a:solidFill>
                  <a:schemeClr val="bg1"/>
                </a:solidFill>
                <a:latin typeface="Times New Roman" panose="02020603050405020304" pitchFamily="18" charset="0"/>
              </a:rPr>
              <a:t>id=i</a:t>
            </a:r>
            <a:r>
              <a:rPr lang="zh-CN" altLang="en-US" sz="2800">
                <a:solidFill>
                  <a:schemeClr val="bg1"/>
                </a:solidFill>
                <a:latin typeface="Times New Roman" panose="02020603050405020304" pitchFamily="18" charset="0"/>
              </a:rPr>
              <a:t>的处理器的</a:t>
            </a:r>
            <a:r>
              <a:rPr lang="en-US" altLang="zh-CN" sz="2800">
                <a:solidFill>
                  <a:schemeClr val="bg1"/>
                </a:solidFill>
                <a:latin typeface="Times New Roman" panose="02020603050405020304" pitchFamily="18" charset="0"/>
              </a:rPr>
              <a:t>msg</a:t>
            </a:r>
            <a:r>
              <a:rPr lang="zh-CN" altLang="en-US" sz="2800">
                <a:solidFill>
                  <a:schemeClr val="bg1"/>
                </a:solidFill>
                <a:latin typeface="Times New Roman" panose="02020603050405020304" pitchFamily="18" charset="0"/>
              </a:rPr>
              <a:t>恰好被发送</a:t>
            </a:r>
            <a:r>
              <a:rPr lang="en-US" altLang="zh-CN" sz="2800">
                <a:solidFill>
                  <a:schemeClr val="bg1"/>
                </a:solidFill>
                <a:latin typeface="Times New Roman" panose="02020603050405020304" pitchFamily="18" charset="0"/>
              </a:rPr>
              <a:t>i+1</a:t>
            </a:r>
            <a:r>
              <a:rPr lang="zh-CN" altLang="en-US" sz="2800">
                <a:solidFill>
                  <a:schemeClr val="bg1"/>
                </a:solidFill>
                <a:latin typeface="Times New Roman" panose="02020603050405020304" pitchFamily="18" charset="0"/>
              </a:rPr>
              <a:t>次，即发送到</a:t>
            </a:r>
            <a:r>
              <a:rPr lang="en-US" altLang="zh-CN" sz="2800">
                <a:solidFill>
                  <a:schemeClr val="bg1"/>
                </a:solidFill>
                <a:latin typeface="Times New Roman" panose="02020603050405020304" pitchFamily="18" charset="0"/>
              </a:rPr>
              <a:t>i-1,i-2,…,1,0</a:t>
            </a:r>
            <a:r>
              <a:rPr lang="zh-CN" altLang="en-US" sz="2800">
                <a:solidFill>
                  <a:schemeClr val="bg1"/>
                </a:solidFill>
                <a:latin typeface="Times New Roman" panose="02020603050405020304" pitchFamily="18" charset="0"/>
              </a:rPr>
              <a:t>，直到</a:t>
            </a:r>
            <a:r>
              <a:rPr lang="en-US" altLang="zh-CN" sz="2800">
                <a:solidFill>
                  <a:schemeClr val="bg1"/>
                </a:solidFill>
                <a:latin typeface="Times New Roman" panose="02020603050405020304" pitchFamily="18" charset="0"/>
              </a:rPr>
              <a:t>n-1</a:t>
            </a:r>
            <a:r>
              <a:rPr lang="zh-CN" altLang="en-US" sz="2800">
                <a:solidFill>
                  <a:schemeClr val="bg1"/>
                </a:solidFill>
                <a:latin typeface="Times New Roman" panose="02020603050405020304" pitchFamily="18" charset="0"/>
              </a:rPr>
              <a:t>时没收。因此，</a:t>
            </a:r>
            <a:r>
              <a:rPr lang="en-US" altLang="zh-CN" sz="2800">
                <a:solidFill>
                  <a:schemeClr val="bg1"/>
                </a:solidFill>
                <a:latin typeface="Times New Roman" panose="02020603050405020304" pitchFamily="18" charset="0"/>
              </a:rPr>
              <a:t>msg</a:t>
            </a:r>
            <a:r>
              <a:rPr lang="zh-CN" altLang="en-US" sz="2800">
                <a:solidFill>
                  <a:schemeClr val="bg1"/>
                </a:solidFill>
                <a:latin typeface="Times New Roman" panose="02020603050405020304" pitchFamily="18" charset="0"/>
              </a:rPr>
              <a:t>总数为：</a:t>
            </a:r>
          </a:p>
        </p:txBody>
      </p:sp>
      <p:graphicFrame>
        <p:nvGraphicFramePr>
          <p:cNvPr id="403462" name="Object 6">
            <a:extLst>
              <a:ext uri="{FF2B5EF4-FFF2-40B4-BE49-F238E27FC236}">
                <a16:creationId xmlns:a16="http://schemas.microsoft.com/office/drawing/2014/main" id="{00B99084-84BB-450B-8CB7-2106206B930F}"/>
              </a:ext>
            </a:extLst>
          </p:cNvPr>
          <p:cNvGraphicFramePr>
            <a:graphicFrameLocks noChangeAspect="1"/>
          </p:cNvGraphicFramePr>
          <p:nvPr/>
        </p:nvGraphicFramePr>
        <p:xfrm>
          <a:off x="701675" y="4914900"/>
          <a:ext cx="7831138" cy="1304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2755800" imgH="431640" progId="Equation.DSMT4">
                  <p:embed/>
                </p:oleObj>
              </mc:Choice>
              <mc:Fallback>
                <p:oleObj name="Equation" r:id="rId3" imgW="2755800" imgH="431640" progId="Equation.DSMT4">
                  <p:embed/>
                  <p:pic>
                    <p:nvPicPr>
                      <p:cNvPr id="403462" name="Object 6">
                        <a:extLst>
                          <a:ext uri="{FF2B5EF4-FFF2-40B4-BE49-F238E27FC236}">
                            <a16:creationId xmlns:a16="http://schemas.microsoft.com/office/drawing/2014/main" id="{00B99084-84BB-450B-8CB7-2106206B930F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lum bright="100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1675" y="4914900"/>
                        <a:ext cx="7831138" cy="13049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 algn="ctr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03463" name="Object 7">
            <a:extLst>
              <a:ext uri="{FF2B5EF4-FFF2-40B4-BE49-F238E27FC236}">
                <a16:creationId xmlns:a16="http://schemas.microsoft.com/office/drawing/2014/main" id="{9C558A9A-E00F-4131-904A-EC0D5A84D4AE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788025" y="1538288"/>
          <a:ext cx="3357563" cy="3082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Visio" r:id="rId5" imgW="2771648" imgH="2785303" progId="Visio.Drawing.11">
                  <p:embed/>
                </p:oleObj>
              </mc:Choice>
              <mc:Fallback>
                <p:oleObj name="Visio" r:id="rId5" imgW="2771648" imgH="2785303" progId="Visio.Drawing.11">
                  <p:embed/>
                  <p:pic>
                    <p:nvPicPr>
                      <p:cNvPr id="403463" name="Object 7">
                        <a:extLst>
                          <a:ext uri="{FF2B5EF4-FFF2-40B4-BE49-F238E27FC236}">
                            <a16:creationId xmlns:a16="http://schemas.microsoft.com/office/drawing/2014/main" id="{9C558A9A-E00F-4131-904A-EC0D5A84D4AE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lum bright="100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88025" y="1538288"/>
                        <a:ext cx="3357563" cy="30829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 algn="ctr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random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日期占位符 1">
            <a:extLst>
              <a:ext uri="{FF2B5EF4-FFF2-40B4-BE49-F238E27FC236}">
                <a16:creationId xmlns:a16="http://schemas.microsoft.com/office/drawing/2014/main" id="{3F099AD4-2ECB-4F36-A1CA-C2437F6B87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zh-CN"/>
          </a:p>
          <a:p>
            <a:endParaRPr lang="en-US" altLang="zh-CN" sz="1400"/>
          </a:p>
        </p:txBody>
      </p:sp>
      <p:sp>
        <p:nvSpPr>
          <p:cNvPr id="10" name="灯片编号占位符 3">
            <a:extLst>
              <a:ext uri="{FF2B5EF4-FFF2-40B4-BE49-F238E27FC236}">
                <a16:creationId xmlns:a16="http://schemas.microsoft.com/office/drawing/2014/main" id="{C36A095B-37EC-4B75-99E5-76EE0577F2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2C5A76-4B06-4363-B692-5FBB289B0D1D}" type="slidenum">
              <a:rPr lang="en-US" altLang="zh-CN"/>
              <a:pPr/>
              <a:t>19</a:t>
            </a:fld>
            <a:endParaRPr lang="en-US" altLang="zh-CN"/>
          </a:p>
        </p:txBody>
      </p:sp>
      <p:sp>
        <p:nvSpPr>
          <p:cNvPr id="405506" name="日期占位符 3">
            <a:extLst>
              <a:ext uri="{FF2B5EF4-FFF2-40B4-BE49-F238E27FC236}">
                <a16:creationId xmlns:a16="http://schemas.microsoft.com/office/drawing/2014/main" id="{765C8941-47DB-4C8F-B2F6-8A837CF4BF23}"/>
              </a:ext>
            </a:extLst>
          </p:cNvPr>
          <p:cNvSpPr txBox="1">
            <a:spLocks noGrp="1"/>
          </p:cNvSpPr>
          <p:nvPr/>
        </p:nvSpPr>
        <p:spPr bwMode="auto">
          <a:xfrm>
            <a:off x="179388" y="6273800"/>
            <a:ext cx="2133600" cy="53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endParaRPr lang="en-US" altLang="zh-CN" sz="1800">
              <a:solidFill>
                <a:srgbClr val="00CC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endParaRPr lang="en-US" altLang="zh-CN" sz="1400">
              <a:solidFill>
                <a:srgbClr val="00CC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D8B12F35-5210-4344-B503-DF93AE6238B6}"/>
              </a:ext>
            </a:extLst>
          </p:cNvPr>
          <p:cNvSpPr txBox="1">
            <a:spLocks noGrp="1"/>
          </p:cNvSpPr>
          <p:nvPr/>
        </p:nvSpPr>
        <p:spPr bwMode="auto">
          <a:xfrm>
            <a:off x="6589713" y="6237288"/>
            <a:ext cx="2133600" cy="47625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/>
            <a:fld id="{1A507CCA-1282-4BD8-B44B-2A18D08AA7B3}" type="slidenum">
              <a:rPr lang="en-US" altLang="zh-CN" sz="1400" b="0">
                <a:solidFill>
                  <a:srgbClr val="00CC00"/>
                </a:solidFill>
              </a:rPr>
              <a:pPr algn="r"/>
              <a:t>19</a:t>
            </a:fld>
            <a:endParaRPr lang="en-US" altLang="zh-CN" sz="1400" b="0">
              <a:solidFill>
                <a:srgbClr val="00CC00"/>
              </a:solidFill>
            </a:endParaRPr>
          </a:p>
        </p:txBody>
      </p:sp>
      <p:sp>
        <p:nvSpPr>
          <p:cNvPr id="405508" name="Rectangle 2">
            <a:extLst>
              <a:ext uri="{FF2B5EF4-FFF2-40B4-BE49-F238E27FC236}">
                <a16:creationId xmlns:a16="http://schemas.microsoft.com/office/drawing/2014/main" id="{78A44D06-B5EC-47C0-BDBA-063134DF6A19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260350" y="184150"/>
            <a:ext cx="8461375" cy="503238"/>
          </a:xfrm>
        </p:spPr>
        <p:txBody>
          <a:bodyPr/>
          <a:lstStyle/>
          <a:p>
            <a:pPr algn="l"/>
            <a:r>
              <a:rPr lang="en-US" altLang="zh-CN" sz="3200">
                <a:cs typeface="Times New Roman" panose="02020603050405020304" pitchFamily="18" charset="0"/>
              </a:rPr>
              <a:t>§3.3.2 </a:t>
            </a:r>
            <a:r>
              <a:rPr lang="zh-CN" altLang="en-US" sz="3200">
                <a:cs typeface="Times New Roman" panose="02020603050405020304" pitchFamily="18" charset="0"/>
              </a:rPr>
              <a:t>一个</a:t>
            </a:r>
            <a:r>
              <a:rPr lang="en-US" altLang="zh-CN" sz="3200">
                <a:cs typeface="Times New Roman" panose="02020603050405020304" pitchFamily="18" charset="0"/>
              </a:rPr>
              <a:t>O(</a:t>
            </a:r>
            <a:r>
              <a:rPr lang="en-US" altLang="zh-CN" sz="3200" i="1">
                <a:cs typeface="Times New Roman" panose="02020603050405020304" pitchFamily="18" charset="0"/>
              </a:rPr>
              <a:t>n</a:t>
            </a:r>
            <a:r>
              <a:rPr lang="en-US" altLang="zh-CN" sz="3200">
                <a:cs typeface="Times New Roman" panose="02020603050405020304" pitchFamily="18" charset="0"/>
              </a:rPr>
              <a:t>lg</a:t>
            </a:r>
            <a:r>
              <a:rPr lang="en-US" altLang="zh-CN" sz="3200" i="1">
                <a:cs typeface="Times New Roman" panose="02020603050405020304" pitchFamily="18" charset="0"/>
              </a:rPr>
              <a:t>n</a:t>
            </a:r>
            <a:r>
              <a:rPr lang="en-US" altLang="zh-CN" sz="3200">
                <a:cs typeface="Times New Roman" panose="02020603050405020304" pitchFamily="18" charset="0"/>
              </a:rPr>
              <a:t>)</a:t>
            </a:r>
            <a:r>
              <a:rPr lang="zh-CN" altLang="en-US" sz="3200">
                <a:cs typeface="Times New Roman" panose="02020603050405020304" pitchFamily="18" charset="0"/>
              </a:rPr>
              <a:t>算法</a:t>
            </a:r>
            <a:endParaRPr lang="zh-CN" altLang="en-US" sz="3200">
              <a:cs typeface="Arial" panose="020B0604020202020204" pitchFamily="34" charset="0"/>
            </a:endParaRPr>
          </a:p>
        </p:txBody>
      </p:sp>
      <p:sp>
        <p:nvSpPr>
          <p:cNvPr id="405509" name="Rectangle 3">
            <a:extLst>
              <a:ext uri="{FF2B5EF4-FFF2-40B4-BE49-F238E27FC236}">
                <a16:creationId xmlns:a16="http://schemas.microsoft.com/office/drawing/2014/main" id="{8DFA5EEC-A581-404F-9FA1-40F0E7E045A3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250825" y="863600"/>
            <a:ext cx="4592638" cy="5626100"/>
          </a:xfrm>
        </p:spPr>
        <p:txBody>
          <a:bodyPr/>
          <a:lstStyle/>
          <a:p>
            <a:pPr marL="609600" indent="-609600" algn="just">
              <a:buClr>
                <a:srgbClr val="FF9900"/>
              </a:buClr>
              <a:buSzPct val="50000"/>
              <a:buFont typeface="Wingdings" panose="05000000000000000000" pitchFamily="2" charset="2"/>
              <a:buNone/>
            </a:pPr>
            <a:r>
              <a:rPr lang="en-US" altLang="zh-CN" b="0" dirty="0">
                <a:solidFill>
                  <a:schemeClr val="bg1"/>
                </a:solidFill>
                <a:latin typeface="Times New Roman" panose="02020603050405020304" pitchFamily="18" charset="0"/>
              </a:rPr>
              <a:t>		</a:t>
            </a:r>
            <a:r>
              <a:rPr lang="zh-CN" altLang="en-US" sz="2800" dirty="0">
                <a:solidFill>
                  <a:schemeClr val="bg1"/>
                </a:solidFill>
                <a:latin typeface="Times New Roman" panose="02020603050405020304" pitchFamily="18" charset="0"/>
              </a:rPr>
              <a:t>仍然是绕环发送</a:t>
            </a:r>
            <a:r>
              <a:rPr lang="en-US" altLang="zh-CN" sz="2800" dirty="0">
                <a:solidFill>
                  <a:schemeClr val="bg1"/>
                </a:solidFill>
                <a:latin typeface="Times New Roman" panose="02020603050405020304" pitchFamily="18" charset="0"/>
              </a:rPr>
              <a:t>id</a:t>
            </a:r>
            <a:r>
              <a:rPr lang="zh-CN" altLang="en-US" sz="2800" dirty="0">
                <a:solidFill>
                  <a:schemeClr val="bg1"/>
                </a:solidFill>
                <a:latin typeface="Times New Roman" panose="02020603050405020304" pitchFamily="18" charset="0"/>
              </a:rPr>
              <a:t>，但使用更聪明的方法。保证最大</a:t>
            </a:r>
            <a:r>
              <a:rPr lang="en-US" altLang="zh-CN" sz="2800" dirty="0">
                <a:solidFill>
                  <a:schemeClr val="bg1"/>
                </a:solidFill>
                <a:latin typeface="Times New Roman" panose="02020603050405020304" pitchFamily="18" charset="0"/>
              </a:rPr>
              <a:t>id</a:t>
            </a:r>
            <a:r>
              <a:rPr lang="zh-CN" altLang="en-US" sz="2800" dirty="0">
                <a:solidFill>
                  <a:schemeClr val="bg1"/>
                </a:solidFill>
                <a:latin typeface="Times New Roman" panose="02020603050405020304" pitchFamily="18" charset="0"/>
              </a:rPr>
              <a:t>在环上周游且返回。</a:t>
            </a:r>
          </a:p>
          <a:p>
            <a:pPr marL="609600" indent="-609600" algn="just"/>
            <a:r>
              <a:rPr lang="en-US" altLang="zh-CN" sz="2800" dirty="0">
                <a:latin typeface="Times New Roman" panose="02020603050405020304" pitchFamily="18" charset="0"/>
              </a:rPr>
              <a:t>k</a:t>
            </a:r>
            <a:r>
              <a:rPr lang="zh-CN" altLang="en-US" sz="2800" dirty="0">
                <a:latin typeface="Times New Roman" panose="02020603050405020304" pitchFamily="18" charset="0"/>
              </a:rPr>
              <a:t>邻居</a:t>
            </a:r>
          </a:p>
          <a:p>
            <a:pPr marL="609600" indent="-609600" algn="just">
              <a:buClr>
                <a:srgbClr val="FF9900"/>
              </a:buClr>
              <a:buSzPct val="50000"/>
              <a:buFont typeface="Wingdings" panose="05000000000000000000" pitchFamily="2" charset="2"/>
              <a:buNone/>
            </a:pPr>
            <a:r>
              <a:rPr lang="zh-CN" altLang="en-US" sz="2800" dirty="0">
                <a:solidFill>
                  <a:schemeClr val="bg1"/>
                </a:solidFill>
                <a:latin typeface="Times New Roman" panose="02020603050405020304" pitchFamily="18" charset="0"/>
              </a:rPr>
              <a:t>		一个处理器</a:t>
            </a:r>
            <a:r>
              <a:rPr lang="en-US" altLang="zh-CN" sz="2400" dirty="0">
                <a:solidFill>
                  <a:schemeClr val="bg1"/>
                </a:solidFill>
                <a:latin typeface="Times New Roman" panose="02020603050405020304" pitchFamily="18" charset="0"/>
              </a:rPr>
              <a:t>P</a:t>
            </a:r>
            <a:r>
              <a:rPr lang="en-US" altLang="zh-CN" sz="2800" baseline="-25000" dirty="0">
                <a:solidFill>
                  <a:schemeClr val="bg1"/>
                </a:solidFill>
                <a:latin typeface="Times New Roman" panose="02020603050405020304" pitchFamily="18" charset="0"/>
              </a:rPr>
              <a:t>i</a:t>
            </a:r>
            <a:r>
              <a:rPr lang="zh-CN" altLang="en-US" sz="2800" dirty="0">
                <a:solidFill>
                  <a:schemeClr val="bg1"/>
                </a:solidFill>
                <a:latin typeface="Times New Roman" panose="02020603050405020304" pitchFamily="18" charset="0"/>
              </a:rPr>
              <a:t>的</a:t>
            </a:r>
            <a:r>
              <a:rPr lang="en-US" altLang="zh-CN" sz="2800" dirty="0">
                <a:solidFill>
                  <a:schemeClr val="bg1"/>
                </a:solidFill>
                <a:latin typeface="Times New Roman" panose="02020603050405020304" pitchFamily="18" charset="0"/>
              </a:rPr>
              <a:t>k</a:t>
            </a:r>
            <a:r>
              <a:rPr lang="zh-CN" altLang="en-US" sz="2800" dirty="0">
                <a:solidFill>
                  <a:schemeClr val="bg1"/>
                </a:solidFill>
                <a:latin typeface="Times New Roman" panose="02020603050405020304" pitchFamily="18" charset="0"/>
              </a:rPr>
              <a:t>邻居是一个处理器集合：该集合中的任一处理器与</a:t>
            </a:r>
            <a:r>
              <a:rPr lang="en-US" altLang="zh-CN" sz="2400" dirty="0">
                <a:solidFill>
                  <a:schemeClr val="bg1"/>
                </a:solidFill>
                <a:latin typeface="Times New Roman" panose="02020603050405020304" pitchFamily="18" charset="0"/>
              </a:rPr>
              <a:t>P</a:t>
            </a:r>
            <a:r>
              <a:rPr lang="en-US" altLang="zh-CN" sz="2800" baseline="-25000" dirty="0">
                <a:solidFill>
                  <a:schemeClr val="bg1"/>
                </a:solidFill>
                <a:latin typeface="Times New Roman" panose="02020603050405020304" pitchFamily="18" charset="0"/>
              </a:rPr>
              <a:t>i</a:t>
            </a:r>
            <a:r>
              <a:rPr lang="zh-CN" altLang="en-US" sz="2800" dirty="0">
                <a:solidFill>
                  <a:schemeClr val="bg1"/>
                </a:solidFill>
                <a:latin typeface="Times New Roman" panose="02020603050405020304" pitchFamily="18" charset="0"/>
              </a:rPr>
              <a:t>在环上的距离至多是</a:t>
            </a:r>
            <a:r>
              <a:rPr lang="en-US" altLang="zh-CN" sz="2800" dirty="0">
                <a:solidFill>
                  <a:schemeClr val="bg1"/>
                </a:solidFill>
                <a:latin typeface="Times New Roman" panose="02020603050405020304" pitchFamily="18" charset="0"/>
              </a:rPr>
              <a:t>k</a:t>
            </a:r>
            <a:r>
              <a:rPr lang="zh-CN" altLang="en-US" sz="2800" dirty="0">
                <a:solidFill>
                  <a:schemeClr val="bg1"/>
                </a:solidFill>
                <a:latin typeface="Times New Roman" panose="02020603050405020304" pitchFamily="18" charset="0"/>
              </a:rPr>
              <a:t>，一个处理器的</a:t>
            </a:r>
            <a:r>
              <a:rPr lang="en-US" altLang="zh-CN" sz="2800" dirty="0">
                <a:solidFill>
                  <a:schemeClr val="bg1"/>
                </a:solidFill>
                <a:latin typeface="Times New Roman" panose="02020603050405020304" pitchFamily="18" charset="0"/>
              </a:rPr>
              <a:t>k-</a:t>
            </a:r>
            <a:r>
              <a:rPr lang="zh-CN" altLang="en-US" sz="2800" dirty="0">
                <a:solidFill>
                  <a:schemeClr val="bg1"/>
                </a:solidFill>
                <a:latin typeface="Times New Roman" panose="02020603050405020304" pitchFamily="18" charset="0"/>
              </a:rPr>
              <a:t>邻居集合中恰好有</a:t>
            </a:r>
            <a:r>
              <a:rPr lang="en-US" altLang="zh-CN" sz="2800" dirty="0">
                <a:solidFill>
                  <a:schemeClr val="bg1"/>
                </a:solidFill>
                <a:latin typeface="Times New Roman" panose="02020603050405020304" pitchFamily="18" charset="0"/>
              </a:rPr>
              <a:t>2k+1</a:t>
            </a:r>
            <a:r>
              <a:rPr lang="zh-CN" altLang="en-US" sz="2800" dirty="0">
                <a:solidFill>
                  <a:schemeClr val="bg1"/>
                </a:solidFill>
                <a:latin typeface="Times New Roman" panose="02020603050405020304" pitchFamily="18" charset="0"/>
              </a:rPr>
              <a:t>个处理器。</a:t>
            </a:r>
            <a:r>
              <a:rPr lang="zh-CN" altLang="en-US" sz="2800" b="0" dirty="0">
                <a:solidFill>
                  <a:schemeClr val="bg1"/>
                </a:solidFill>
                <a:latin typeface="Times New Roman" panose="02020603050405020304" pitchFamily="18" charset="0"/>
              </a:rPr>
              <a:t>		</a:t>
            </a:r>
          </a:p>
        </p:txBody>
      </p:sp>
      <p:graphicFrame>
        <p:nvGraphicFramePr>
          <p:cNvPr id="405510" name="Object 6">
            <a:extLst>
              <a:ext uri="{FF2B5EF4-FFF2-40B4-BE49-F238E27FC236}">
                <a16:creationId xmlns:a16="http://schemas.microsoft.com/office/drawing/2014/main" id="{62D43C8E-BFEC-466B-8120-EF14EA2F28D1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337175" y="998538"/>
          <a:ext cx="5988050" cy="4095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Visio" r:id="rId3" imgW="4474952" imgH="2978424" progId="Visio.Drawing.11">
                  <p:embed/>
                </p:oleObj>
              </mc:Choice>
              <mc:Fallback>
                <p:oleObj name="Visio" r:id="rId3" imgW="4474952" imgH="2978424" progId="Visio.Drawing.11">
                  <p:embed/>
                  <p:pic>
                    <p:nvPicPr>
                      <p:cNvPr id="405510" name="Object 6">
                        <a:extLst>
                          <a:ext uri="{FF2B5EF4-FFF2-40B4-BE49-F238E27FC236}">
                            <a16:creationId xmlns:a16="http://schemas.microsoft.com/office/drawing/2014/main" id="{62D43C8E-BFEC-466B-8120-EF14EA2F28D1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lum bright="100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37175" y="998538"/>
                        <a:ext cx="5988050" cy="4095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 algn="ctr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05511" name="Rectangle 3">
            <a:extLst>
              <a:ext uri="{FF2B5EF4-FFF2-40B4-BE49-F238E27FC236}">
                <a16:creationId xmlns:a16="http://schemas.microsoft.com/office/drawing/2014/main" id="{15B81D7E-1D91-4601-8432-ED7DAC1C94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38850" y="5229225"/>
            <a:ext cx="3106738" cy="809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609600" indent="-609600">
              <a:spcBef>
                <a:spcPct val="50000"/>
              </a:spcBef>
              <a:buClr>
                <a:srgbClr val="FFFF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990600" indent="-533400">
              <a:spcBef>
                <a:spcPct val="40000"/>
              </a:spcBef>
              <a:buClr>
                <a:srgbClr val="00FF00"/>
              </a:buClr>
              <a:buFont typeface="Wingdings" panose="05000000000000000000" pitchFamily="2" charset="2"/>
              <a:buChar char="v"/>
              <a:defRPr sz="2800" b="1">
                <a:solidFill>
                  <a:srgbClr val="00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371600" indent="-4572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00CC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752600" indent="-3810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209800" indent="-3810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667000" indent="-3810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3124200" indent="-3810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581400" indent="-3810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4038600" indent="-3810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>
              <a:buClr>
                <a:srgbClr val="FF9900"/>
              </a:buClr>
              <a:buSzPct val="50000"/>
              <a:buFont typeface="Wingdings" panose="05000000000000000000" pitchFamily="2" charset="2"/>
              <a:buNone/>
            </a:pPr>
            <a:r>
              <a:rPr lang="en-US" altLang="zh-CN" sz="2800">
                <a:solidFill>
                  <a:schemeClr val="bg1"/>
                </a:solidFill>
                <a:latin typeface="Times New Roman" panose="02020603050405020304" pitchFamily="18" charset="0"/>
              </a:rPr>
              <a:t>k=3</a:t>
            </a:r>
            <a:r>
              <a:rPr lang="zh-CN" altLang="en-US" sz="2800">
                <a:solidFill>
                  <a:schemeClr val="bg1"/>
                </a:solidFill>
                <a:latin typeface="Times New Roman" panose="02020603050405020304" pitchFamily="18" charset="0"/>
              </a:rPr>
              <a:t>，共有</a:t>
            </a:r>
            <a:r>
              <a:rPr lang="en-US" altLang="zh-CN" sz="2800">
                <a:solidFill>
                  <a:schemeClr val="bg1"/>
                </a:solidFill>
                <a:latin typeface="Times New Roman" panose="02020603050405020304" pitchFamily="18" charset="0"/>
              </a:rPr>
              <a:t>7</a:t>
            </a:r>
            <a:r>
              <a:rPr lang="zh-CN" altLang="en-US" sz="2800">
                <a:solidFill>
                  <a:schemeClr val="bg1"/>
                </a:solidFill>
                <a:latin typeface="Times New Roman" panose="02020603050405020304" pitchFamily="18" charset="0"/>
              </a:rPr>
              <a:t>个结点</a:t>
            </a:r>
          </a:p>
        </p:txBody>
      </p:sp>
    </p:spTree>
  </p:cSld>
  <p:clrMapOvr>
    <a:masterClrMapping/>
  </p:clrMapOvr>
  <p:transition>
    <p:random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日期占位符 1">
            <a:extLst>
              <a:ext uri="{FF2B5EF4-FFF2-40B4-BE49-F238E27FC236}">
                <a16:creationId xmlns:a16="http://schemas.microsoft.com/office/drawing/2014/main" id="{724B0F9C-DA1D-416B-98C7-10A9E46A0F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zh-CN"/>
          </a:p>
          <a:p>
            <a:endParaRPr lang="en-US" altLang="zh-CN" sz="1400"/>
          </a:p>
        </p:txBody>
      </p:sp>
      <p:sp>
        <p:nvSpPr>
          <p:cNvPr id="9" name="灯片编号占位符 3">
            <a:extLst>
              <a:ext uri="{FF2B5EF4-FFF2-40B4-BE49-F238E27FC236}">
                <a16:creationId xmlns:a16="http://schemas.microsoft.com/office/drawing/2014/main" id="{A1EDAE9D-98BB-426E-9032-1D8BC5FA0E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4D82E3-1F1D-4519-BB54-6AB3A93C33DD}" type="slidenum">
              <a:rPr lang="en-US" altLang="zh-CN"/>
              <a:pPr/>
              <a:t>20</a:t>
            </a:fld>
            <a:endParaRPr lang="en-US" altLang="zh-CN"/>
          </a:p>
        </p:txBody>
      </p:sp>
      <p:sp>
        <p:nvSpPr>
          <p:cNvPr id="407554" name="日期占位符 3">
            <a:extLst>
              <a:ext uri="{FF2B5EF4-FFF2-40B4-BE49-F238E27FC236}">
                <a16:creationId xmlns:a16="http://schemas.microsoft.com/office/drawing/2014/main" id="{F4374E93-A23D-4621-9BAB-B75FB0A196BF}"/>
              </a:ext>
            </a:extLst>
          </p:cNvPr>
          <p:cNvSpPr txBox="1">
            <a:spLocks noGrp="1"/>
          </p:cNvSpPr>
          <p:nvPr/>
        </p:nvSpPr>
        <p:spPr bwMode="auto">
          <a:xfrm>
            <a:off x="179388" y="6273800"/>
            <a:ext cx="2133600" cy="53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endParaRPr lang="en-US" altLang="zh-CN" sz="1800">
              <a:solidFill>
                <a:srgbClr val="00CC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endParaRPr lang="en-US" altLang="zh-CN" sz="1400">
              <a:solidFill>
                <a:srgbClr val="00CC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83CE77E1-C821-49AE-B273-E82C8BD11B00}"/>
              </a:ext>
            </a:extLst>
          </p:cNvPr>
          <p:cNvSpPr txBox="1">
            <a:spLocks noGrp="1"/>
          </p:cNvSpPr>
          <p:nvPr/>
        </p:nvSpPr>
        <p:spPr bwMode="auto">
          <a:xfrm>
            <a:off x="6589713" y="6237288"/>
            <a:ext cx="2133600" cy="47625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/>
            <a:fld id="{39548A55-684E-4C3B-91F6-76FB24AD7F3F}" type="slidenum">
              <a:rPr lang="en-US" altLang="zh-CN" sz="1400" b="0">
                <a:solidFill>
                  <a:srgbClr val="00CC00"/>
                </a:solidFill>
              </a:rPr>
              <a:pPr algn="r"/>
              <a:t>20</a:t>
            </a:fld>
            <a:endParaRPr lang="en-US" altLang="zh-CN" sz="1400" b="0">
              <a:solidFill>
                <a:srgbClr val="00CC00"/>
              </a:solidFill>
            </a:endParaRPr>
          </a:p>
        </p:txBody>
      </p:sp>
      <p:sp>
        <p:nvSpPr>
          <p:cNvPr id="407556" name="Rectangle 2">
            <a:extLst>
              <a:ext uri="{FF2B5EF4-FFF2-40B4-BE49-F238E27FC236}">
                <a16:creationId xmlns:a16="http://schemas.microsoft.com/office/drawing/2014/main" id="{84D5F237-531C-4BE5-89A5-31E1B621CFDF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260350" y="184150"/>
            <a:ext cx="8461375" cy="503238"/>
          </a:xfrm>
        </p:spPr>
        <p:txBody>
          <a:bodyPr/>
          <a:lstStyle/>
          <a:p>
            <a:pPr algn="l"/>
            <a:r>
              <a:rPr lang="en-US" altLang="zh-CN" sz="3600">
                <a:cs typeface="Times New Roman" panose="02020603050405020304" pitchFamily="18" charset="0"/>
              </a:rPr>
              <a:t>§3.3.2 </a:t>
            </a:r>
            <a:r>
              <a:rPr lang="zh-CN" altLang="en-US" sz="3600">
                <a:cs typeface="Times New Roman" panose="02020603050405020304" pitchFamily="18" charset="0"/>
              </a:rPr>
              <a:t>一个</a:t>
            </a:r>
            <a:r>
              <a:rPr lang="en-US" altLang="zh-CN" sz="3600">
                <a:cs typeface="Times New Roman" panose="02020603050405020304" pitchFamily="18" charset="0"/>
              </a:rPr>
              <a:t>O(</a:t>
            </a:r>
            <a:r>
              <a:rPr lang="en-US" altLang="zh-CN" sz="3600" i="1">
                <a:cs typeface="Times New Roman" panose="02020603050405020304" pitchFamily="18" charset="0"/>
              </a:rPr>
              <a:t>n</a:t>
            </a:r>
            <a:r>
              <a:rPr lang="en-US" altLang="zh-CN" sz="3600">
                <a:cs typeface="Times New Roman" panose="02020603050405020304" pitchFamily="18" charset="0"/>
              </a:rPr>
              <a:t>lg</a:t>
            </a:r>
            <a:r>
              <a:rPr lang="en-US" altLang="zh-CN" sz="3600" i="1">
                <a:cs typeface="Times New Roman" panose="02020603050405020304" pitchFamily="18" charset="0"/>
              </a:rPr>
              <a:t>n</a:t>
            </a:r>
            <a:r>
              <a:rPr lang="en-US" altLang="zh-CN" sz="3600">
                <a:cs typeface="Times New Roman" panose="02020603050405020304" pitchFamily="18" charset="0"/>
              </a:rPr>
              <a:t>)</a:t>
            </a:r>
            <a:r>
              <a:rPr lang="zh-CN" altLang="en-US" sz="3600">
                <a:cs typeface="Times New Roman" panose="02020603050405020304" pitchFamily="18" charset="0"/>
              </a:rPr>
              <a:t>算法</a:t>
            </a:r>
            <a:endParaRPr lang="zh-CN" altLang="en-US" sz="3600">
              <a:cs typeface="Arial" panose="020B0604020202020204" pitchFamily="34" charset="0"/>
            </a:endParaRPr>
          </a:p>
        </p:txBody>
      </p:sp>
      <p:sp>
        <p:nvSpPr>
          <p:cNvPr id="407557" name="Rectangle 3">
            <a:extLst>
              <a:ext uri="{FF2B5EF4-FFF2-40B4-BE49-F238E27FC236}">
                <a16:creationId xmlns:a16="http://schemas.microsoft.com/office/drawing/2014/main" id="{3AC478D6-D587-41B5-AD4D-CF08A5247761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250825" y="863600"/>
            <a:ext cx="8507413" cy="5634038"/>
          </a:xfrm>
        </p:spPr>
        <p:txBody>
          <a:bodyPr/>
          <a:lstStyle/>
          <a:p>
            <a:pPr marL="609600" indent="-609600" algn="just"/>
            <a:r>
              <a:rPr lang="zh-CN" altLang="en-US" sz="2800" dirty="0">
                <a:latin typeface="Times New Roman" panose="02020603050405020304" pitchFamily="18" charset="0"/>
              </a:rPr>
              <a:t>基本思想</a:t>
            </a:r>
          </a:p>
          <a:p>
            <a:pPr marL="609600" indent="-609600" algn="just">
              <a:buClr>
                <a:srgbClr val="FF9900"/>
              </a:buClr>
              <a:buSzPct val="50000"/>
              <a:buFont typeface="Wingdings" panose="05000000000000000000" pitchFamily="2" charset="2"/>
              <a:buNone/>
            </a:pPr>
            <a:r>
              <a:rPr lang="zh-CN" altLang="en-US" sz="2800" dirty="0">
                <a:solidFill>
                  <a:schemeClr val="bg1"/>
                </a:solidFill>
                <a:latin typeface="Times New Roman" panose="02020603050405020304" pitchFamily="18" charset="0"/>
              </a:rPr>
              <a:t>	</a:t>
            </a:r>
            <a:r>
              <a:rPr lang="zh-CN" altLang="en-US" sz="2400" dirty="0">
                <a:solidFill>
                  <a:schemeClr val="bg1"/>
                </a:solidFill>
                <a:latin typeface="Times New Roman" panose="02020603050405020304" pitchFamily="18" charset="0"/>
              </a:rPr>
              <a:t>算法按阶段执行，在第</a:t>
            </a:r>
            <a:r>
              <a:rPr lang="en-US" altLang="zh-CN" sz="2400" i="1" dirty="0">
                <a:solidFill>
                  <a:schemeClr val="bg1"/>
                </a:solidFill>
                <a:latin typeface="Times New Roman" panose="02020603050405020304" pitchFamily="18" charset="0"/>
              </a:rPr>
              <a:t>l</a:t>
            </a:r>
            <a:r>
              <a:rPr lang="zh-CN" altLang="en-US" sz="2400" dirty="0">
                <a:solidFill>
                  <a:schemeClr val="bg1"/>
                </a:solidFill>
                <a:latin typeface="Times New Roman" panose="02020603050405020304" pitchFamily="18" charset="0"/>
              </a:rPr>
              <a:t>阶段一个处理器试图成为其</a:t>
            </a:r>
            <a:r>
              <a:rPr lang="en-US" altLang="zh-CN" sz="2400" dirty="0">
                <a:solidFill>
                  <a:schemeClr val="bg1"/>
                </a:solidFill>
                <a:latin typeface="Times New Roman" panose="02020603050405020304" pitchFamily="18" charset="0"/>
              </a:rPr>
              <a:t>2</a:t>
            </a:r>
            <a:r>
              <a:rPr lang="en-US" altLang="zh-CN" sz="2400" i="1" baseline="30000" dirty="0">
                <a:solidFill>
                  <a:schemeClr val="bg1"/>
                </a:solidFill>
                <a:latin typeface="Times New Roman" panose="02020603050405020304" pitchFamily="18" charset="0"/>
              </a:rPr>
              <a:t>l</a:t>
            </a:r>
            <a:r>
              <a:rPr lang="en-US" altLang="zh-CN" sz="2400" dirty="0">
                <a:solidFill>
                  <a:schemeClr val="bg1"/>
                </a:solidFill>
                <a:latin typeface="Times New Roman" panose="02020603050405020304" pitchFamily="18" charset="0"/>
              </a:rPr>
              <a:t>-</a:t>
            </a:r>
            <a:r>
              <a:rPr lang="zh-CN" altLang="en-US" sz="2400" dirty="0">
                <a:solidFill>
                  <a:schemeClr val="bg1"/>
                </a:solidFill>
                <a:latin typeface="Times New Roman" panose="02020603050405020304" pitchFamily="18" charset="0"/>
              </a:rPr>
              <a:t>邻接的临时</a:t>
            </a:r>
            <a:r>
              <a:rPr lang="en-US" altLang="zh-CN" sz="2400" dirty="0">
                <a:solidFill>
                  <a:schemeClr val="bg1"/>
                </a:solidFill>
                <a:latin typeface="Times New Roman" panose="02020603050405020304" pitchFamily="18" charset="0"/>
              </a:rPr>
              <a:t>leader</a:t>
            </a:r>
            <a:r>
              <a:rPr lang="zh-CN" altLang="en-US" sz="2400" dirty="0">
                <a:solidFill>
                  <a:schemeClr val="bg1"/>
                </a:solidFill>
                <a:latin typeface="Times New Roman" panose="02020603050405020304" pitchFamily="18" charset="0"/>
              </a:rPr>
              <a:t>。只有那些在</a:t>
            </a:r>
            <a:r>
              <a:rPr lang="en-US" altLang="zh-CN" sz="2400" i="1" dirty="0">
                <a:solidFill>
                  <a:schemeClr val="bg1"/>
                </a:solidFill>
                <a:latin typeface="Times New Roman" panose="02020603050405020304" pitchFamily="18" charset="0"/>
              </a:rPr>
              <a:t>l</a:t>
            </a:r>
            <a:r>
              <a:rPr lang="en-US" altLang="zh-CN" sz="2400" dirty="0">
                <a:solidFill>
                  <a:schemeClr val="bg1"/>
                </a:solidFill>
                <a:latin typeface="Times New Roman" panose="02020603050405020304" pitchFamily="18" charset="0"/>
              </a:rPr>
              <a:t>-</a:t>
            </a:r>
            <a:r>
              <a:rPr lang="en-US" altLang="zh-CN" sz="2400" dirty="0" err="1">
                <a:solidFill>
                  <a:schemeClr val="bg1"/>
                </a:solidFill>
                <a:latin typeface="Times New Roman" panose="02020603050405020304" pitchFamily="18" charset="0"/>
              </a:rPr>
              <a:t>th</a:t>
            </a:r>
            <a:r>
              <a:rPr lang="zh-CN" altLang="en-US" sz="2400" dirty="0">
                <a:solidFill>
                  <a:schemeClr val="bg1"/>
                </a:solidFill>
                <a:latin typeface="Times New Roman" panose="02020603050405020304" pitchFamily="18" charset="0"/>
              </a:rPr>
              <a:t>阶段成为临时领袖的处理器才能继续进行到</a:t>
            </a:r>
            <a:r>
              <a:rPr lang="en-US" altLang="zh-CN" sz="2400" dirty="0">
                <a:solidFill>
                  <a:schemeClr val="bg1"/>
                </a:solidFill>
                <a:latin typeface="Times New Roman" panose="02020603050405020304" pitchFamily="18" charset="0"/>
              </a:rPr>
              <a:t>(</a:t>
            </a:r>
            <a:r>
              <a:rPr lang="en-US" altLang="zh-CN" sz="2400" i="1" dirty="0">
                <a:solidFill>
                  <a:schemeClr val="bg1"/>
                </a:solidFill>
                <a:latin typeface="Times New Roman" panose="02020603050405020304" pitchFamily="18" charset="0"/>
              </a:rPr>
              <a:t>l</a:t>
            </a:r>
            <a:r>
              <a:rPr lang="en-US" altLang="zh-CN" sz="2400" dirty="0">
                <a:solidFill>
                  <a:schemeClr val="bg1"/>
                </a:solidFill>
                <a:latin typeface="Times New Roman" panose="02020603050405020304" pitchFamily="18" charset="0"/>
              </a:rPr>
              <a:t>+1)</a:t>
            </a:r>
            <a:r>
              <a:rPr lang="en-US" altLang="zh-CN" sz="2400" dirty="0" err="1">
                <a:solidFill>
                  <a:schemeClr val="bg1"/>
                </a:solidFill>
                <a:latin typeface="Times New Roman" panose="02020603050405020304" pitchFamily="18" charset="0"/>
              </a:rPr>
              <a:t>th</a:t>
            </a:r>
            <a:r>
              <a:rPr lang="zh-CN" altLang="en-US" sz="2400" dirty="0">
                <a:solidFill>
                  <a:schemeClr val="bg1"/>
                </a:solidFill>
                <a:latin typeface="Times New Roman" panose="02020603050405020304" pitchFamily="18" charset="0"/>
              </a:rPr>
              <a:t>阶段。因此，</a:t>
            </a:r>
            <a:r>
              <a:rPr lang="en-US" altLang="zh-CN" sz="2400" i="1" dirty="0">
                <a:solidFill>
                  <a:schemeClr val="bg1"/>
                </a:solidFill>
                <a:latin typeface="Times New Roman" panose="02020603050405020304" pitchFamily="18" charset="0"/>
              </a:rPr>
              <a:t>l</a:t>
            </a:r>
            <a:r>
              <a:rPr lang="zh-CN" altLang="en-US" sz="2400" dirty="0">
                <a:solidFill>
                  <a:schemeClr val="bg1"/>
                </a:solidFill>
                <a:latin typeface="Times New Roman" panose="02020603050405020304" pitchFamily="18" charset="0"/>
              </a:rPr>
              <a:t>越大，剩下的处理器越少。直至最后一个阶段，整个环上只有一个处理器被选为</a:t>
            </a:r>
            <a:r>
              <a:rPr lang="en-US" altLang="zh-CN" sz="2400" dirty="0">
                <a:solidFill>
                  <a:schemeClr val="bg1"/>
                </a:solidFill>
                <a:latin typeface="Times New Roman" panose="02020603050405020304" pitchFamily="18" charset="0"/>
              </a:rPr>
              <a:t>leader</a:t>
            </a:r>
            <a:r>
              <a:rPr lang="zh-CN" altLang="en-US" sz="2400" dirty="0">
                <a:solidFill>
                  <a:schemeClr val="bg1"/>
                </a:solidFill>
                <a:latin typeface="Times New Roman" panose="02020603050405020304" pitchFamily="18" charset="0"/>
              </a:rPr>
              <a:t>。</a:t>
            </a:r>
          </a:p>
          <a:p>
            <a:pPr marL="609600" indent="-609600" algn="just"/>
            <a:r>
              <a:rPr lang="zh-CN" altLang="en-US" sz="2800" dirty="0">
                <a:latin typeface="Times New Roman" panose="02020603050405020304" pitchFamily="18" charset="0"/>
              </a:rPr>
              <a:t>具体实现</a:t>
            </a:r>
          </a:p>
          <a:p>
            <a:pPr marL="990600" lvl="1" indent="-533400" algn="just">
              <a:buClr>
                <a:srgbClr val="F11A09"/>
              </a:buClr>
              <a:buFont typeface="Wingdings" panose="05000000000000000000" pitchFamily="2" charset="2"/>
              <a:buAutoNum type="circleNumDbPlain"/>
            </a:pPr>
            <a:r>
              <a:rPr lang="en-US" altLang="zh-CN" sz="2400" dirty="0">
                <a:latin typeface="Times New Roman" panose="02020603050405020304" pitchFamily="18" charset="0"/>
              </a:rPr>
              <a:t>phase0: </a:t>
            </a:r>
            <a:r>
              <a:rPr lang="zh-CN" altLang="en-US" sz="2400" dirty="0">
                <a:solidFill>
                  <a:schemeClr val="bg1"/>
                </a:solidFill>
                <a:latin typeface="Times New Roman" panose="02020603050405020304" pitchFamily="18" charset="0"/>
              </a:rPr>
              <a:t>每个结点发送</a:t>
            </a:r>
            <a:r>
              <a:rPr lang="en-US" altLang="zh-CN" sz="2400" dirty="0">
                <a:solidFill>
                  <a:schemeClr val="bg1"/>
                </a:solidFill>
                <a:latin typeface="Times New Roman" panose="02020603050405020304" pitchFamily="18" charset="0"/>
              </a:rPr>
              <a:t>1</a:t>
            </a:r>
            <a:r>
              <a:rPr lang="zh-CN" altLang="en-US" sz="2400" dirty="0">
                <a:solidFill>
                  <a:schemeClr val="bg1"/>
                </a:solidFill>
                <a:latin typeface="Times New Roman" panose="02020603050405020304" pitchFamily="18" charset="0"/>
              </a:rPr>
              <a:t>个</a:t>
            </a:r>
            <a:r>
              <a:rPr lang="en-US" altLang="zh-CN" sz="2400" dirty="0">
                <a:solidFill>
                  <a:schemeClr val="bg1"/>
                </a:solidFill>
                <a:latin typeface="Times New Roman" panose="02020603050405020304" pitchFamily="18" charset="0"/>
              </a:rPr>
              <a:t>probe</a:t>
            </a:r>
            <a:r>
              <a:rPr lang="zh-CN" altLang="en-US" sz="2400" dirty="0">
                <a:solidFill>
                  <a:schemeClr val="bg1"/>
                </a:solidFill>
                <a:latin typeface="Times New Roman" panose="02020603050405020304" pitchFamily="18" charset="0"/>
              </a:rPr>
              <a:t>消息</a:t>
            </a:r>
            <a:r>
              <a:rPr lang="en-US" altLang="zh-CN" sz="2400" dirty="0">
                <a:solidFill>
                  <a:schemeClr val="bg1"/>
                </a:solidFill>
                <a:latin typeface="Times New Roman" panose="02020603050405020304" pitchFamily="18" charset="0"/>
              </a:rPr>
              <a:t>(</a:t>
            </a:r>
            <a:r>
              <a:rPr lang="zh-CN" altLang="en-US" sz="2400" dirty="0">
                <a:solidFill>
                  <a:schemeClr val="bg1"/>
                </a:solidFill>
                <a:latin typeface="Times New Roman" panose="02020603050405020304" pitchFamily="18" charset="0"/>
              </a:rPr>
              <a:t>其中包括自己的</a:t>
            </a:r>
            <a:r>
              <a:rPr lang="en-US" altLang="zh-CN" sz="2400" dirty="0">
                <a:solidFill>
                  <a:schemeClr val="bg1"/>
                </a:solidFill>
                <a:latin typeface="Times New Roman" panose="02020603050405020304" pitchFamily="18" charset="0"/>
              </a:rPr>
              <a:t>id)</a:t>
            </a:r>
            <a:r>
              <a:rPr lang="zh-CN" altLang="en-US" sz="2400" dirty="0">
                <a:solidFill>
                  <a:schemeClr val="bg1"/>
                </a:solidFill>
                <a:latin typeface="Times New Roman" panose="02020603050405020304" pitchFamily="18" charset="0"/>
              </a:rPr>
              <a:t>给两个</a:t>
            </a:r>
            <a:r>
              <a:rPr lang="en-US" altLang="zh-CN" sz="2400" dirty="0">
                <a:solidFill>
                  <a:schemeClr val="bg1"/>
                </a:solidFill>
                <a:latin typeface="Times New Roman" panose="02020603050405020304" pitchFamily="18" charset="0"/>
              </a:rPr>
              <a:t>1-</a:t>
            </a:r>
            <a:r>
              <a:rPr lang="zh-CN" altLang="en-US" sz="2400" dirty="0">
                <a:solidFill>
                  <a:schemeClr val="bg1"/>
                </a:solidFill>
                <a:latin typeface="Times New Roman" panose="02020603050405020304" pitchFamily="18" charset="0"/>
              </a:rPr>
              <a:t>邻居，若接收此</a:t>
            </a:r>
            <a:r>
              <a:rPr lang="en-US" altLang="zh-CN" sz="2400" dirty="0">
                <a:solidFill>
                  <a:schemeClr val="bg1"/>
                </a:solidFill>
                <a:latin typeface="Times New Roman" panose="02020603050405020304" pitchFamily="18" charset="0"/>
              </a:rPr>
              <a:t>msg</a:t>
            </a:r>
            <a:r>
              <a:rPr lang="zh-CN" altLang="en-US" sz="2400" dirty="0">
                <a:solidFill>
                  <a:schemeClr val="bg1"/>
                </a:solidFill>
                <a:latin typeface="Times New Roman" panose="02020603050405020304" pitchFamily="18" charset="0"/>
              </a:rPr>
              <a:t>的邻居的</a:t>
            </a:r>
            <a:r>
              <a:rPr lang="en-US" altLang="zh-CN" sz="2400" dirty="0">
                <a:solidFill>
                  <a:schemeClr val="bg1"/>
                </a:solidFill>
                <a:latin typeface="Times New Roman" panose="02020603050405020304" pitchFamily="18" charset="0"/>
              </a:rPr>
              <a:t>id</a:t>
            </a:r>
            <a:r>
              <a:rPr lang="zh-CN" altLang="en-US" sz="2400" dirty="0">
                <a:solidFill>
                  <a:schemeClr val="bg1"/>
                </a:solidFill>
                <a:latin typeface="Times New Roman" panose="02020603050405020304" pitchFamily="18" charset="0"/>
              </a:rPr>
              <a:t>大于消息中的</a:t>
            </a:r>
            <a:r>
              <a:rPr lang="en-US" altLang="zh-CN" sz="2400" dirty="0">
                <a:solidFill>
                  <a:schemeClr val="bg1"/>
                </a:solidFill>
                <a:latin typeface="Times New Roman" panose="02020603050405020304" pitchFamily="18" charset="0"/>
              </a:rPr>
              <a:t>id</a:t>
            </a:r>
            <a:r>
              <a:rPr lang="zh-CN" altLang="en-US" sz="2400" dirty="0">
                <a:solidFill>
                  <a:schemeClr val="bg1"/>
                </a:solidFill>
                <a:latin typeface="Times New Roman" panose="02020603050405020304" pitchFamily="18" charset="0"/>
              </a:rPr>
              <a:t>，则没收此</a:t>
            </a:r>
            <a:r>
              <a:rPr lang="en-US" altLang="zh-CN" sz="2400" dirty="0">
                <a:solidFill>
                  <a:schemeClr val="bg1"/>
                </a:solidFill>
                <a:latin typeface="Times New Roman" panose="02020603050405020304" pitchFamily="18" charset="0"/>
              </a:rPr>
              <a:t>msg</a:t>
            </a:r>
            <a:r>
              <a:rPr lang="zh-CN" altLang="en-US" sz="2400" dirty="0">
                <a:solidFill>
                  <a:schemeClr val="bg1"/>
                </a:solidFill>
                <a:latin typeface="Times New Roman" panose="02020603050405020304" pitchFamily="18" charset="0"/>
              </a:rPr>
              <a:t>；否则接收者发回一个</a:t>
            </a:r>
            <a:r>
              <a:rPr lang="en-US" altLang="zh-CN" sz="2400" dirty="0">
                <a:solidFill>
                  <a:schemeClr val="bg1"/>
                </a:solidFill>
                <a:latin typeface="Times New Roman" panose="02020603050405020304" pitchFamily="18" charset="0"/>
              </a:rPr>
              <a:t>reply msg</a:t>
            </a:r>
            <a:r>
              <a:rPr lang="zh-CN" altLang="en-US" sz="2400" dirty="0">
                <a:solidFill>
                  <a:schemeClr val="bg1"/>
                </a:solidFill>
                <a:latin typeface="Times New Roman" panose="02020603050405020304" pitchFamily="18" charset="0"/>
              </a:rPr>
              <a:t>。若一个结点从它的两个邻居收到回答</a:t>
            </a:r>
            <a:r>
              <a:rPr lang="en-US" altLang="zh-CN" sz="2400" dirty="0">
                <a:solidFill>
                  <a:schemeClr val="bg1"/>
                </a:solidFill>
                <a:latin typeface="Times New Roman" panose="02020603050405020304" pitchFamily="18" charset="0"/>
              </a:rPr>
              <a:t>msg reply</a:t>
            </a:r>
            <a:r>
              <a:rPr lang="zh-CN" altLang="en-US" sz="2400" dirty="0">
                <a:solidFill>
                  <a:schemeClr val="bg1"/>
                </a:solidFill>
                <a:latin typeface="Times New Roman" panose="02020603050405020304" pitchFamily="18" charset="0"/>
              </a:rPr>
              <a:t>，则该结点成为</a:t>
            </a:r>
            <a:r>
              <a:rPr lang="en-US" altLang="zh-CN" sz="2400" dirty="0">
                <a:solidFill>
                  <a:schemeClr val="bg1"/>
                </a:solidFill>
                <a:latin typeface="Times New Roman" panose="02020603050405020304" pitchFamily="18" charset="0"/>
              </a:rPr>
              <a:t>phase0</a:t>
            </a:r>
            <a:r>
              <a:rPr lang="zh-CN" altLang="en-US" sz="2400" dirty="0">
                <a:solidFill>
                  <a:schemeClr val="bg1"/>
                </a:solidFill>
                <a:latin typeface="Times New Roman" panose="02020603050405020304" pitchFamily="18" charset="0"/>
              </a:rPr>
              <a:t>里它的</a:t>
            </a:r>
            <a:r>
              <a:rPr lang="en-US" altLang="zh-CN" sz="2400" dirty="0">
                <a:solidFill>
                  <a:schemeClr val="bg1"/>
                </a:solidFill>
                <a:latin typeface="Times New Roman" panose="02020603050405020304" pitchFamily="18" charset="0"/>
              </a:rPr>
              <a:t>1-</a:t>
            </a:r>
            <a:r>
              <a:rPr lang="zh-CN" altLang="en-US" sz="2400" dirty="0">
                <a:solidFill>
                  <a:schemeClr val="bg1"/>
                </a:solidFill>
                <a:latin typeface="Times New Roman" panose="02020603050405020304" pitchFamily="18" charset="0"/>
              </a:rPr>
              <a:t>邻居的临时</a:t>
            </a:r>
            <a:r>
              <a:rPr lang="en-US" altLang="zh-CN" sz="2400" dirty="0">
                <a:solidFill>
                  <a:schemeClr val="bg1"/>
                </a:solidFill>
                <a:latin typeface="Times New Roman" panose="02020603050405020304" pitchFamily="18" charset="0"/>
              </a:rPr>
              <a:t>leader</a:t>
            </a:r>
            <a:r>
              <a:rPr lang="zh-CN" altLang="en-US" sz="2400" dirty="0">
                <a:solidFill>
                  <a:schemeClr val="bg1"/>
                </a:solidFill>
                <a:latin typeface="Times New Roman" panose="02020603050405020304" pitchFamily="18" charset="0"/>
              </a:rPr>
              <a:t>，此结点可继续进行</a:t>
            </a:r>
            <a:r>
              <a:rPr lang="en-US" altLang="zh-CN" sz="2400" dirty="0">
                <a:solidFill>
                  <a:schemeClr val="bg1"/>
                </a:solidFill>
                <a:latin typeface="Times New Roman" panose="02020603050405020304" pitchFamily="18" charset="0"/>
              </a:rPr>
              <a:t>phase1</a:t>
            </a:r>
            <a:r>
              <a:rPr lang="zh-CN" altLang="en-US" sz="2400" dirty="0">
                <a:solidFill>
                  <a:schemeClr val="bg1"/>
                </a:solidFill>
                <a:latin typeface="Times New Roman" panose="02020603050405020304" pitchFamily="18" charset="0"/>
              </a:rPr>
              <a:t>。</a:t>
            </a:r>
          </a:p>
        </p:txBody>
      </p:sp>
    </p:spTree>
  </p:cSld>
  <p:clrMapOvr>
    <a:masterClrMapping/>
  </p:clrMapOvr>
  <p:transition>
    <p:random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日期占位符 1">
            <a:extLst>
              <a:ext uri="{FF2B5EF4-FFF2-40B4-BE49-F238E27FC236}">
                <a16:creationId xmlns:a16="http://schemas.microsoft.com/office/drawing/2014/main" id="{2AA0B2D8-1202-4035-9587-ECD384A283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zh-CN"/>
          </a:p>
          <a:p>
            <a:endParaRPr lang="en-US" altLang="zh-CN" sz="1400"/>
          </a:p>
        </p:txBody>
      </p:sp>
      <p:sp>
        <p:nvSpPr>
          <p:cNvPr id="9" name="灯片编号占位符 3">
            <a:extLst>
              <a:ext uri="{FF2B5EF4-FFF2-40B4-BE49-F238E27FC236}">
                <a16:creationId xmlns:a16="http://schemas.microsoft.com/office/drawing/2014/main" id="{88E457DE-4A49-422A-9A76-AB7EE1ACEA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FA931-FFF3-4AC6-954D-DE6DC514494B}" type="slidenum">
              <a:rPr lang="en-US" altLang="zh-CN"/>
              <a:pPr/>
              <a:t>21</a:t>
            </a:fld>
            <a:endParaRPr lang="en-US" altLang="zh-CN"/>
          </a:p>
        </p:txBody>
      </p:sp>
      <p:sp>
        <p:nvSpPr>
          <p:cNvPr id="409602" name="日期占位符 3">
            <a:extLst>
              <a:ext uri="{FF2B5EF4-FFF2-40B4-BE49-F238E27FC236}">
                <a16:creationId xmlns:a16="http://schemas.microsoft.com/office/drawing/2014/main" id="{336908B7-8DB8-4CD0-A87B-207A04BC5BEB}"/>
              </a:ext>
            </a:extLst>
          </p:cNvPr>
          <p:cNvSpPr txBox="1">
            <a:spLocks noGrp="1"/>
          </p:cNvSpPr>
          <p:nvPr/>
        </p:nvSpPr>
        <p:spPr bwMode="auto">
          <a:xfrm>
            <a:off x="179388" y="6273800"/>
            <a:ext cx="2133600" cy="53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endParaRPr lang="en-US" altLang="zh-CN" sz="1800">
              <a:solidFill>
                <a:srgbClr val="00CC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endParaRPr lang="en-US" altLang="zh-CN" sz="1400">
              <a:solidFill>
                <a:srgbClr val="00CC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35E16022-D082-4BDB-9CD8-7381AF316A4A}"/>
              </a:ext>
            </a:extLst>
          </p:cNvPr>
          <p:cNvSpPr txBox="1">
            <a:spLocks noGrp="1"/>
          </p:cNvSpPr>
          <p:nvPr/>
        </p:nvSpPr>
        <p:spPr bwMode="auto">
          <a:xfrm>
            <a:off x="6589713" y="6237288"/>
            <a:ext cx="2133600" cy="47625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/>
            <a:fld id="{689D680C-CC19-46C5-B015-2BD898B1F14F}" type="slidenum">
              <a:rPr lang="en-US" altLang="zh-CN" sz="1400" b="0">
                <a:solidFill>
                  <a:srgbClr val="00CC00"/>
                </a:solidFill>
              </a:rPr>
              <a:pPr algn="r"/>
              <a:t>21</a:t>
            </a:fld>
            <a:endParaRPr lang="en-US" altLang="zh-CN" sz="1400" b="0">
              <a:solidFill>
                <a:srgbClr val="00CC00"/>
              </a:solidFill>
            </a:endParaRPr>
          </a:p>
        </p:txBody>
      </p:sp>
      <p:sp>
        <p:nvSpPr>
          <p:cNvPr id="409604" name="Rectangle 2">
            <a:extLst>
              <a:ext uri="{FF2B5EF4-FFF2-40B4-BE49-F238E27FC236}">
                <a16:creationId xmlns:a16="http://schemas.microsoft.com/office/drawing/2014/main" id="{2C8FD6C3-E5CC-4C15-A1D5-817BEC3552F8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260350" y="184150"/>
            <a:ext cx="8461375" cy="503238"/>
          </a:xfrm>
        </p:spPr>
        <p:txBody>
          <a:bodyPr/>
          <a:lstStyle/>
          <a:p>
            <a:pPr algn="l"/>
            <a:r>
              <a:rPr lang="en-US" altLang="zh-CN" sz="3600">
                <a:cs typeface="Times New Roman" panose="02020603050405020304" pitchFamily="18" charset="0"/>
              </a:rPr>
              <a:t>§3.3.2 </a:t>
            </a:r>
            <a:r>
              <a:rPr lang="zh-CN" altLang="en-US" sz="3600">
                <a:cs typeface="Times New Roman" panose="02020603050405020304" pitchFamily="18" charset="0"/>
              </a:rPr>
              <a:t>一个</a:t>
            </a:r>
            <a:r>
              <a:rPr lang="en-US" altLang="zh-CN" sz="3600">
                <a:cs typeface="Times New Roman" panose="02020603050405020304" pitchFamily="18" charset="0"/>
              </a:rPr>
              <a:t>O(</a:t>
            </a:r>
            <a:r>
              <a:rPr lang="en-US" altLang="zh-CN" sz="3600" i="1">
                <a:cs typeface="Times New Roman" panose="02020603050405020304" pitchFamily="18" charset="0"/>
              </a:rPr>
              <a:t>n</a:t>
            </a:r>
            <a:r>
              <a:rPr lang="en-US" altLang="zh-CN" sz="3600">
                <a:cs typeface="Times New Roman" panose="02020603050405020304" pitchFamily="18" charset="0"/>
              </a:rPr>
              <a:t>lg</a:t>
            </a:r>
            <a:r>
              <a:rPr lang="en-US" altLang="zh-CN" sz="3600" i="1">
                <a:cs typeface="Times New Roman" panose="02020603050405020304" pitchFamily="18" charset="0"/>
              </a:rPr>
              <a:t>n</a:t>
            </a:r>
            <a:r>
              <a:rPr lang="en-US" altLang="zh-CN" sz="3600">
                <a:cs typeface="Times New Roman" panose="02020603050405020304" pitchFamily="18" charset="0"/>
              </a:rPr>
              <a:t>)</a:t>
            </a:r>
            <a:r>
              <a:rPr lang="zh-CN" altLang="en-US" sz="3600">
                <a:cs typeface="Times New Roman" panose="02020603050405020304" pitchFamily="18" charset="0"/>
              </a:rPr>
              <a:t>算法</a:t>
            </a:r>
            <a:endParaRPr lang="zh-CN" altLang="en-US" sz="3600">
              <a:cs typeface="Arial" panose="020B0604020202020204" pitchFamily="34" charset="0"/>
            </a:endParaRPr>
          </a:p>
        </p:txBody>
      </p:sp>
      <p:sp>
        <p:nvSpPr>
          <p:cNvPr id="409605" name="Rectangle 3">
            <a:extLst>
              <a:ext uri="{FF2B5EF4-FFF2-40B4-BE49-F238E27FC236}">
                <a16:creationId xmlns:a16="http://schemas.microsoft.com/office/drawing/2014/main" id="{874775CD-B2AD-4C4C-8AF6-F1912E8346BA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250825" y="863600"/>
            <a:ext cx="6707188" cy="5994400"/>
          </a:xfrm>
        </p:spPr>
        <p:txBody>
          <a:bodyPr/>
          <a:lstStyle/>
          <a:p>
            <a:pPr marL="609600" indent="-609600" algn="just">
              <a:buClr>
                <a:srgbClr val="F11A09"/>
              </a:buClr>
              <a:buFont typeface="Wingdings" panose="05000000000000000000" pitchFamily="2" charset="2"/>
              <a:buAutoNum type="circleNumDbPlain" startAt="2"/>
            </a:pPr>
            <a:r>
              <a:rPr lang="en-US" altLang="zh-CN" sz="2800" dirty="0">
                <a:solidFill>
                  <a:srgbClr val="00FF00"/>
                </a:solidFill>
                <a:latin typeface="Times New Roman" panose="02020603050405020304" pitchFamily="18" charset="0"/>
              </a:rPr>
              <a:t>phase </a:t>
            </a:r>
            <a:r>
              <a:rPr lang="en-US" altLang="zh-CN" sz="2800" i="1" dirty="0">
                <a:solidFill>
                  <a:srgbClr val="00FF00"/>
                </a:solidFill>
                <a:latin typeface="Times New Roman" panose="02020603050405020304" pitchFamily="18" charset="0"/>
              </a:rPr>
              <a:t>l</a:t>
            </a:r>
            <a:r>
              <a:rPr lang="zh-CN" altLang="en-US" sz="2800" dirty="0">
                <a:solidFill>
                  <a:schemeClr val="bg1"/>
                </a:solidFill>
                <a:latin typeface="Times New Roman" panose="02020603050405020304" pitchFamily="18" charset="0"/>
              </a:rPr>
              <a:t>：在</a:t>
            </a:r>
            <a:r>
              <a:rPr lang="en-US" altLang="zh-CN" sz="2800" i="1" dirty="0">
                <a:solidFill>
                  <a:schemeClr val="bg1"/>
                </a:solidFill>
                <a:latin typeface="Times New Roman" panose="02020603050405020304" pitchFamily="18" charset="0"/>
              </a:rPr>
              <a:t>l</a:t>
            </a:r>
            <a:r>
              <a:rPr lang="en-US" altLang="zh-CN" sz="2800" dirty="0">
                <a:solidFill>
                  <a:schemeClr val="bg1"/>
                </a:solidFill>
                <a:latin typeface="Times New Roman" panose="02020603050405020304" pitchFamily="18" charset="0"/>
              </a:rPr>
              <a:t>-1</a:t>
            </a:r>
            <a:r>
              <a:rPr lang="zh-CN" altLang="en-US" sz="2800" dirty="0">
                <a:solidFill>
                  <a:schemeClr val="bg1"/>
                </a:solidFill>
                <a:latin typeface="Times New Roman" panose="02020603050405020304" pitchFamily="18" charset="0"/>
              </a:rPr>
              <a:t>阶段中成为临时</a:t>
            </a:r>
            <a:r>
              <a:rPr lang="en-US" altLang="zh-CN" sz="2800" dirty="0">
                <a:solidFill>
                  <a:schemeClr val="bg1"/>
                </a:solidFill>
                <a:latin typeface="Times New Roman" panose="02020603050405020304" pitchFamily="18" charset="0"/>
              </a:rPr>
              <a:t>leader</a:t>
            </a:r>
            <a:r>
              <a:rPr lang="zh-CN" altLang="en-US" sz="2800" dirty="0">
                <a:solidFill>
                  <a:schemeClr val="bg1"/>
                </a:solidFill>
                <a:latin typeface="Times New Roman" panose="02020603050405020304" pitchFamily="18" charset="0"/>
              </a:rPr>
              <a:t>的处理器</a:t>
            </a:r>
            <a:r>
              <a:rPr lang="en-US" altLang="zh-CN" sz="2400" dirty="0">
                <a:solidFill>
                  <a:schemeClr val="bg1"/>
                </a:solidFill>
                <a:latin typeface="Times New Roman" panose="02020603050405020304" pitchFamily="18" charset="0"/>
              </a:rPr>
              <a:t>P</a:t>
            </a:r>
            <a:r>
              <a:rPr lang="en-US" altLang="zh-CN" sz="2800" baseline="-25000" dirty="0">
                <a:solidFill>
                  <a:schemeClr val="bg1"/>
                </a:solidFill>
                <a:latin typeface="Times New Roman" panose="02020603050405020304" pitchFamily="18" charset="0"/>
              </a:rPr>
              <a:t>i</a:t>
            </a:r>
            <a:r>
              <a:rPr lang="zh-CN" altLang="en-US" sz="2800" dirty="0">
                <a:solidFill>
                  <a:schemeClr val="bg1"/>
                </a:solidFill>
                <a:latin typeface="Times New Roman" panose="02020603050405020304" pitchFamily="18" charset="0"/>
              </a:rPr>
              <a:t>发送带有自己</a:t>
            </a:r>
            <a:r>
              <a:rPr lang="en-US" altLang="zh-CN" sz="2800" dirty="0">
                <a:solidFill>
                  <a:schemeClr val="bg1"/>
                </a:solidFill>
                <a:latin typeface="Times New Roman" panose="02020603050405020304" pitchFamily="18" charset="0"/>
              </a:rPr>
              <a:t>id</a:t>
            </a:r>
            <a:r>
              <a:rPr lang="zh-CN" altLang="en-US" sz="2800" dirty="0">
                <a:solidFill>
                  <a:schemeClr val="bg1"/>
                </a:solidFill>
                <a:latin typeface="Times New Roman" panose="02020603050405020304" pitchFamily="18" charset="0"/>
              </a:rPr>
              <a:t>的</a:t>
            </a:r>
            <a:r>
              <a:rPr lang="en-US" altLang="zh-CN" sz="2800" dirty="0">
                <a:solidFill>
                  <a:schemeClr val="bg1"/>
                </a:solidFill>
                <a:latin typeface="Times New Roman" panose="02020603050405020304" pitchFamily="18" charset="0"/>
              </a:rPr>
              <a:t>probe</a:t>
            </a:r>
            <a:r>
              <a:rPr lang="zh-CN" altLang="en-US" sz="2800" dirty="0">
                <a:solidFill>
                  <a:schemeClr val="bg1"/>
                </a:solidFill>
                <a:latin typeface="Times New Roman" panose="02020603050405020304" pitchFamily="18" charset="0"/>
              </a:rPr>
              <a:t>消息至它的</a:t>
            </a:r>
            <a:r>
              <a:rPr lang="en-US" altLang="zh-CN" sz="2800" dirty="0">
                <a:solidFill>
                  <a:schemeClr val="bg1"/>
                </a:solidFill>
                <a:latin typeface="Times New Roman" panose="02020603050405020304" pitchFamily="18" charset="0"/>
              </a:rPr>
              <a:t>2</a:t>
            </a:r>
            <a:r>
              <a:rPr lang="en-US" altLang="zh-CN" sz="2800" i="1" baseline="30000" dirty="0">
                <a:solidFill>
                  <a:schemeClr val="bg1"/>
                </a:solidFill>
                <a:latin typeface="Times New Roman" panose="02020603050405020304" pitchFamily="18" charset="0"/>
              </a:rPr>
              <a:t>l</a:t>
            </a:r>
            <a:r>
              <a:rPr lang="zh-CN" altLang="en-US" sz="2800" dirty="0">
                <a:solidFill>
                  <a:schemeClr val="bg1"/>
                </a:solidFill>
                <a:latin typeface="Times New Roman" panose="02020603050405020304" pitchFamily="18" charset="0"/>
              </a:rPr>
              <a:t>邻居。若此</a:t>
            </a:r>
            <a:r>
              <a:rPr lang="en-US" altLang="zh-CN" sz="2800" dirty="0">
                <a:solidFill>
                  <a:schemeClr val="bg1"/>
                </a:solidFill>
                <a:latin typeface="Times New Roman" panose="02020603050405020304" pitchFamily="18" charset="0"/>
              </a:rPr>
              <a:t>msg</a:t>
            </a:r>
            <a:r>
              <a:rPr lang="zh-CN" altLang="en-US" sz="2800" dirty="0">
                <a:solidFill>
                  <a:schemeClr val="bg1"/>
                </a:solidFill>
                <a:latin typeface="Times New Roman" panose="02020603050405020304" pitchFamily="18" charset="0"/>
              </a:rPr>
              <a:t>中的</a:t>
            </a:r>
            <a:r>
              <a:rPr lang="en-US" altLang="zh-CN" sz="2800" dirty="0">
                <a:solidFill>
                  <a:schemeClr val="bg1"/>
                </a:solidFill>
                <a:latin typeface="Times New Roman" panose="02020603050405020304" pitchFamily="18" charset="0"/>
              </a:rPr>
              <a:t>id</a:t>
            </a:r>
            <a:r>
              <a:rPr lang="zh-CN" altLang="en-US" sz="2800" dirty="0">
                <a:solidFill>
                  <a:schemeClr val="bg1"/>
                </a:solidFill>
                <a:latin typeface="Times New Roman" panose="02020603050405020304" pitchFamily="18" charset="0"/>
              </a:rPr>
              <a:t>小于左右两个方向上的</a:t>
            </a:r>
            <a:r>
              <a:rPr lang="en-US" altLang="zh-CN" sz="2800" dirty="0">
                <a:solidFill>
                  <a:schemeClr val="bg1"/>
                </a:solidFill>
                <a:latin typeface="Times New Roman" panose="02020603050405020304" pitchFamily="18" charset="0"/>
              </a:rPr>
              <a:t>2*2</a:t>
            </a:r>
            <a:r>
              <a:rPr lang="en-US" altLang="zh-CN" sz="2800" i="1" baseline="30000" dirty="0">
                <a:solidFill>
                  <a:schemeClr val="bg1"/>
                </a:solidFill>
                <a:latin typeface="Times New Roman" panose="02020603050405020304" pitchFamily="18" charset="0"/>
              </a:rPr>
              <a:t>l</a:t>
            </a:r>
            <a:r>
              <a:rPr lang="zh-CN" altLang="en-US" sz="2800" dirty="0">
                <a:solidFill>
                  <a:schemeClr val="bg1"/>
                </a:solidFill>
                <a:latin typeface="Times New Roman" panose="02020603050405020304" pitchFamily="18" charset="0"/>
              </a:rPr>
              <a:t>个处理器中任一处理器的</a:t>
            </a:r>
            <a:r>
              <a:rPr lang="en-US" altLang="zh-CN" sz="2800" dirty="0">
                <a:solidFill>
                  <a:schemeClr val="bg1"/>
                </a:solidFill>
                <a:latin typeface="Times New Roman" panose="02020603050405020304" pitchFamily="18" charset="0"/>
              </a:rPr>
              <a:t>id</a:t>
            </a:r>
            <a:r>
              <a:rPr lang="zh-CN" altLang="en-US" sz="2800" dirty="0">
                <a:solidFill>
                  <a:schemeClr val="bg1"/>
                </a:solidFill>
                <a:latin typeface="Times New Roman" panose="02020603050405020304" pitchFamily="18" charset="0"/>
              </a:rPr>
              <a:t>，则此</a:t>
            </a:r>
            <a:r>
              <a:rPr lang="en-US" altLang="zh-CN" sz="2800" dirty="0">
                <a:solidFill>
                  <a:schemeClr val="bg1"/>
                </a:solidFill>
                <a:latin typeface="Times New Roman" panose="02020603050405020304" pitchFamily="18" charset="0"/>
              </a:rPr>
              <a:t>msg</a:t>
            </a:r>
            <a:r>
              <a:rPr lang="zh-CN" altLang="en-US" sz="2800" dirty="0">
                <a:solidFill>
                  <a:schemeClr val="bg1"/>
                </a:solidFill>
                <a:latin typeface="Times New Roman" panose="02020603050405020304" pitchFamily="18" charset="0"/>
              </a:rPr>
              <a:t>被没收。若</a:t>
            </a:r>
            <a:r>
              <a:rPr lang="en-US" altLang="zh-CN" sz="2800" dirty="0">
                <a:solidFill>
                  <a:schemeClr val="bg1"/>
                </a:solidFill>
                <a:latin typeface="Times New Roman" panose="02020603050405020304" pitchFamily="18" charset="0"/>
              </a:rPr>
              <a:t>probe</a:t>
            </a:r>
            <a:r>
              <a:rPr lang="zh-CN" altLang="en-US" sz="2800" dirty="0">
                <a:solidFill>
                  <a:schemeClr val="bg1"/>
                </a:solidFill>
                <a:latin typeface="Times New Roman" panose="02020603050405020304" pitchFamily="18" charset="0"/>
              </a:rPr>
              <a:t>消息到达最后一个邻居而未被没收，则最后一个处理器发送</a:t>
            </a:r>
            <a:r>
              <a:rPr lang="en-US" altLang="zh-CN" sz="2800" dirty="0">
                <a:solidFill>
                  <a:schemeClr val="bg1"/>
                </a:solidFill>
                <a:latin typeface="Times New Roman" panose="02020603050405020304" pitchFamily="18" charset="0"/>
              </a:rPr>
              <a:t>reply</a:t>
            </a:r>
            <a:r>
              <a:rPr lang="zh-CN" altLang="en-US" sz="2800" dirty="0">
                <a:solidFill>
                  <a:schemeClr val="bg1"/>
                </a:solidFill>
                <a:latin typeface="Times New Roman" panose="02020603050405020304" pitchFamily="18" charset="0"/>
              </a:rPr>
              <a:t>消息给</a:t>
            </a:r>
            <a:r>
              <a:rPr lang="en-US" altLang="zh-CN" sz="2400" dirty="0">
                <a:solidFill>
                  <a:schemeClr val="bg1"/>
                </a:solidFill>
                <a:latin typeface="Times New Roman" panose="02020603050405020304" pitchFamily="18" charset="0"/>
              </a:rPr>
              <a:t>P</a:t>
            </a:r>
            <a:r>
              <a:rPr lang="en-US" altLang="zh-CN" sz="2800" baseline="-25000" dirty="0">
                <a:solidFill>
                  <a:schemeClr val="bg1"/>
                </a:solidFill>
                <a:latin typeface="Times New Roman" panose="02020603050405020304" pitchFamily="18" charset="0"/>
              </a:rPr>
              <a:t>i</a:t>
            </a:r>
            <a:r>
              <a:rPr lang="zh-CN" altLang="en-US" sz="2800" dirty="0">
                <a:solidFill>
                  <a:schemeClr val="bg1"/>
                </a:solidFill>
                <a:latin typeface="Times New Roman" panose="02020603050405020304" pitchFamily="18" charset="0"/>
              </a:rPr>
              <a:t>，若</a:t>
            </a:r>
            <a:r>
              <a:rPr lang="en-US" altLang="zh-CN" sz="2400" dirty="0">
                <a:solidFill>
                  <a:schemeClr val="bg1"/>
                </a:solidFill>
                <a:latin typeface="Times New Roman" panose="02020603050405020304" pitchFamily="18" charset="0"/>
              </a:rPr>
              <a:t>P</a:t>
            </a:r>
            <a:r>
              <a:rPr lang="en-US" altLang="zh-CN" sz="2800" baseline="-25000" dirty="0">
                <a:solidFill>
                  <a:schemeClr val="bg1"/>
                </a:solidFill>
                <a:latin typeface="Times New Roman" panose="02020603050405020304" pitchFamily="18" charset="0"/>
              </a:rPr>
              <a:t>i</a:t>
            </a:r>
            <a:r>
              <a:rPr lang="zh-CN" altLang="en-US" sz="2800" dirty="0">
                <a:solidFill>
                  <a:schemeClr val="bg1"/>
                </a:solidFill>
                <a:latin typeface="Times New Roman" panose="02020603050405020304" pitchFamily="18" charset="0"/>
              </a:rPr>
              <a:t>从两个方向均接收到</a:t>
            </a:r>
            <a:r>
              <a:rPr lang="en-US" altLang="zh-CN" sz="2800" dirty="0">
                <a:solidFill>
                  <a:schemeClr val="bg1"/>
                </a:solidFill>
                <a:latin typeface="Times New Roman" panose="02020603050405020304" pitchFamily="18" charset="0"/>
              </a:rPr>
              <a:t>reply</a:t>
            </a:r>
            <a:r>
              <a:rPr lang="zh-CN" altLang="en-US" sz="2800" dirty="0">
                <a:solidFill>
                  <a:schemeClr val="bg1"/>
                </a:solidFill>
                <a:latin typeface="Times New Roman" panose="02020603050405020304" pitchFamily="18" charset="0"/>
              </a:rPr>
              <a:t>消息，则它称为该阶段中</a:t>
            </a:r>
            <a:r>
              <a:rPr lang="en-US" altLang="zh-CN" sz="2800" dirty="0">
                <a:solidFill>
                  <a:schemeClr val="bg1"/>
                </a:solidFill>
                <a:latin typeface="Times New Roman" panose="02020603050405020304" pitchFamily="18" charset="0"/>
              </a:rPr>
              <a:t>2</a:t>
            </a:r>
            <a:r>
              <a:rPr lang="en-US" altLang="zh-CN" sz="2800" i="1" baseline="30000" dirty="0">
                <a:solidFill>
                  <a:schemeClr val="bg1"/>
                </a:solidFill>
                <a:latin typeface="Times New Roman" panose="02020603050405020304" pitchFamily="18" charset="0"/>
              </a:rPr>
              <a:t>l</a:t>
            </a:r>
            <a:r>
              <a:rPr lang="zh-CN" altLang="en-US" sz="2800" dirty="0">
                <a:solidFill>
                  <a:schemeClr val="bg1"/>
                </a:solidFill>
                <a:latin typeface="Times New Roman" panose="02020603050405020304" pitchFamily="18" charset="0"/>
              </a:rPr>
              <a:t>邻居的临时</a:t>
            </a:r>
            <a:r>
              <a:rPr lang="en-US" altLang="zh-CN" sz="2800" dirty="0">
                <a:solidFill>
                  <a:schemeClr val="bg1"/>
                </a:solidFill>
                <a:latin typeface="Times New Roman" panose="02020603050405020304" pitchFamily="18" charset="0"/>
              </a:rPr>
              <a:t>leader</a:t>
            </a:r>
            <a:r>
              <a:rPr lang="zh-CN" altLang="en-US" sz="2800" dirty="0">
                <a:solidFill>
                  <a:schemeClr val="bg1"/>
                </a:solidFill>
                <a:latin typeface="Times New Roman" panose="02020603050405020304" pitchFamily="18" charset="0"/>
              </a:rPr>
              <a:t>，继续进入下一阶段。</a:t>
            </a:r>
          </a:p>
          <a:p>
            <a:pPr marL="609600" indent="-609600" algn="just">
              <a:buClr>
                <a:srgbClr val="F11A09"/>
              </a:buClr>
              <a:buFont typeface="Wingdings" panose="05000000000000000000" pitchFamily="2" charset="2"/>
              <a:buAutoNum type="circleNumDbPlain" startAt="2"/>
            </a:pPr>
            <a:r>
              <a:rPr lang="zh-CN" altLang="en-US" sz="2800" dirty="0">
                <a:solidFill>
                  <a:srgbClr val="00FF00"/>
                </a:solidFill>
                <a:latin typeface="Times New Roman" panose="02020603050405020304" pitchFamily="18" charset="0"/>
              </a:rPr>
              <a:t>终止</a:t>
            </a:r>
            <a:r>
              <a:rPr lang="zh-CN" altLang="en-US" sz="2800" dirty="0">
                <a:solidFill>
                  <a:schemeClr val="bg1"/>
                </a:solidFill>
                <a:latin typeface="Times New Roman" panose="02020603050405020304" pitchFamily="18" charset="0"/>
              </a:rPr>
              <a:t>：接收到自己的</a:t>
            </a:r>
            <a:r>
              <a:rPr lang="en-US" altLang="zh-CN" sz="2800" dirty="0">
                <a:solidFill>
                  <a:schemeClr val="bg1"/>
                </a:solidFill>
                <a:latin typeface="Times New Roman" panose="02020603050405020304" pitchFamily="18" charset="0"/>
              </a:rPr>
              <a:t>probe</a:t>
            </a:r>
            <a:r>
              <a:rPr lang="zh-CN" altLang="en-US" sz="2800" dirty="0">
                <a:solidFill>
                  <a:schemeClr val="bg1"/>
                </a:solidFill>
                <a:latin typeface="Times New Roman" panose="02020603050405020304" pitchFamily="18" charset="0"/>
              </a:rPr>
              <a:t>消息的结点终止算法而成为</a:t>
            </a:r>
            <a:r>
              <a:rPr lang="en-US" altLang="zh-CN" sz="2800" dirty="0">
                <a:solidFill>
                  <a:schemeClr val="bg1"/>
                </a:solidFill>
                <a:latin typeface="Times New Roman" panose="02020603050405020304" pitchFamily="18" charset="0"/>
              </a:rPr>
              <a:t>leader</a:t>
            </a:r>
            <a:r>
              <a:rPr lang="zh-CN" altLang="en-US" sz="2800" dirty="0">
                <a:solidFill>
                  <a:schemeClr val="bg1"/>
                </a:solidFill>
                <a:latin typeface="Times New Roman" panose="02020603050405020304" pitchFamily="18" charset="0"/>
              </a:rPr>
              <a:t>，并发送一个终止</a:t>
            </a:r>
            <a:r>
              <a:rPr lang="en-US" altLang="zh-CN" sz="2800" dirty="0">
                <a:solidFill>
                  <a:schemeClr val="bg1"/>
                </a:solidFill>
                <a:latin typeface="Times New Roman" panose="02020603050405020304" pitchFamily="18" charset="0"/>
              </a:rPr>
              <a:t>msg</a:t>
            </a:r>
            <a:r>
              <a:rPr lang="zh-CN" altLang="en-US" sz="2800" dirty="0">
                <a:solidFill>
                  <a:schemeClr val="bg1"/>
                </a:solidFill>
                <a:latin typeface="Times New Roman" panose="02020603050405020304" pitchFamily="18" charset="0"/>
              </a:rPr>
              <a:t>到环上。</a:t>
            </a:r>
          </a:p>
        </p:txBody>
      </p:sp>
      <p:graphicFrame>
        <p:nvGraphicFramePr>
          <p:cNvPr id="409606" name="Object 6">
            <a:extLst>
              <a:ext uri="{FF2B5EF4-FFF2-40B4-BE49-F238E27FC236}">
                <a16:creationId xmlns:a16="http://schemas.microsoft.com/office/drawing/2014/main" id="{38F26702-42D7-4031-82F7-8E066BC2E3B8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913563" y="773113"/>
          <a:ext cx="2232025" cy="52657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Visio" r:id="rId3" imgW="1639905" imgH="2952090" progId="Visio.Drawing.11">
                  <p:embed/>
                </p:oleObj>
              </mc:Choice>
              <mc:Fallback>
                <p:oleObj name="Visio" r:id="rId3" imgW="1639905" imgH="2952090" progId="Visio.Drawing.11">
                  <p:embed/>
                  <p:pic>
                    <p:nvPicPr>
                      <p:cNvPr id="409606" name="Object 6">
                        <a:extLst>
                          <a:ext uri="{FF2B5EF4-FFF2-40B4-BE49-F238E27FC236}">
                            <a16:creationId xmlns:a16="http://schemas.microsoft.com/office/drawing/2014/main" id="{38F26702-42D7-4031-82F7-8E066BC2E3B8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lum bright="100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13563" y="773113"/>
                        <a:ext cx="2232025" cy="52657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 algn="ctr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random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日期占位符 1">
            <a:extLst>
              <a:ext uri="{FF2B5EF4-FFF2-40B4-BE49-F238E27FC236}">
                <a16:creationId xmlns:a16="http://schemas.microsoft.com/office/drawing/2014/main" id="{E7A89A89-C8E2-4D1E-90B7-60F245D2A5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zh-CN"/>
          </a:p>
          <a:p>
            <a:endParaRPr lang="en-US" altLang="zh-CN" sz="1400"/>
          </a:p>
        </p:txBody>
      </p:sp>
      <p:sp>
        <p:nvSpPr>
          <p:cNvPr id="9" name="灯片编号占位符 3">
            <a:extLst>
              <a:ext uri="{FF2B5EF4-FFF2-40B4-BE49-F238E27FC236}">
                <a16:creationId xmlns:a16="http://schemas.microsoft.com/office/drawing/2014/main" id="{3AA3CD1C-50C3-427A-8C0A-57805E610C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2A7D1-D97F-4C66-B5D7-76CF3217D9CC}" type="slidenum">
              <a:rPr lang="en-US" altLang="zh-CN"/>
              <a:pPr/>
              <a:t>22</a:t>
            </a:fld>
            <a:endParaRPr lang="en-US" altLang="zh-CN"/>
          </a:p>
        </p:txBody>
      </p:sp>
      <p:sp>
        <p:nvSpPr>
          <p:cNvPr id="411650" name="日期占位符 3">
            <a:extLst>
              <a:ext uri="{FF2B5EF4-FFF2-40B4-BE49-F238E27FC236}">
                <a16:creationId xmlns:a16="http://schemas.microsoft.com/office/drawing/2014/main" id="{3629AA6A-3FE2-41EB-839B-8AD91010FF24}"/>
              </a:ext>
            </a:extLst>
          </p:cNvPr>
          <p:cNvSpPr txBox="1">
            <a:spLocks noGrp="1"/>
          </p:cNvSpPr>
          <p:nvPr/>
        </p:nvSpPr>
        <p:spPr bwMode="auto">
          <a:xfrm>
            <a:off x="179388" y="6273800"/>
            <a:ext cx="2133600" cy="53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endParaRPr lang="en-US" altLang="zh-CN" sz="1800">
              <a:solidFill>
                <a:srgbClr val="00CC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endParaRPr lang="en-US" altLang="zh-CN" sz="1400">
              <a:solidFill>
                <a:srgbClr val="00CC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137D1964-7122-4A9A-BD82-E6986A92CF71}"/>
              </a:ext>
            </a:extLst>
          </p:cNvPr>
          <p:cNvSpPr txBox="1">
            <a:spLocks noGrp="1"/>
          </p:cNvSpPr>
          <p:nvPr/>
        </p:nvSpPr>
        <p:spPr bwMode="auto">
          <a:xfrm>
            <a:off x="6589713" y="6237288"/>
            <a:ext cx="2133600" cy="47625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/>
            <a:fld id="{13D46676-4C24-447D-A406-860ADA5B86FF}" type="slidenum">
              <a:rPr lang="en-US" altLang="zh-CN" sz="1400" b="0">
                <a:solidFill>
                  <a:srgbClr val="00CC00"/>
                </a:solidFill>
              </a:rPr>
              <a:pPr algn="r"/>
              <a:t>22</a:t>
            </a:fld>
            <a:endParaRPr lang="en-US" altLang="zh-CN" sz="1400" b="0">
              <a:solidFill>
                <a:srgbClr val="00CC00"/>
              </a:solidFill>
            </a:endParaRPr>
          </a:p>
        </p:txBody>
      </p:sp>
      <p:sp>
        <p:nvSpPr>
          <p:cNvPr id="411652" name="Rectangle 2">
            <a:extLst>
              <a:ext uri="{FF2B5EF4-FFF2-40B4-BE49-F238E27FC236}">
                <a16:creationId xmlns:a16="http://schemas.microsoft.com/office/drawing/2014/main" id="{F1C33C29-1CE6-4185-848C-D7A7595FBF82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260350" y="184150"/>
            <a:ext cx="8461375" cy="503238"/>
          </a:xfrm>
        </p:spPr>
        <p:txBody>
          <a:bodyPr/>
          <a:lstStyle/>
          <a:p>
            <a:pPr algn="l"/>
            <a:r>
              <a:rPr lang="en-US" altLang="zh-CN" sz="3600">
                <a:cs typeface="Times New Roman" panose="02020603050405020304" pitchFamily="18" charset="0"/>
              </a:rPr>
              <a:t>§3.3.2 </a:t>
            </a:r>
            <a:r>
              <a:rPr lang="zh-CN" altLang="en-US" sz="3600">
                <a:cs typeface="Times New Roman" panose="02020603050405020304" pitchFamily="18" charset="0"/>
              </a:rPr>
              <a:t>一个</a:t>
            </a:r>
            <a:r>
              <a:rPr lang="en-US" altLang="zh-CN" sz="3600">
                <a:cs typeface="Times New Roman" panose="02020603050405020304" pitchFamily="18" charset="0"/>
              </a:rPr>
              <a:t>O(</a:t>
            </a:r>
            <a:r>
              <a:rPr lang="en-US" altLang="zh-CN" sz="3600" i="1">
                <a:cs typeface="Times New Roman" panose="02020603050405020304" pitchFamily="18" charset="0"/>
              </a:rPr>
              <a:t>n</a:t>
            </a:r>
            <a:r>
              <a:rPr lang="en-US" altLang="zh-CN" sz="3600">
                <a:cs typeface="Times New Roman" panose="02020603050405020304" pitchFamily="18" charset="0"/>
              </a:rPr>
              <a:t>lg</a:t>
            </a:r>
            <a:r>
              <a:rPr lang="en-US" altLang="zh-CN" sz="3600" i="1">
                <a:cs typeface="Times New Roman" panose="02020603050405020304" pitchFamily="18" charset="0"/>
              </a:rPr>
              <a:t>n</a:t>
            </a:r>
            <a:r>
              <a:rPr lang="en-US" altLang="zh-CN" sz="3600">
                <a:cs typeface="Times New Roman" panose="02020603050405020304" pitchFamily="18" charset="0"/>
              </a:rPr>
              <a:t>)</a:t>
            </a:r>
            <a:r>
              <a:rPr lang="zh-CN" altLang="en-US" sz="3600">
                <a:cs typeface="Times New Roman" panose="02020603050405020304" pitchFamily="18" charset="0"/>
              </a:rPr>
              <a:t>算法</a:t>
            </a:r>
            <a:endParaRPr lang="zh-CN" altLang="en-US" sz="3600">
              <a:cs typeface="Arial" panose="020B0604020202020204" pitchFamily="34" charset="0"/>
            </a:endParaRPr>
          </a:p>
        </p:txBody>
      </p:sp>
      <p:sp>
        <p:nvSpPr>
          <p:cNvPr id="411653" name="Rectangle 3">
            <a:extLst>
              <a:ext uri="{FF2B5EF4-FFF2-40B4-BE49-F238E27FC236}">
                <a16:creationId xmlns:a16="http://schemas.microsoft.com/office/drawing/2014/main" id="{199F3B29-FC1D-432E-AEF3-7E601955332B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250825" y="863600"/>
            <a:ext cx="8642350" cy="5634038"/>
          </a:xfrm>
        </p:spPr>
        <p:txBody>
          <a:bodyPr/>
          <a:lstStyle/>
          <a:p>
            <a:pPr marL="609600" indent="-609600">
              <a:buClr>
                <a:srgbClr val="F11A09"/>
              </a:buClr>
              <a:buFont typeface="Wingdings" panose="05000000000000000000" pitchFamily="2" charset="2"/>
              <a:buAutoNum type="circleNumDbPlain" startAt="4"/>
            </a:pPr>
            <a:r>
              <a:rPr lang="zh-CN" altLang="en-US" sz="2800" dirty="0">
                <a:solidFill>
                  <a:srgbClr val="00FF00"/>
                </a:solidFill>
                <a:latin typeface="Times New Roman" panose="02020603050405020304" pitchFamily="18" charset="0"/>
              </a:rPr>
              <a:t>控制</a:t>
            </a:r>
            <a:r>
              <a:rPr lang="en-US" altLang="zh-CN" sz="2800" dirty="0">
                <a:solidFill>
                  <a:srgbClr val="00FF00"/>
                </a:solidFill>
                <a:latin typeface="Times New Roman" panose="02020603050405020304" pitchFamily="18" charset="0"/>
              </a:rPr>
              <a:t>probe msg</a:t>
            </a:r>
            <a:r>
              <a:rPr lang="zh-CN" altLang="en-US" sz="2800" dirty="0">
                <a:solidFill>
                  <a:srgbClr val="00FF00"/>
                </a:solidFill>
                <a:latin typeface="Times New Roman" panose="02020603050405020304" pitchFamily="18" charset="0"/>
              </a:rPr>
              <a:t>的转发和应答</a:t>
            </a:r>
            <a:endParaRPr lang="zh-CN" altLang="en-US" sz="2800" dirty="0">
              <a:solidFill>
                <a:schemeClr val="bg1"/>
              </a:solidFill>
              <a:latin typeface="Times New Roman" panose="02020603050405020304" pitchFamily="18" charset="0"/>
            </a:endParaRPr>
          </a:p>
          <a:p>
            <a:pPr marL="609600" indent="-609600" algn="just">
              <a:buClr>
                <a:srgbClr val="F11A09"/>
              </a:buClr>
              <a:buFont typeface="Wingdings" panose="05000000000000000000" pitchFamily="2" charset="2"/>
              <a:buNone/>
            </a:pPr>
            <a:r>
              <a:rPr lang="zh-CN" altLang="en-US" sz="2800" dirty="0">
                <a:solidFill>
                  <a:schemeClr val="bg1"/>
                </a:solidFill>
                <a:latin typeface="Times New Roman" panose="02020603050405020304" pitchFamily="18" charset="0"/>
              </a:rPr>
              <a:t>	</a:t>
            </a:r>
            <a:r>
              <a:rPr lang="en-US" altLang="zh-CN" sz="2800" dirty="0">
                <a:solidFill>
                  <a:schemeClr val="bg1"/>
                </a:solidFill>
                <a:latin typeface="Times New Roman" panose="02020603050405020304" pitchFamily="18" charset="0"/>
              </a:rPr>
              <a:t>probe</a:t>
            </a:r>
            <a:r>
              <a:rPr lang="zh-CN" altLang="en-US" sz="2800" dirty="0">
                <a:solidFill>
                  <a:schemeClr val="bg1"/>
                </a:solidFill>
                <a:latin typeface="Times New Roman" panose="02020603050405020304" pitchFamily="18" charset="0"/>
              </a:rPr>
              <a:t>消息中有三个域：</a:t>
            </a:r>
            <a:r>
              <a:rPr lang="en-US" altLang="zh-CN" sz="2800" dirty="0">
                <a:solidFill>
                  <a:schemeClr val="bg1"/>
                </a:solidFill>
                <a:latin typeface="Times New Roman" panose="02020603050405020304" pitchFamily="18" charset="0"/>
              </a:rPr>
              <a:t>&lt;prob, id, </a:t>
            </a:r>
            <a:r>
              <a:rPr lang="en-US" altLang="zh-CN" sz="2800" i="1" dirty="0">
                <a:solidFill>
                  <a:schemeClr val="bg1"/>
                </a:solidFill>
                <a:latin typeface="Times New Roman" panose="02020603050405020304" pitchFamily="18" charset="0"/>
              </a:rPr>
              <a:t>l</a:t>
            </a:r>
            <a:r>
              <a:rPr lang="en-US" altLang="zh-CN" sz="2800" dirty="0">
                <a:solidFill>
                  <a:schemeClr val="bg1"/>
                </a:solidFill>
                <a:latin typeface="Times New Roman" panose="02020603050405020304" pitchFamily="18" charset="0"/>
              </a:rPr>
              <a:t>, hop&gt;</a:t>
            </a:r>
          </a:p>
          <a:p>
            <a:pPr marL="609600" indent="-609600" algn="just">
              <a:buClr>
                <a:srgbClr val="F11A09"/>
              </a:buClr>
              <a:buFont typeface="Wingdings" panose="05000000000000000000" pitchFamily="2" charset="2"/>
              <a:buNone/>
            </a:pPr>
            <a:r>
              <a:rPr lang="en-US" altLang="zh-CN" sz="2800" dirty="0">
                <a:solidFill>
                  <a:schemeClr val="bg1"/>
                </a:solidFill>
                <a:latin typeface="Times New Roman" panose="02020603050405020304" pitchFamily="18" charset="0"/>
              </a:rPr>
              <a:t>		id-</a:t>
            </a:r>
            <a:r>
              <a:rPr lang="zh-CN" altLang="en-US" sz="2800" dirty="0">
                <a:solidFill>
                  <a:schemeClr val="bg1"/>
                </a:solidFill>
                <a:latin typeface="Times New Roman" panose="02020603050405020304" pitchFamily="18" charset="0"/>
              </a:rPr>
              <a:t>标识符</a:t>
            </a:r>
          </a:p>
          <a:p>
            <a:pPr marL="609600" indent="-609600" algn="just">
              <a:buClr>
                <a:srgbClr val="F11A09"/>
              </a:buClr>
              <a:buFont typeface="Wingdings" panose="05000000000000000000" pitchFamily="2" charset="2"/>
              <a:buNone/>
            </a:pPr>
            <a:r>
              <a:rPr lang="zh-CN" altLang="en-US" sz="2800" dirty="0">
                <a:solidFill>
                  <a:schemeClr val="bg1"/>
                </a:solidFill>
                <a:latin typeface="Times New Roman" panose="02020603050405020304" pitchFamily="18" charset="0"/>
              </a:rPr>
              <a:t>		</a:t>
            </a:r>
            <a:r>
              <a:rPr lang="en-US" altLang="zh-CN" sz="2800" i="1" dirty="0">
                <a:solidFill>
                  <a:schemeClr val="bg1"/>
                </a:solidFill>
                <a:latin typeface="Times New Roman" panose="02020603050405020304" pitchFamily="18" charset="0"/>
              </a:rPr>
              <a:t>l</a:t>
            </a:r>
            <a:r>
              <a:rPr lang="en-US" altLang="zh-CN" sz="2800" dirty="0">
                <a:solidFill>
                  <a:schemeClr val="bg1"/>
                </a:solidFill>
                <a:latin typeface="Times New Roman" panose="02020603050405020304" pitchFamily="18" charset="0"/>
              </a:rPr>
              <a:t>-</a:t>
            </a:r>
            <a:r>
              <a:rPr lang="zh-CN" altLang="en-US" sz="2800" dirty="0">
                <a:solidFill>
                  <a:schemeClr val="bg1"/>
                </a:solidFill>
                <a:latin typeface="Times New Roman" panose="02020603050405020304" pitchFamily="18" charset="0"/>
              </a:rPr>
              <a:t>阶段数</a:t>
            </a:r>
          </a:p>
          <a:p>
            <a:pPr marL="609600" indent="-609600" algn="just">
              <a:buClr>
                <a:srgbClr val="F11A09"/>
              </a:buClr>
              <a:buFont typeface="Wingdings" panose="05000000000000000000" pitchFamily="2" charset="2"/>
              <a:buNone/>
            </a:pPr>
            <a:r>
              <a:rPr lang="zh-CN" altLang="en-US" sz="2800" dirty="0">
                <a:solidFill>
                  <a:schemeClr val="bg1"/>
                </a:solidFill>
                <a:latin typeface="Times New Roman" panose="02020603050405020304" pitchFamily="18" charset="0"/>
              </a:rPr>
              <a:t>		</a:t>
            </a:r>
            <a:r>
              <a:rPr lang="en-US" altLang="zh-CN" sz="2800" dirty="0">
                <a:solidFill>
                  <a:schemeClr val="bg1"/>
                </a:solidFill>
                <a:latin typeface="Times New Roman" panose="02020603050405020304" pitchFamily="18" charset="0"/>
              </a:rPr>
              <a:t>hop-</a:t>
            </a:r>
            <a:r>
              <a:rPr lang="zh-CN" altLang="en-US" sz="2800" dirty="0">
                <a:solidFill>
                  <a:schemeClr val="bg1"/>
                </a:solidFill>
                <a:latin typeface="Times New Roman" panose="02020603050405020304" pitchFamily="18" charset="0"/>
              </a:rPr>
              <a:t>跳步计数器：初值为</a:t>
            </a:r>
            <a:r>
              <a:rPr lang="en-US" altLang="zh-CN" sz="2800" dirty="0">
                <a:solidFill>
                  <a:schemeClr val="bg1"/>
                </a:solidFill>
                <a:latin typeface="Times New Roman" panose="02020603050405020304" pitchFamily="18" charset="0"/>
              </a:rPr>
              <a:t>0</a:t>
            </a:r>
            <a:r>
              <a:rPr lang="zh-CN" altLang="en-US" sz="2800" dirty="0">
                <a:solidFill>
                  <a:schemeClr val="bg1"/>
                </a:solidFill>
                <a:latin typeface="Times New Roman" panose="02020603050405020304" pitchFamily="18" charset="0"/>
              </a:rPr>
              <a:t>，结点转发</a:t>
            </a:r>
            <a:r>
              <a:rPr lang="en-US" altLang="zh-CN" sz="2800" dirty="0">
                <a:solidFill>
                  <a:schemeClr val="bg1"/>
                </a:solidFill>
                <a:latin typeface="Times New Roman" panose="02020603050405020304" pitchFamily="18" charset="0"/>
              </a:rPr>
              <a:t>probe</a:t>
            </a:r>
            <a:r>
              <a:rPr lang="zh-CN" altLang="en-US" sz="2800" dirty="0">
                <a:solidFill>
                  <a:schemeClr val="bg1"/>
                </a:solidFill>
                <a:latin typeface="Times New Roman" panose="02020603050405020304" pitchFamily="18" charset="0"/>
              </a:rPr>
              <a:t>消息时加</a:t>
            </a:r>
            <a:r>
              <a:rPr lang="en-US" altLang="zh-CN" sz="2800" dirty="0">
                <a:solidFill>
                  <a:schemeClr val="bg1"/>
                </a:solidFill>
                <a:latin typeface="Times New Roman" panose="02020603050405020304" pitchFamily="18" charset="0"/>
              </a:rPr>
              <a:t>1.</a:t>
            </a:r>
          </a:p>
          <a:p>
            <a:pPr marL="609600" indent="-609600" algn="just">
              <a:buClr>
                <a:srgbClr val="F11A09"/>
              </a:buClr>
              <a:buFont typeface="Wingdings" panose="05000000000000000000" pitchFamily="2" charset="2"/>
              <a:buNone/>
            </a:pPr>
            <a:r>
              <a:rPr lang="en-US" altLang="zh-CN" sz="2800" dirty="0">
                <a:solidFill>
                  <a:schemeClr val="bg1"/>
                </a:solidFill>
                <a:latin typeface="Times New Roman" panose="02020603050405020304" pitchFamily="18" charset="0"/>
              </a:rPr>
              <a:t>		</a:t>
            </a:r>
            <a:r>
              <a:rPr lang="zh-CN" altLang="en-US" sz="2800" dirty="0">
                <a:solidFill>
                  <a:schemeClr val="bg1"/>
                </a:solidFill>
                <a:latin typeface="Times New Roman" panose="02020603050405020304" pitchFamily="18" charset="0"/>
              </a:rPr>
              <a:t>若一结点收到的</a:t>
            </a:r>
            <a:r>
              <a:rPr lang="en-US" altLang="zh-CN" sz="2800" dirty="0">
                <a:solidFill>
                  <a:schemeClr val="bg1"/>
                </a:solidFill>
                <a:latin typeface="Times New Roman" panose="02020603050405020304" pitchFamily="18" charset="0"/>
              </a:rPr>
              <a:t>probe</a:t>
            </a:r>
            <a:r>
              <a:rPr lang="zh-CN" altLang="en-US" sz="2800" dirty="0">
                <a:solidFill>
                  <a:schemeClr val="bg1"/>
                </a:solidFill>
                <a:latin typeface="Times New Roman" panose="02020603050405020304" pitchFamily="18" charset="0"/>
              </a:rPr>
              <a:t>消息时，</a:t>
            </a:r>
            <a:r>
              <a:rPr lang="en-US" altLang="zh-CN" sz="2800" dirty="0">
                <a:solidFill>
                  <a:schemeClr val="bg1"/>
                </a:solidFill>
                <a:latin typeface="Times New Roman" panose="02020603050405020304" pitchFamily="18" charset="0"/>
              </a:rPr>
              <a:t>hop</a:t>
            </a:r>
            <a:r>
              <a:rPr lang="zh-CN" altLang="en-US" sz="2800" dirty="0">
                <a:solidFill>
                  <a:schemeClr val="bg1"/>
                </a:solidFill>
                <a:latin typeface="Times New Roman" panose="02020603050405020304" pitchFamily="18" charset="0"/>
              </a:rPr>
              <a:t>值为</a:t>
            </a:r>
            <a:r>
              <a:rPr lang="en-US" altLang="zh-CN" sz="2800" dirty="0">
                <a:solidFill>
                  <a:schemeClr val="bg1"/>
                </a:solidFill>
                <a:latin typeface="Times New Roman" panose="02020603050405020304" pitchFamily="18" charset="0"/>
              </a:rPr>
              <a:t>2</a:t>
            </a:r>
            <a:r>
              <a:rPr lang="en-US" altLang="zh-CN" sz="2800" i="1" baseline="30000" dirty="0">
                <a:solidFill>
                  <a:schemeClr val="bg1"/>
                </a:solidFill>
                <a:latin typeface="Times New Roman" panose="02020603050405020304" pitchFamily="18" charset="0"/>
              </a:rPr>
              <a:t>l</a:t>
            </a:r>
            <a:r>
              <a:rPr lang="zh-CN" altLang="en-US" sz="2800" dirty="0">
                <a:solidFill>
                  <a:schemeClr val="bg1"/>
                </a:solidFill>
                <a:latin typeface="Times New Roman" panose="02020603050405020304" pitchFamily="18" charset="0"/>
              </a:rPr>
              <a:t>，则它是</a:t>
            </a:r>
            <a:r>
              <a:rPr lang="en-US" altLang="zh-CN" sz="2800" dirty="0">
                <a:solidFill>
                  <a:schemeClr val="bg1"/>
                </a:solidFill>
                <a:latin typeface="Times New Roman" panose="02020603050405020304" pitchFamily="18" charset="0"/>
              </a:rPr>
              <a:t>2</a:t>
            </a:r>
            <a:r>
              <a:rPr lang="en-US" altLang="zh-CN" sz="2800" i="1" baseline="30000" dirty="0">
                <a:solidFill>
                  <a:schemeClr val="bg1"/>
                </a:solidFill>
                <a:latin typeface="Times New Roman" panose="02020603050405020304" pitchFamily="18" charset="0"/>
              </a:rPr>
              <a:t>l</a:t>
            </a:r>
            <a:r>
              <a:rPr lang="zh-CN" altLang="en-US" sz="2800" dirty="0">
                <a:solidFill>
                  <a:schemeClr val="bg1"/>
                </a:solidFill>
                <a:latin typeface="Times New Roman" panose="02020603050405020304" pitchFamily="18" charset="0"/>
              </a:rPr>
              <a:t>邻居中最后一个处理器。若此时</a:t>
            </a:r>
            <a:r>
              <a:rPr lang="en-US" altLang="zh-CN" sz="2800" dirty="0">
                <a:solidFill>
                  <a:schemeClr val="bg1"/>
                </a:solidFill>
                <a:latin typeface="Times New Roman" panose="02020603050405020304" pitchFamily="18" charset="0"/>
              </a:rPr>
              <a:t>msg</a:t>
            </a:r>
            <a:r>
              <a:rPr lang="zh-CN" altLang="en-US" sz="2800" dirty="0">
                <a:solidFill>
                  <a:schemeClr val="bg1"/>
                </a:solidFill>
                <a:latin typeface="Times New Roman" panose="02020603050405020304" pitchFamily="18" charset="0"/>
              </a:rPr>
              <a:t>未被没收也不能向前转发，而应该是向后发回</a:t>
            </a:r>
            <a:r>
              <a:rPr lang="en-US" altLang="zh-CN" sz="2800" dirty="0">
                <a:solidFill>
                  <a:schemeClr val="bg1"/>
                </a:solidFill>
                <a:latin typeface="Times New Roman" panose="02020603050405020304" pitchFamily="18" charset="0"/>
              </a:rPr>
              <a:t>reply</a:t>
            </a:r>
            <a:r>
              <a:rPr lang="zh-CN" altLang="en-US" sz="2800" dirty="0">
                <a:solidFill>
                  <a:schemeClr val="bg1"/>
                </a:solidFill>
                <a:latin typeface="Times New Roman" panose="02020603050405020304" pitchFamily="18" charset="0"/>
              </a:rPr>
              <a:t>消息。</a:t>
            </a:r>
          </a:p>
        </p:txBody>
      </p:sp>
    </p:spTree>
  </p:cSld>
  <p:clrMapOvr>
    <a:masterClrMapping/>
  </p:clrMapOvr>
  <p:transition>
    <p:random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日期占位符 1">
            <a:extLst>
              <a:ext uri="{FF2B5EF4-FFF2-40B4-BE49-F238E27FC236}">
                <a16:creationId xmlns:a16="http://schemas.microsoft.com/office/drawing/2014/main" id="{442D7452-D519-42A8-A8A0-D27807AD58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zh-CN"/>
          </a:p>
          <a:p>
            <a:endParaRPr lang="en-US" altLang="zh-CN" sz="1400"/>
          </a:p>
        </p:txBody>
      </p:sp>
      <p:sp>
        <p:nvSpPr>
          <p:cNvPr id="9" name="灯片编号占位符 3">
            <a:extLst>
              <a:ext uri="{FF2B5EF4-FFF2-40B4-BE49-F238E27FC236}">
                <a16:creationId xmlns:a16="http://schemas.microsoft.com/office/drawing/2014/main" id="{008EEB75-741B-4B1D-9670-7D4D2E8CED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40AF9-DF50-4138-99E3-6A109448F744}" type="slidenum">
              <a:rPr lang="en-US" altLang="zh-CN"/>
              <a:pPr/>
              <a:t>23</a:t>
            </a:fld>
            <a:endParaRPr lang="en-US" altLang="zh-CN"/>
          </a:p>
        </p:txBody>
      </p:sp>
      <p:sp>
        <p:nvSpPr>
          <p:cNvPr id="413698" name="日期占位符 3">
            <a:extLst>
              <a:ext uri="{FF2B5EF4-FFF2-40B4-BE49-F238E27FC236}">
                <a16:creationId xmlns:a16="http://schemas.microsoft.com/office/drawing/2014/main" id="{204D0F50-AF43-407B-B4EA-18E7C84BCC3C}"/>
              </a:ext>
            </a:extLst>
          </p:cNvPr>
          <p:cNvSpPr txBox="1">
            <a:spLocks noGrp="1"/>
          </p:cNvSpPr>
          <p:nvPr/>
        </p:nvSpPr>
        <p:spPr bwMode="auto">
          <a:xfrm>
            <a:off x="179388" y="6273800"/>
            <a:ext cx="2133600" cy="53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endParaRPr lang="en-US" altLang="zh-CN" sz="1800">
              <a:solidFill>
                <a:srgbClr val="00CC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endParaRPr lang="en-US" altLang="zh-CN" sz="1400">
              <a:solidFill>
                <a:srgbClr val="00CC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7A376C98-FFF5-49CF-8669-8B913ADD5B2E}"/>
              </a:ext>
            </a:extLst>
          </p:cNvPr>
          <p:cNvSpPr txBox="1">
            <a:spLocks noGrp="1"/>
          </p:cNvSpPr>
          <p:nvPr/>
        </p:nvSpPr>
        <p:spPr bwMode="auto">
          <a:xfrm>
            <a:off x="6589713" y="6237288"/>
            <a:ext cx="2133600" cy="47625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/>
            <a:fld id="{85385020-4F71-46E4-9A0A-E810810150D7}" type="slidenum">
              <a:rPr lang="en-US" altLang="zh-CN" sz="1400" b="0">
                <a:solidFill>
                  <a:srgbClr val="00CC00"/>
                </a:solidFill>
              </a:rPr>
              <a:pPr algn="r"/>
              <a:t>23</a:t>
            </a:fld>
            <a:endParaRPr lang="en-US" altLang="zh-CN" sz="1400" b="0">
              <a:solidFill>
                <a:srgbClr val="00CC00"/>
              </a:solidFill>
            </a:endParaRPr>
          </a:p>
        </p:txBody>
      </p:sp>
      <p:sp>
        <p:nvSpPr>
          <p:cNvPr id="413700" name="Rectangle 2">
            <a:extLst>
              <a:ext uri="{FF2B5EF4-FFF2-40B4-BE49-F238E27FC236}">
                <a16:creationId xmlns:a16="http://schemas.microsoft.com/office/drawing/2014/main" id="{68FBF5D1-5236-44BE-86AB-98ABFAD77EE2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260350" y="184150"/>
            <a:ext cx="8461375" cy="503238"/>
          </a:xfrm>
        </p:spPr>
        <p:txBody>
          <a:bodyPr/>
          <a:lstStyle/>
          <a:p>
            <a:pPr algn="l"/>
            <a:r>
              <a:rPr lang="en-US" altLang="zh-CN" sz="3600">
                <a:cs typeface="Times New Roman" panose="02020603050405020304" pitchFamily="18" charset="0"/>
              </a:rPr>
              <a:t>§3.3.2 </a:t>
            </a:r>
            <a:r>
              <a:rPr lang="zh-CN" altLang="en-US" sz="3600">
                <a:cs typeface="Times New Roman" panose="02020603050405020304" pitchFamily="18" charset="0"/>
              </a:rPr>
              <a:t>一个</a:t>
            </a:r>
            <a:r>
              <a:rPr lang="en-US" altLang="zh-CN" sz="3600">
                <a:cs typeface="Times New Roman" panose="02020603050405020304" pitchFamily="18" charset="0"/>
              </a:rPr>
              <a:t>O(</a:t>
            </a:r>
            <a:r>
              <a:rPr lang="en-US" altLang="zh-CN" sz="3600" i="1">
                <a:cs typeface="Times New Roman" panose="02020603050405020304" pitchFamily="18" charset="0"/>
              </a:rPr>
              <a:t>n</a:t>
            </a:r>
            <a:r>
              <a:rPr lang="en-US" altLang="zh-CN" sz="3600">
                <a:cs typeface="Times New Roman" panose="02020603050405020304" pitchFamily="18" charset="0"/>
              </a:rPr>
              <a:t>lg</a:t>
            </a:r>
            <a:r>
              <a:rPr lang="en-US" altLang="zh-CN" sz="3600" i="1">
                <a:cs typeface="Times New Roman" panose="02020603050405020304" pitchFamily="18" charset="0"/>
              </a:rPr>
              <a:t>n</a:t>
            </a:r>
            <a:r>
              <a:rPr lang="en-US" altLang="zh-CN" sz="3600">
                <a:cs typeface="Times New Roman" panose="02020603050405020304" pitchFamily="18" charset="0"/>
              </a:rPr>
              <a:t>)</a:t>
            </a:r>
            <a:r>
              <a:rPr lang="zh-CN" altLang="en-US" sz="3600">
                <a:cs typeface="Times New Roman" panose="02020603050405020304" pitchFamily="18" charset="0"/>
              </a:rPr>
              <a:t>算法</a:t>
            </a:r>
            <a:endParaRPr lang="zh-CN" altLang="en-US" sz="3600">
              <a:cs typeface="Arial" panose="020B0604020202020204" pitchFamily="34" charset="0"/>
            </a:endParaRPr>
          </a:p>
        </p:txBody>
      </p:sp>
      <p:sp>
        <p:nvSpPr>
          <p:cNvPr id="413701" name="Rectangle 3">
            <a:extLst>
              <a:ext uri="{FF2B5EF4-FFF2-40B4-BE49-F238E27FC236}">
                <a16:creationId xmlns:a16="http://schemas.microsoft.com/office/drawing/2014/main" id="{64E4C5A4-F2B0-49C7-90F1-058A7B8779B1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0" y="819150"/>
            <a:ext cx="9145588" cy="5805488"/>
          </a:xfrm>
        </p:spPr>
        <p:txBody>
          <a:bodyPr/>
          <a:lstStyle/>
          <a:p>
            <a:pPr marL="609600" indent="-609600">
              <a:lnSpc>
                <a:spcPct val="80000"/>
              </a:lnSpc>
            </a:pPr>
            <a:r>
              <a:rPr lang="zh-CN" altLang="en-US" sz="2600" dirty="0">
                <a:latin typeface="黑体" panose="02010609060101010101" pitchFamily="49" charset="-122"/>
              </a:rPr>
              <a:t>算法：</a:t>
            </a:r>
            <a:r>
              <a:rPr lang="en-US" altLang="zh-CN" sz="2600" dirty="0">
                <a:latin typeface="黑体" panose="02010609060101010101" pitchFamily="49" charset="-122"/>
              </a:rPr>
              <a:t>Alg3.1 </a:t>
            </a:r>
            <a:r>
              <a:rPr lang="zh-CN" altLang="en-US" sz="2600" dirty="0">
                <a:latin typeface="黑体" panose="02010609060101010101" pitchFamily="49" charset="-122"/>
              </a:rPr>
              <a:t>异步</a:t>
            </a:r>
            <a:r>
              <a:rPr lang="en-US" altLang="zh-CN" sz="2600" dirty="0">
                <a:latin typeface="黑体" panose="02010609060101010101" pitchFamily="49" charset="-122"/>
              </a:rPr>
              <a:t>leader</a:t>
            </a:r>
            <a:r>
              <a:rPr lang="zh-CN" altLang="en-US" sz="2600" dirty="0">
                <a:latin typeface="黑体" panose="02010609060101010101" pitchFamily="49" charset="-122"/>
              </a:rPr>
              <a:t>选举</a:t>
            </a:r>
          </a:p>
          <a:p>
            <a:pPr marL="609600" indent="-609600">
              <a:spcBef>
                <a:spcPct val="5000"/>
              </a:spcBef>
              <a:buClr>
                <a:srgbClr val="FF9900"/>
              </a:buClr>
              <a:buSzPct val="50000"/>
              <a:buFont typeface="Wingdings" panose="05000000000000000000" pitchFamily="2" charset="2"/>
              <a:buNone/>
            </a:pPr>
            <a:r>
              <a:rPr lang="zh-CN" altLang="en-US" sz="2800" dirty="0">
                <a:solidFill>
                  <a:schemeClr val="bg1"/>
                </a:solidFill>
                <a:latin typeface="Times New Roman" panose="02020603050405020304" pitchFamily="18" charset="0"/>
              </a:rPr>
              <a:t>   </a:t>
            </a:r>
            <a:r>
              <a:rPr lang="en-US" altLang="zh-CN" sz="2800" dirty="0">
                <a:solidFill>
                  <a:schemeClr val="bg1"/>
                </a:solidFill>
                <a:latin typeface="Times New Roman" panose="02020603050405020304" pitchFamily="18" charset="0"/>
              </a:rPr>
              <a:t>var asleep </a:t>
            </a:r>
            <a:r>
              <a:rPr lang="en-US" altLang="zh-CN" sz="2800" dirty="0" err="1">
                <a:solidFill>
                  <a:schemeClr val="bg1"/>
                </a:solidFill>
                <a:latin typeface="Times New Roman" panose="02020603050405020304" pitchFamily="18" charset="0"/>
              </a:rPr>
              <a:t>init</a:t>
            </a:r>
            <a:r>
              <a:rPr lang="en-US" altLang="zh-CN" sz="2800" dirty="0">
                <a:solidFill>
                  <a:schemeClr val="bg1"/>
                </a:solidFill>
                <a:latin typeface="Times New Roman" panose="02020603050405020304" pitchFamily="18" charset="0"/>
              </a:rPr>
              <a:t> true;</a:t>
            </a:r>
          </a:p>
          <a:p>
            <a:pPr marL="609600" indent="-609600">
              <a:spcBef>
                <a:spcPct val="5000"/>
              </a:spcBef>
              <a:buClr>
                <a:srgbClr val="FF9900"/>
              </a:buClr>
              <a:buSzPct val="50000"/>
              <a:buFont typeface="Wingdings" panose="05000000000000000000" pitchFamily="2" charset="2"/>
              <a:buNone/>
            </a:pPr>
            <a:r>
              <a:rPr lang="en-US" altLang="zh-CN" sz="2800" dirty="0">
                <a:solidFill>
                  <a:schemeClr val="bg1"/>
                </a:solidFill>
                <a:latin typeface="Times New Roman" panose="02020603050405020304" pitchFamily="18" charset="0"/>
              </a:rPr>
              <a:t>   </a:t>
            </a:r>
            <a:r>
              <a:rPr lang="en-US" altLang="zh-CN" sz="2800" dirty="0">
                <a:latin typeface="Times New Roman" panose="02020603050405020304" pitchFamily="18" charset="0"/>
              </a:rPr>
              <a:t>upon receiving no msg:</a:t>
            </a:r>
          </a:p>
          <a:p>
            <a:pPr marL="609600" indent="-609600">
              <a:spcBef>
                <a:spcPct val="5000"/>
              </a:spcBef>
              <a:buClr>
                <a:srgbClr val="FF9900"/>
              </a:buClr>
              <a:buSzPct val="50000"/>
              <a:buFont typeface="Wingdings" panose="05000000000000000000" pitchFamily="2" charset="2"/>
              <a:buNone/>
            </a:pPr>
            <a:r>
              <a:rPr lang="en-US" altLang="zh-CN" sz="2800" dirty="0">
                <a:solidFill>
                  <a:schemeClr val="bg1"/>
                </a:solidFill>
                <a:latin typeface="Times New Roman" panose="02020603050405020304" pitchFamily="18" charset="0"/>
              </a:rPr>
              <a:t>      if  asleep then{</a:t>
            </a:r>
          </a:p>
          <a:p>
            <a:pPr marL="609600" indent="-609600">
              <a:spcBef>
                <a:spcPct val="5000"/>
              </a:spcBef>
              <a:buClr>
                <a:srgbClr val="FF9900"/>
              </a:buClr>
              <a:buSzPct val="50000"/>
              <a:buFont typeface="Wingdings" panose="05000000000000000000" pitchFamily="2" charset="2"/>
              <a:buNone/>
            </a:pPr>
            <a:r>
              <a:rPr lang="en-US" altLang="zh-CN" sz="2800" dirty="0">
                <a:solidFill>
                  <a:schemeClr val="bg1"/>
                </a:solidFill>
                <a:latin typeface="Times New Roman" panose="02020603050405020304" pitchFamily="18" charset="0"/>
              </a:rPr>
              <a:t>		asleep:=false;//</a:t>
            </a:r>
            <a:r>
              <a:rPr lang="zh-CN" altLang="en-US" sz="2800" dirty="0">
                <a:solidFill>
                  <a:schemeClr val="bg1"/>
                </a:solidFill>
                <a:latin typeface="Times New Roman" panose="02020603050405020304" pitchFamily="18" charset="0"/>
              </a:rPr>
              <a:t>每个结点唤醒后不再进入此代码</a:t>
            </a:r>
          </a:p>
          <a:p>
            <a:pPr marL="609600" indent="-609600">
              <a:spcBef>
                <a:spcPct val="5000"/>
              </a:spcBef>
              <a:buClr>
                <a:srgbClr val="FF9900"/>
              </a:buClr>
              <a:buSzPct val="50000"/>
              <a:buFont typeface="Wingdings" panose="05000000000000000000" pitchFamily="2" charset="2"/>
              <a:buNone/>
            </a:pPr>
            <a:r>
              <a:rPr lang="zh-CN" altLang="en-US" sz="2800" dirty="0">
                <a:solidFill>
                  <a:schemeClr val="bg1"/>
                </a:solidFill>
                <a:latin typeface="Times New Roman" panose="02020603050405020304" pitchFamily="18" charset="0"/>
              </a:rPr>
              <a:t>          </a:t>
            </a:r>
            <a:r>
              <a:rPr lang="en-US" altLang="zh-CN" sz="2800" dirty="0">
                <a:solidFill>
                  <a:schemeClr val="bg1"/>
                </a:solidFill>
                <a:latin typeface="Times New Roman" panose="02020603050405020304" pitchFamily="18" charset="0"/>
              </a:rPr>
              <a:t>send&lt;probe, id, 0, 0&gt; to left and right;</a:t>
            </a:r>
          </a:p>
          <a:p>
            <a:pPr marL="609600" indent="-609600">
              <a:spcBef>
                <a:spcPct val="5000"/>
              </a:spcBef>
              <a:buClr>
                <a:srgbClr val="FF9900"/>
              </a:buClr>
              <a:buSzPct val="50000"/>
              <a:buFont typeface="Wingdings" panose="05000000000000000000" pitchFamily="2" charset="2"/>
              <a:buNone/>
            </a:pPr>
            <a:r>
              <a:rPr lang="en-US" altLang="zh-CN" sz="2800" dirty="0">
                <a:solidFill>
                  <a:schemeClr val="bg1"/>
                </a:solidFill>
                <a:latin typeface="Times New Roman" panose="02020603050405020304" pitchFamily="18" charset="0"/>
              </a:rPr>
              <a:t>      }</a:t>
            </a:r>
          </a:p>
          <a:p>
            <a:pPr marL="609600" indent="-609600">
              <a:spcBef>
                <a:spcPct val="5000"/>
              </a:spcBef>
              <a:buClr>
                <a:srgbClr val="FF9900"/>
              </a:buClr>
              <a:buSzPct val="50000"/>
              <a:buFont typeface="Wingdings" panose="05000000000000000000" pitchFamily="2" charset="2"/>
              <a:buNone/>
            </a:pPr>
            <a:r>
              <a:rPr lang="en-US" altLang="zh-CN" sz="2800" dirty="0">
                <a:solidFill>
                  <a:schemeClr val="bg1"/>
                </a:solidFill>
                <a:latin typeface="Times New Roman" panose="02020603050405020304" pitchFamily="18" charset="0"/>
              </a:rPr>
              <a:t>   </a:t>
            </a:r>
            <a:r>
              <a:rPr lang="en-US" altLang="zh-CN" sz="2800" dirty="0">
                <a:latin typeface="Times New Roman" panose="02020603050405020304" pitchFamily="18" charset="0"/>
              </a:rPr>
              <a:t>upon receiving &lt;probe, j, </a:t>
            </a:r>
            <a:r>
              <a:rPr lang="en-US" altLang="zh-CN" sz="2800" i="1" dirty="0">
                <a:latin typeface="Times New Roman" panose="02020603050405020304" pitchFamily="18" charset="0"/>
              </a:rPr>
              <a:t>l</a:t>
            </a:r>
            <a:r>
              <a:rPr lang="en-US" altLang="zh-CN" sz="2800" dirty="0">
                <a:latin typeface="Times New Roman" panose="02020603050405020304" pitchFamily="18" charset="0"/>
              </a:rPr>
              <a:t>, d&gt; from left (resp, right):</a:t>
            </a:r>
          </a:p>
          <a:p>
            <a:pPr marL="609600" indent="-609600">
              <a:spcBef>
                <a:spcPct val="5000"/>
              </a:spcBef>
              <a:buClr>
                <a:srgbClr val="FF9900"/>
              </a:buClr>
              <a:buSzPct val="50000"/>
              <a:buFont typeface="Wingdings" panose="05000000000000000000" pitchFamily="2" charset="2"/>
              <a:buNone/>
            </a:pPr>
            <a:r>
              <a:rPr lang="en-US" altLang="zh-CN" sz="2800" dirty="0">
                <a:solidFill>
                  <a:schemeClr val="bg1"/>
                </a:solidFill>
                <a:latin typeface="Times New Roman" panose="02020603050405020304" pitchFamily="18" charset="0"/>
              </a:rPr>
              <a:t>      if(j=id) then //</a:t>
            </a:r>
            <a:r>
              <a:rPr lang="zh-CN" altLang="en-US" sz="2800" dirty="0">
                <a:solidFill>
                  <a:schemeClr val="bg1"/>
                </a:solidFill>
                <a:latin typeface="Times New Roman" panose="02020603050405020304" pitchFamily="18" charset="0"/>
              </a:rPr>
              <a:t>收到自己</a:t>
            </a:r>
            <a:r>
              <a:rPr lang="en-US" altLang="zh-CN" sz="2800" dirty="0">
                <a:solidFill>
                  <a:schemeClr val="bg1"/>
                </a:solidFill>
                <a:latin typeface="Times New Roman" panose="02020603050405020304" pitchFamily="18" charset="0"/>
              </a:rPr>
              <a:t>id</a:t>
            </a:r>
            <a:r>
              <a:rPr lang="zh-CN" altLang="en-US" sz="2800" dirty="0">
                <a:solidFill>
                  <a:schemeClr val="bg1"/>
                </a:solidFill>
                <a:latin typeface="Times New Roman" panose="02020603050405020304" pitchFamily="18" charset="0"/>
              </a:rPr>
              <a:t>终止，省略发终止</a:t>
            </a:r>
            <a:r>
              <a:rPr lang="en-US" altLang="zh-CN" sz="2800" dirty="0">
                <a:solidFill>
                  <a:schemeClr val="bg1"/>
                </a:solidFill>
                <a:latin typeface="Times New Roman" panose="02020603050405020304" pitchFamily="18" charset="0"/>
              </a:rPr>
              <a:t>msg</a:t>
            </a:r>
          </a:p>
          <a:p>
            <a:pPr marL="609600" indent="-609600">
              <a:spcBef>
                <a:spcPct val="5000"/>
              </a:spcBef>
              <a:buClr>
                <a:srgbClr val="FF9900"/>
              </a:buClr>
              <a:buSzPct val="50000"/>
              <a:buFont typeface="Wingdings" panose="05000000000000000000" pitchFamily="2" charset="2"/>
              <a:buNone/>
            </a:pPr>
            <a:r>
              <a:rPr lang="en-US" altLang="zh-CN" sz="2800" dirty="0">
                <a:solidFill>
                  <a:schemeClr val="bg1"/>
                </a:solidFill>
                <a:latin typeface="Times New Roman" panose="02020603050405020304" pitchFamily="18" charset="0"/>
              </a:rPr>
              <a:t>            terminate as the leader; </a:t>
            </a:r>
          </a:p>
          <a:p>
            <a:pPr marL="609600" indent="-609600">
              <a:spcBef>
                <a:spcPct val="5000"/>
              </a:spcBef>
              <a:buClr>
                <a:srgbClr val="FF9900"/>
              </a:buClr>
              <a:buSzPct val="50000"/>
              <a:buFont typeface="Wingdings" panose="05000000000000000000" pitchFamily="2" charset="2"/>
              <a:buNone/>
            </a:pPr>
            <a:r>
              <a:rPr lang="en-US" altLang="zh-CN" sz="2800" dirty="0">
                <a:solidFill>
                  <a:schemeClr val="bg1"/>
                </a:solidFill>
                <a:latin typeface="Times New Roman" panose="02020603050405020304" pitchFamily="18" charset="0"/>
              </a:rPr>
              <a:t>     if(j&gt;id) and (d&lt;2</a:t>
            </a:r>
            <a:r>
              <a:rPr lang="en-US" altLang="zh-CN" sz="2800" i="1" baseline="30000" dirty="0">
                <a:solidFill>
                  <a:schemeClr val="bg1"/>
                </a:solidFill>
                <a:latin typeface="Times New Roman" panose="02020603050405020304" pitchFamily="18" charset="0"/>
              </a:rPr>
              <a:t>l</a:t>
            </a:r>
            <a:r>
              <a:rPr lang="en-US" altLang="zh-CN" sz="2800" dirty="0">
                <a:solidFill>
                  <a:schemeClr val="bg1"/>
                </a:solidFill>
                <a:latin typeface="Times New Roman" panose="02020603050405020304" pitchFamily="18" charset="0"/>
              </a:rPr>
              <a:t>) then   //</a:t>
            </a:r>
            <a:r>
              <a:rPr lang="zh-CN" altLang="en-US" sz="2800" dirty="0">
                <a:solidFill>
                  <a:schemeClr val="bg1"/>
                </a:solidFill>
                <a:latin typeface="Times New Roman" panose="02020603050405020304" pitchFamily="18" charset="0"/>
              </a:rPr>
              <a:t>向前转发</a:t>
            </a:r>
            <a:r>
              <a:rPr lang="en-US" altLang="zh-CN" sz="2800" dirty="0">
                <a:solidFill>
                  <a:schemeClr val="bg1"/>
                </a:solidFill>
                <a:latin typeface="Times New Roman" panose="02020603050405020304" pitchFamily="18" charset="0"/>
              </a:rPr>
              <a:t>probe msg</a:t>
            </a:r>
          </a:p>
          <a:p>
            <a:pPr marL="609600" indent="-609600">
              <a:spcBef>
                <a:spcPct val="5000"/>
              </a:spcBef>
              <a:buClr>
                <a:srgbClr val="FF9900"/>
              </a:buClr>
              <a:buSzPct val="50000"/>
              <a:buFont typeface="Wingdings" panose="05000000000000000000" pitchFamily="2" charset="2"/>
              <a:buNone/>
            </a:pPr>
            <a:r>
              <a:rPr lang="en-US" altLang="zh-CN" sz="2800" dirty="0">
                <a:solidFill>
                  <a:schemeClr val="bg1"/>
                </a:solidFill>
                <a:latin typeface="Times New Roman" panose="02020603050405020304" pitchFamily="18" charset="0"/>
              </a:rPr>
              <a:t>		      	send &lt;probe, j,</a:t>
            </a:r>
            <a:r>
              <a:rPr lang="en-US" altLang="zh-CN" sz="2800" i="1" dirty="0">
                <a:solidFill>
                  <a:schemeClr val="bg1"/>
                </a:solidFill>
                <a:latin typeface="Times New Roman" panose="02020603050405020304" pitchFamily="18" charset="0"/>
              </a:rPr>
              <a:t> l</a:t>
            </a:r>
            <a:r>
              <a:rPr lang="en-US" altLang="zh-CN" sz="2800" dirty="0">
                <a:solidFill>
                  <a:schemeClr val="bg1"/>
                </a:solidFill>
                <a:latin typeface="Times New Roman" panose="02020603050405020304" pitchFamily="18" charset="0"/>
              </a:rPr>
              <a:t>, d+1&gt; to right (resp, left)</a:t>
            </a:r>
          </a:p>
        </p:txBody>
      </p:sp>
    </p:spTree>
  </p:cSld>
  <p:clrMapOvr>
    <a:masterClrMapping/>
  </p:clrMapOvr>
  <p:transition>
    <p:random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日期占位符 1">
            <a:extLst>
              <a:ext uri="{FF2B5EF4-FFF2-40B4-BE49-F238E27FC236}">
                <a16:creationId xmlns:a16="http://schemas.microsoft.com/office/drawing/2014/main" id="{7E105C3A-0B54-432A-AA65-1239DF9BB0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zh-CN"/>
          </a:p>
          <a:p>
            <a:endParaRPr lang="en-US" altLang="zh-CN" sz="1400"/>
          </a:p>
        </p:txBody>
      </p:sp>
      <p:sp>
        <p:nvSpPr>
          <p:cNvPr id="9" name="灯片编号占位符 3">
            <a:extLst>
              <a:ext uri="{FF2B5EF4-FFF2-40B4-BE49-F238E27FC236}">
                <a16:creationId xmlns:a16="http://schemas.microsoft.com/office/drawing/2014/main" id="{20666236-3846-4164-8DB7-18186932E0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659998-D9AC-4791-8272-097B981A9907}" type="slidenum">
              <a:rPr lang="en-US" altLang="zh-CN"/>
              <a:pPr/>
              <a:t>24</a:t>
            </a:fld>
            <a:endParaRPr lang="en-US" altLang="zh-CN"/>
          </a:p>
        </p:txBody>
      </p:sp>
      <p:sp>
        <p:nvSpPr>
          <p:cNvPr id="415746" name="日期占位符 3">
            <a:extLst>
              <a:ext uri="{FF2B5EF4-FFF2-40B4-BE49-F238E27FC236}">
                <a16:creationId xmlns:a16="http://schemas.microsoft.com/office/drawing/2014/main" id="{5804796F-7FE9-457F-AE7C-107DB845225F}"/>
              </a:ext>
            </a:extLst>
          </p:cNvPr>
          <p:cNvSpPr txBox="1">
            <a:spLocks noGrp="1"/>
          </p:cNvSpPr>
          <p:nvPr/>
        </p:nvSpPr>
        <p:spPr bwMode="auto">
          <a:xfrm>
            <a:off x="179388" y="6273800"/>
            <a:ext cx="2133600" cy="53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endParaRPr lang="en-US" altLang="zh-CN" sz="1800">
              <a:solidFill>
                <a:srgbClr val="00CC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endParaRPr lang="en-US" altLang="zh-CN" sz="1400">
              <a:solidFill>
                <a:srgbClr val="00CC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881AD2BB-2FC2-4AE4-9623-4CBAF5A16F85}"/>
              </a:ext>
            </a:extLst>
          </p:cNvPr>
          <p:cNvSpPr txBox="1">
            <a:spLocks noGrp="1"/>
          </p:cNvSpPr>
          <p:nvPr/>
        </p:nvSpPr>
        <p:spPr bwMode="auto">
          <a:xfrm>
            <a:off x="6589713" y="6237288"/>
            <a:ext cx="2133600" cy="47625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/>
            <a:fld id="{C464AAE3-76E5-43ED-B568-B29564A7B17D}" type="slidenum">
              <a:rPr lang="en-US" altLang="zh-CN" sz="1400" b="0">
                <a:solidFill>
                  <a:srgbClr val="00CC00"/>
                </a:solidFill>
              </a:rPr>
              <a:pPr algn="r"/>
              <a:t>24</a:t>
            </a:fld>
            <a:endParaRPr lang="en-US" altLang="zh-CN" sz="1400" b="0">
              <a:solidFill>
                <a:srgbClr val="00CC00"/>
              </a:solidFill>
            </a:endParaRPr>
          </a:p>
        </p:txBody>
      </p:sp>
      <p:sp>
        <p:nvSpPr>
          <p:cNvPr id="415748" name="Rectangle 2">
            <a:extLst>
              <a:ext uri="{FF2B5EF4-FFF2-40B4-BE49-F238E27FC236}">
                <a16:creationId xmlns:a16="http://schemas.microsoft.com/office/drawing/2014/main" id="{F3B3DA18-24C9-4D2B-A8A3-1BA414529762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260350" y="184150"/>
            <a:ext cx="8461375" cy="503238"/>
          </a:xfrm>
        </p:spPr>
        <p:txBody>
          <a:bodyPr/>
          <a:lstStyle/>
          <a:p>
            <a:pPr algn="l"/>
            <a:r>
              <a:rPr lang="en-US" altLang="zh-CN" sz="3600">
                <a:cs typeface="Times New Roman" panose="02020603050405020304" pitchFamily="18" charset="0"/>
              </a:rPr>
              <a:t>§3.3.2 </a:t>
            </a:r>
            <a:r>
              <a:rPr lang="zh-CN" altLang="en-US" sz="3600">
                <a:cs typeface="Times New Roman" panose="02020603050405020304" pitchFamily="18" charset="0"/>
              </a:rPr>
              <a:t>一个</a:t>
            </a:r>
            <a:r>
              <a:rPr lang="en-US" altLang="zh-CN" sz="3600">
                <a:cs typeface="Times New Roman" panose="02020603050405020304" pitchFamily="18" charset="0"/>
              </a:rPr>
              <a:t>O(</a:t>
            </a:r>
            <a:r>
              <a:rPr lang="en-US" altLang="zh-CN" sz="3600" i="1">
                <a:cs typeface="Times New Roman" panose="02020603050405020304" pitchFamily="18" charset="0"/>
              </a:rPr>
              <a:t>n</a:t>
            </a:r>
            <a:r>
              <a:rPr lang="en-US" altLang="zh-CN" sz="3600">
                <a:cs typeface="Times New Roman" panose="02020603050405020304" pitchFamily="18" charset="0"/>
              </a:rPr>
              <a:t>lg</a:t>
            </a:r>
            <a:r>
              <a:rPr lang="en-US" altLang="zh-CN" sz="3600" i="1">
                <a:cs typeface="Times New Roman" panose="02020603050405020304" pitchFamily="18" charset="0"/>
              </a:rPr>
              <a:t>n</a:t>
            </a:r>
            <a:r>
              <a:rPr lang="en-US" altLang="zh-CN" sz="3600">
                <a:cs typeface="Times New Roman" panose="02020603050405020304" pitchFamily="18" charset="0"/>
              </a:rPr>
              <a:t>)</a:t>
            </a:r>
            <a:r>
              <a:rPr lang="zh-CN" altLang="en-US" sz="3600">
                <a:cs typeface="Times New Roman" panose="02020603050405020304" pitchFamily="18" charset="0"/>
              </a:rPr>
              <a:t>算法</a:t>
            </a:r>
            <a:endParaRPr lang="zh-CN" altLang="en-US" sz="3600">
              <a:cs typeface="Arial" panose="020B0604020202020204" pitchFamily="34" charset="0"/>
            </a:endParaRPr>
          </a:p>
        </p:txBody>
      </p:sp>
      <p:sp>
        <p:nvSpPr>
          <p:cNvPr id="415749" name="Rectangle 3">
            <a:extLst>
              <a:ext uri="{FF2B5EF4-FFF2-40B4-BE49-F238E27FC236}">
                <a16:creationId xmlns:a16="http://schemas.microsoft.com/office/drawing/2014/main" id="{F12A12F4-26F8-4AC5-866D-02329A4C3E13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250825" y="863600"/>
            <a:ext cx="8894763" cy="6165850"/>
          </a:xfrm>
        </p:spPr>
        <p:txBody>
          <a:bodyPr/>
          <a:lstStyle/>
          <a:p>
            <a:pPr marL="609600" indent="-609600">
              <a:lnSpc>
                <a:spcPct val="110000"/>
              </a:lnSpc>
              <a:spcBef>
                <a:spcPct val="0"/>
              </a:spcBef>
              <a:buClr>
                <a:srgbClr val="FF9900"/>
              </a:buClr>
              <a:buSzPct val="50000"/>
              <a:buFont typeface="Wingdings" panose="05000000000000000000" pitchFamily="2" charset="2"/>
              <a:buNone/>
            </a:pPr>
            <a:r>
              <a:rPr lang="en-US" altLang="zh-CN" sz="2600" b="0">
                <a:solidFill>
                  <a:schemeClr val="bg1"/>
                </a:solidFill>
                <a:latin typeface="Times New Roman" panose="02020603050405020304" pitchFamily="18" charset="0"/>
              </a:rPr>
              <a:t>      </a:t>
            </a:r>
            <a:r>
              <a:rPr lang="en-US" altLang="zh-CN" sz="2600">
                <a:solidFill>
                  <a:schemeClr val="bg1"/>
                </a:solidFill>
                <a:latin typeface="Times New Roman" panose="02020603050405020304" pitchFamily="18" charset="0"/>
              </a:rPr>
              <a:t>if(j&gt;id) and (d</a:t>
            </a:r>
            <a:r>
              <a:rPr lang="en-US" altLang="en-US" sz="1800">
                <a:solidFill>
                  <a:schemeClr val="bg1"/>
                </a:solidFill>
              </a:rPr>
              <a:t>≥</a:t>
            </a:r>
            <a:r>
              <a:rPr lang="en-US" altLang="zh-CN" sz="2600">
                <a:solidFill>
                  <a:schemeClr val="bg1"/>
                </a:solidFill>
                <a:latin typeface="Times New Roman" panose="02020603050405020304" pitchFamily="18" charset="0"/>
              </a:rPr>
              <a:t>2</a:t>
            </a:r>
            <a:r>
              <a:rPr lang="en-US" altLang="zh-CN" sz="2600" baseline="30000">
                <a:solidFill>
                  <a:schemeClr val="bg1"/>
                </a:solidFill>
                <a:latin typeface="Times New Roman" panose="02020603050405020304" pitchFamily="18" charset="0"/>
              </a:rPr>
              <a:t>l</a:t>
            </a:r>
            <a:r>
              <a:rPr lang="en-US" altLang="zh-CN" sz="2600">
                <a:solidFill>
                  <a:schemeClr val="bg1"/>
                </a:solidFill>
                <a:latin typeface="Times New Roman" panose="02020603050405020304" pitchFamily="18" charset="0"/>
              </a:rPr>
              <a:t>)then//</a:t>
            </a:r>
            <a:r>
              <a:rPr lang="zh-CN" altLang="en-US" sz="2600">
                <a:solidFill>
                  <a:schemeClr val="bg1"/>
                </a:solidFill>
                <a:latin typeface="Times New Roman" panose="02020603050405020304" pitchFamily="18" charset="0"/>
              </a:rPr>
              <a:t>到达最后一个邻居仍未没收</a:t>
            </a:r>
          </a:p>
          <a:p>
            <a:pPr marL="609600" indent="-609600">
              <a:lnSpc>
                <a:spcPct val="110000"/>
              </a:lnSpc>
              <a:spcBef>
                <a:spcPct val="0"/>
              </a:spcBef>
              <a:buClr>
                <a:srgbClr val="FF9900"/>
              </a:buClr>
              <a:buSzPct val="50000"/>
              <a:buFont typeface="Wingdings" panose="05000000000000000000" pitchFamily="2" charset="2"/>
              <a:buNone/>
            </a:pPr>
            <a:r>
              <a:rPr lang="zh-CN" altLang="en-US" sz="2600">
                <a:solidFill>
                  <a:schemeClr val="bg1"/>
                </a:solidFill>
                <a:latin typeface="Times New Roman" panose="02020603050405020304" pitchFamily="18" charset="0"/>
              </a:rPr>
              <a:t>	     </a:t>
            </a:r>
            <a:r>
              <a:rPr lang="en-US" altLang="zh-CN" sz="2600">
                <a:solidFill>
                  <a:schemeClr val="bg1"/>
                </a:solidFill>
                <a:latin typeface="Times New Roman" panose="02020603050405020304" pitchFamily="18" charset="0"/>
              </a:rPr>
              <a:t>send &lt;reply, j, </a:t>
            </a:r>
            <a:r>
              <a:rPr lang="en-US" altLang="zh-CN" sz="2600" i="1">
                <a:solidFill>
                  <a:schemeClr val="bg1"/>
                </a:solidFill>
                <a:latin typeface="Times New Roman" panose="02020603050405020304" pitchFamily="18" charset="0"/>
              </a:rPr>
              <a:t>l</a:t>
            </a:r>
            <a:r>
              <a:rPr lang="en-US" altLang="zh-CN" sz="2600">
                <a:solidFill>
                  <a:schemeClr val="bg1"/>
                </a:solidFill>
                <a:latin typeface="Times New Roman" panose="02020603050405020304" pitchFamily="18" charset="0"/>
              </a:rPr>
              <a:t> &gt; to  left(resp, right) // </a:t>
            </a:r>
            <a:r>
              <a:rPr lang="zh-CN" altLang="en-US" sz="2600">
                <a:solidFill>
                  <a:schemeClr val="bg1"/>
                </a:solidFill>
                <a:latin typeface="Times New Roman" panose="02020603050405020304" pitchFamily="18" charset="0"/>
              </a:rPr>
              <a:t>回答</a:t>
            </a:r>
          </a:p>
          <a:p>
            <a:pPr marL="609600" indent="-609600">
              <a:lnSpc>
                <a:spcPct val="110000"/>
              </a:lnSpc>
              <a:spcBef>
                <a:spcPct val="0"/>
              </a:spcBef>
              <a:buClr>
                <a:srgbClr val="FF9900"/>
              </a:buClr>
              <a:buSzPct val="50000"/>
              <a:buFont typeface="Wingdings" panose="05000000000000000000" pitchFamily="2" charset="2"/>
              <a:buNone/>
            </a:pPr>
            <a:r>
              <a:rPr lang="zh-CN" altLang="en-US" sz="2600">
                <a:solidFill>
                  <a:schemeClr val="bg1"/>
                </a:solidFill>
                <a:latin typeface="Times New Roman" panose="02020603050405020304" pitchFamily="18" charset="0"/>
              </a:rPr>
              <a:t>      </a:t>
            </a:r>
            <a:r>
              <a:rPr lang="en-US" altLang="zh-CN" sz="2600">
                <a:solidFill>
                  <a:schemeClr val="bg1"/>
                </a:solidFill>
                <a:latin typeface="Times New Roman" panose="02020603050405020304" pitchFamily="18" charset="0"/>
              </a:rPr>
              <a:t>//</a:t>
            </a:r>
            <a:r>
              <a:rPr lang="zh-CN" altLang="en-US" sz="2600">
                <a:solidFill>
                  <a:schemeClr val="bg1"/>
                </a:solidFill>
                <a:latin typeface="Times New Roman" panose="02020603050405020304" pitchFamily="18" charset="0"/>
              </a:rPr>
              <a:t>若</a:t>
            </a:r>
            <a:r>
              <a:rPr lang="en-US" altLang="zh-CN" sz="2600">
                <a:solidFill>
                  <a:schemeClr val="bg1"/>
                </a:solidFill>
                <a:latin typeface="Times New Roman" panose="02020603050405020304" pitchFamily="18" charset="0"/>
              </a:rPr>
              <a:t>j&lt;id, </a:t>
            </a:r>
            <a:r>
              <a:rPr lang="zh-CN" altLang="en-US" sz="2600">
                <a:solidFill>
                  <a:schemeClr val="bg1"/>
                </a:solidFill>
                <a:latin typeface="Times New Roman" panose="02020603050405020304" pitchFamily="18" charset="0"/>
              </a:rPr>
              <a:t>则没收</a:t>
            </a:r>
            <a:r>
              <a:rPr lang="en-US" altLang="zh-CN" sz="2600">
                <a:solidFill>
                  <a:schemeClr val="bg1"/>
                </a:solidFill>
                <a:latin typeface="Times New Roman" panose="02020603050405020304" pitchFamily="18" charset="0"/>
              </a:rPr>
              <a:t>probe</a:t>
            </a:r>
            <a:r>
              <a:rPr lang="zh-CN" altLang="en-US" sz="2600">
                <a:solidFill>
                  <a:schemeClr val="bg1"/>
                </a:solidFill>
                <a:latin typeface="Times New Roman" panose="02020603050405020304" pitchFamily="18" charset="0"/>
              </a:rPr>
              <a:t>消息</a:t>
            </a:r>
          </a:p>
          <a:p>
            <a:pPr marL="609600" indent="-609600">
              <a:lnSpc>
                <a:spcPct val="110000"/>
              </a:lnSpc>
              <a:spcBef>
                <a:spcPct val="0"/>
              </a:spcBef>
              <a:buClr>
                <a:srgbClr val="FF9900"/>
              </a:buClr>
              <a:buSzPct val="50000"/>
              <a:buFont typeface="Wingdings" panose="05000000000000000000" pitchFamily="2" charset="2"/>
              <a:buNone/>
            </a:pPr>
            <a:r>
              <a:rPr lang="en-US" altLang="zh-CN" sz="2600">
                <a:latin typeface="Times New Roman" panose="02020603050405020304" pitchFamily="18" charset="0"/>
              </a:rPr>
              <a:t>upon receiving &lt;reply ,j , </a:t>
            </a:r>
            <a:r>
              <a:rPr lang="en-US" altLang="zh-CN" sz="2600" i="1">
                <a:latin typeface="Times New Roman" panose="02020603050405020304" pitchFamily="18" charset="0"/>
              </a:rPr>
              <a:t>l</a:t>
            </a:r>
            <a:r>
              <a:rPr lang="en-US" altLang="zh-CN" sz="2600">
                <a:latin typeface="Times New Roman" panose="02020603050405020304" pitchFamily="18" charset="0"/>
              </a:rPr>
              <a:t>&gt; from left (resp, right):</a:t>
            </a:r>
          </a:p>
          <a:p>
            <a:pPr marL="609600" indent="-609600">
              <a:lnSpc>
                <a:spcPct val="110000"/>
              </a:lnSpc>
              <a:spcBef>
                <a:spcPct val="0"/>
              </a:spcBef>
              <a:buClr>
                <a:srgbClr val="FF9900"/>
              </a:buClr>
              <a:buSzPct val="50000"/>
              <a:buFont typeface="Wingdings" panose="05000000000000000000" pitchFamily="2" charset="2"/>
              <a:buNone/>
            </a:pPr>
            <a:r>
              <a:rPr lang="en-US" altLang="zh-CN" sz="2600">
                <a:solidFill>
                  <a:schemeClr val="bg1"/>
                </a:solidFill>
                <a:latin typeface="Times New Roman" panose="02020603050405020304" pitchFamily="18" charset="0"/>
              </a:rPr>
              <a:t>       if j≠id then </a:t>
            </a:r>
          </a:p>
          <a:p>
            <a:pPr marL="609600" indent="-609600">
              <a:lnSpc>
                <a:spcPct val="110000"/>
              </a:lnSpc>
              <a:spcBef>
                <a:spcPct val="0"/>
              </a:spcBef>
              <a:buClr>
                <a:srgbClr val="FF9900"/>
              </a:buClr>
              <a:buSzPct val="50000"/>
              <a:buFont typeface="Wingdings" panose="05000000000000000000" pitchFamily="2" charset="2"/>
              <a:buNone/>
            </a:pPr>
            <a:r>
              <a:rPr lang="en-US" altLang="zh-CN" sz="2600">
                <a:solidFill>
                  <a:schemeClr val="bg1"/>
                </a:solidFill>
                <a:latin typeface="Times New Roman" panose="02020603050405020304" pitchFamily="18" charset="0"/>
              </a:rPr>
              <a:t>              send&lt;reply, j, l&gt; to right (resp, left); //</a:t>
            </a:r>
            <a:r>
              <a:rPr lang="zh-CN" altLang="en-US" sz="2600">
                <a:solidFill>
                  <a:schemeClr val="bg1"/>
                </a:solidFill>
                <a:latin typeface="Times New Roman" panose="02020603050405020304" pitchFamily="18" charset="0"/>
              </a:rPr>
              <a:t>转发</a:t>
            </a:r>
            <a:r>
              <a:rPr lang="en-US" altLang="zh-CN" sz="2600">
                <a:solidFill>
                  <a:schemeClr val="bg1"/>
                </a:solidFill>
                <a:latin typeface="Times New Roman" panose="02020603050405020304" pitchFamily="18" charset="0"/>
              </a:rPr>
              <a:t>reply</a:t>
            </a:r>
          </a:p>
          <a:p>
            <a:pPr marL="609600" indent="-609600">
              <a:lnSpc>
                <a:spcPct val="110000"/>
              </a:lnSpc>
              <a:spcBef>
                <a:spcPct val="0"/>
              </a:spcBef>
              <a:buClr>
                <a:srgbClr val="FF9900"/>
              </a:buClr>
              <a:buSzPct val="50000"/>
              <a:buFont typeface="Wingdings" panose="05000000000000000000" pitchFamily="2" charset="2"/>
              <a:buNone/>
            </a:pPr>
            <a:r>
              <a:rPr lang="en-US" altLang="zh-CN" sz="2600">
                <a:solidFill>
                  <a:schemeClr val="bg1"/>
                </a:solidFill>
                <a:latin typeface="Times New Roman" panose="02020603050405020304" pitchFamily="18" charset="0"/>
              </a:rPr>
              <a:t>       else  //j=id</a:t>
            </a:r>
            <a:r>
              <a:rPr lang="zh-CN" altLang="en-US" sz="2600">
                <a:solidFill>
                  <a:schemeClr val="bg1"/>
                </a:solidFill>
                <a:latin typeface="Times New Roman" panose="02020603050405020304" pitchFamily="18" charset="0"/>
              </a:rPr>
              <a:t>时，</a:t>
            </a:r>
            <a:r>
              <a:rPr lang="en-US" altLang="zh-CN" sz="2600">
                <a:solidFill>
                  <a:schemeClr val="bg1"/>
                </a:solidFill>
                <a:latin typeface="Times New Roman" panose="02020603050405020304" pitchFamily="18" charset="0"/>
              </a:rPr>
              <a:t>P</a:t>
            </a:r>
            <a:r>
              <a:rPr lang="en-US" altLang="zh-CN" sz="2600" baseline="-25000">
                <a:solidFill>
                  <a:schemeClr val="bg1"/>
                </a:solidFill>
                <a:latin typeface="Times New Roman" panose="02020603050405020304" pitchFamily="18" charset="0"/>
              </a:rPr>
              <a:t>i</a:t>
            </a:r>
            <a:r>
              <a:rPr lang="zh-CN" altLang="en-US" sz="2600">
                <a:solidFill>
                  <a:schemeClr val="bg1"/>
                </a:solidFill>
                <a:latin typeface="Times New Roman" panose="02020603050405020304" pitchFamily="18" charset="0"/>
              </a:rPr>
              <a:t>已收到一个方向的回答</a:t>
            </a:r>
            <a:r>
              <a:rPr lang="en-US" altLang="zh-CN" sz="2600">
                <a:solidFill>
                  <a:schemeClr val="bg1"/>
                </a:solidFill>
                <a:latin typeface="Times New Roman" panose="02020603050405020304" pitchFamily="18" charset="0"/>
              </a:rPr>
              <a:t>msg</a:t>
            </a:r>
          </a:p>
          <a:p>
            <a:pPr marL="609600" indent="-609600">
              <a:lnSpc>
                <a:spcPct val="110000"/>
              </a:lnSpc>
              <a:spcBef>
                <a:spcPct val="0"/>
              </a:spcBef>
              <a:buClr>
                <a:srgbClr val="FF9900"/>
              </a:buClr>
              <a:buSzPct val="50000"/>
              <a:buFont typeface="Wingdings" panose="05000000000000000000" pitchFamily="2" charset="2"/>
              <a:buNone/>
            </a:pPr>
            <a:r>
              <a:rPr lang="en-US" altLang="zh-CN" sz="2600">
                <a:solidFill>
                  <a:schemeClr val="bg1"/>
                </a:solidFill>
                <a:latin typeface="Times New Roman" panose="02020603050405020304" pitchFamily="18" charset="0"/>
              </a:rPr>
              <a:t>	      if already received &lt;reply, j, </a:t>
            </a:r>
            <a:r>
              <a:rPr lang="en-US" altLang="zh-CN" sz="2600" i="1">
                <a:solidFill>
                  <a:schemeClr val="bg1"/>
                </a:solidFill>
                <a:latin typeface="Times New Roman" panose="02020603050405020304" pitchFamily="18" charset="0"/>
              </a:rPr>
              <a:t>l</a:t>
            </a:r>
            <a:r>
              <a:rPr lang="en-US" altLang="zh-CN" sz="2600">
                <a:solidFill>
                  <a:schemeClr val="bg1"/>
                </a:solidFill>
                <a:latin typeface="Times New Roman" panose="02020603050405020304" pitchFamily="18" charset="0"/>
              </a:rPr>
              <a:t>&gt; from right (resp, left) </a:t>
            </a:r>
          </a:p>
          <a:p>
            <a:pPr marL="609600" indent="-609600">
              <a:lnSpc>
                <a:spcPct val="110000"/>
              </a:lnSpc>
              <a:spcBef>
                <a:spcPct val="0"/>
              </a:spcBef>
              <a:buClr>
                <a:srgbClr val="FF9900"/>
              </a:buClr>
              <a:buSzPct val="50000"/>
              <a:buFont typeface="Wingdings" panose="05000000000000000000" pitchFamily="2" charset="2"/>
              <a:buNone/>
            </a:pPr>
            <a:r>
              <a:rPr lang="en-US" altLang="zh-CN" sz="2600">
                <a:solidFill>
                  <a:schemeClr val="bg1"/>
                </a:solidFill>
                <a:latin typeface="Times New Roman" panose="02020603050405020304" pitchFamily="18" charset="0"/>
              </a:rPr>
              <a:t>                   then//</a:t>
            </a:r>
            <a:r>
              <a:rPr lang="zh-CN" altLang="en-US" sz="2600">
                <a:solidFill>
                  <a:schemeClr val="bg1"/>
                </a:solidFill>
                <a:latin typeface="Times New Roman" panose="02020603050405020304" pitchFamily="18" charset="0"/>
              </a:rPr>
              <a:t>也收到另一方向发回的</a:t>
            </a:r>
            <a:r>
              <a:rPr lang="en-US" altLang="zh-CN" sz="2600">
                <a:solidFill>
                  <a:schemeClr val="bg1"/>
                </a:solidFill>
                <a:latin typeface="Times New Roman" panose="02020603050405020304" pitchFamily="18" charset="0"/>
              </a:rPr>
              <a:t>reply</a:t>
            </a:r>
          </a:p>
          <a:p>
            <a:pPr marL="609600" indent="-609600">
              <a:lnSpc>
                <a:spcPct val="110000"/>
              </a:lnSpc>
              <a:spcBef>
                <a:spcPct val="0"/>
              </a:spcBef>
              <a:buClr>
                <a:srgbClr val="FF9900"/>
              </a:buClr>
              <a:buSzPct val="50000"/>
              <a:buFont typeface="Wingdings" panose="05000000000000000000" pitchFamily="2" charset="2"/>
              <a:buNone/>
            </a:pPr>
            <a:r>
              <a:rPr lang="en-US" altLang="zh-CN" sz="2600">
                <a:solidFill>
                  <a:schemeClr val="bg1"/>
                </a:solidFill>
                <a:latin typeface="Times New Roman" panose="02020603050405020304" pitchFamily="18" charset="0"/>
              </a:rPr>
              <a:t>		             send &lt;probe, id, l+1, 0&gt; to  left and right;</a:t>
            </a:r>
          </a:p>
          <a:p>
            <a:pPr marL="609600" indent="-609600">
              <a:lnSpc>
                <a:spcPct val="110000"/>
              </a:lnSpc>
              <a:spcBef>
                <a:spcPct val="0"/>
              </a:spcBef>
              <a:buClr>
                <a:srgbClr val="FF9900"/>
              </a:buClr>
              <a:buSzPct val="50000"/>
              <a:buFont typeface="Wingdings" panose="05000000000000000000" pitchFamily="2" charset="2"/>
              <a:buNone/>
            </a:pPr>
            <a:r>
              <a:rPr lang="en-US" altLang="zh-CN" sz="2600">
                <a:solidFill>
                  <a:schemeClr val="bg1"/>
                </a:solidFill>
                <a:latin typeface="Times New Roman" panose="02020603050405020304" pitchFamily="18" charset="0"/>
              </a:rPr>
              <a:t>	                 //P</a:t>
            </a:r>
            <a:r>
              <a:rPr lang="en-US" altLang="zh-CN" sz="2600" baseline="-25000">
                <a:solidFill>
                  <a:schemeClr val="bg1"/>
                </a:solidFill>
                <a:latin typeface="Times New Roman" panose="02020603050405020304" pitchFamily="18" charset="0"/>
              </a:rPr>
              <a:t>i</a:t>
            </a:r>
            <a:r>
              <a:rPr lang="zh-CN" altLang="en-US" sz="2600">
                <a:solidFill>
                  <a:schemeClr val="bg1"/>
                </a:solidFill>
                <a:latin typeface="Times New Roman" panose="02020603050405020304" pitchFamily="18" charset="0"/>
              </a:rPr>
              <a:t>是</a:t>
            </a:r>
            <a:r>
              <a:rPr lang="en-US" altLang="zh-CN" sz="2600">
                <a:solidFill>
                  <a:schemeClr val="bg1"/>
                </a:solidFill>
                <a:latin typeface="Times New Roman" panose="02020603050405020304" pitchFamily="18" charset="0"/>
              </a:rPr>
              <a:t>phase </a:t>
            </a:r>
            <a:r>
              <a:rPr lang="en-US" altLang="zh-CN" sz="2600" i="1">
                <a:solidFill>
                  <a:schemeClr val="bg1"/>
                </a:solidFill>
                <a:latin typeface="Times New Roman" panose="02020603050405020304" pitchFamily="18" charset="0"/>
              </a:rPr>
              <a:t>l</a:t>
            </a:r>
            <a:r>
              <a:rPr lang="zh-CN" altLang="en-US" sz="2600">
                <a:solidFill>
                  <a:schemeClr val="bg1"/>
                </a:solidFill>
                <a:latin typeface="Times New Roman" panose="02020603050405020304" pitchFamily="18" charset="0"/>
              </a:rPr>
              <a:t>的临时</a:t>
            </a:r>
            <a:r>
              <a:rPr lang="en-US" altLang="zh-CN" sz="2600">
                <a:solidFill>
                  <a:schemeClr val="bg1"/>
                </a:solidFill>
                <a:latin typeface="Times New Roman" panose="02020603050405020304" pitchFamily="18" charset="0"/>
              </a:rPr>
              <a:t>leader</a:t>
            </a:r>
            <a:r>
              <a:rPr lang="zh-CN" altLang="en-US" sz="2600">
                <a:solidFill>
                  <a:schemeClr val="bg1"/>
                </a:solidFill>
                <a:latin typeface="Times New Roman" panose="02020603050405020304" pitchFamily="18" charset="0"/>
              </a:rPr>
              <a:t>，继续下一阶段</a:t>
            </a:r>
          </a:p>
        </p:txBody>
      </p:sp>
    </p:spTree>
  </p:cSld>
  <p:clrMapOvr>
    <a:masterClrMapping/>
  </p:clrMapOvr>
  <p:transition>
    <p:random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日期占位符 1">
            <a:extLst>
              <a:ext uri="{FF2B5EF4-FFF2-40B4-BE49-F238E27FC236}">
                <a16:creationId xmlns:a16="http://schemas.microsoft.com/office/drawing/2014/main" id="{0D8FD1BA-C5FF-4606-8F4A-6DF8809045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zh-CN"/>
          </a:p>
          <a:p>
            <a:endParaRPr lang="en-US" altLang="zh-CN" sz="1400"/>
          </a:p>
        </p:txBody>
      </p:sp>
      <p:sp>
        <p:nvSpPr>
          <p:cNvPr id="9" name="灯片编号占位符 3">
            <a:extLst>
              <a:ext uri="{FF2B5EF4-FFF2-40B4-BE49-F238E27FC236}">
                <a16:creationId xmlns:a16="http://schemas.microsoft.com/office/drawing/2014/main" id="{013F0BC5-97C2-4AAF-9EFB-188785A42F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820DA6-868D-43D5-A829-DDC737C1304E}" type="slidenum">
              <a:rPr lang="en-US" altLang="zh-CN"/>
              <a:pPr/>
              <a:t>25</a:t>
            </a:fld>
            <a:endParaRPr lang="en-US" altLang="zh-CN"/>
          </a:p>
        </p:txBody>
      </p:sp>
      <p:sp>
        <p:nvSpPr>
          <p:cNvPr id="417794" name="日期占位符 3">
            <a:extLst>
              <a:ext uri="{FF2B5EF4-FFF2-40B4-BE49-F238E27FC236}">
                <a16:creationId xmlns:a16="http://schemas.microsoft.com/office/drawing/2014/main" id="{A0AD599F-3505-4741-9D6A-FA715BEACC25}"/>
              </a:ext>
            </a:extLst>
          </p:cNvPr>
          <p:cNvSpPr txBox="1">
            <a:spLocks noGrp="1"/>
          </p:cNvSpPr>
          <p:nvPr/>
        </p:nvSpPr>
        <p:spPr bwMode="auto">
          <a:xfrm>
            <a:off x="179388" y="6273800"/>
            <a:ext cx="2133600" cy="53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endParaRPr lang="en-US" altLang="zh-CN" sz="1800">
              <a:solidFill>
                <a:srgbClr val="00CC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endParaRPr lang="en-US" altLang="zh-CN" sz="1400">
              <a:solidFill>
                <a:srgbClr val="00CC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B6A6D1FA-5310-439B-A056-0BBC8EB26F6C}"/>
              </a:ext>
            </a:extLst>
          </p:cNvPr>
          <p:cNvSpPr txBox="1">
            <a:spLocks noGrp="1"/>
          </p:cNvSpPr>
          <p:nvPr/>
        </p:nvSpPr>
        <p:spPr bwMode="auto">
          <a:xfrm>
            <a:off x="6589713" y="6237288"/>
            <a:ext cx="2133600" cy="47625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/>
            <a:fld id="{10866A3C-28CD-4C03-ADA7-1FF0EC9F2B44}" type="slidenum">
              <a:rPr lang="en-US" altLang="zh-CN" sz="1400" b="0">
                <a:solidFill>
                  <a:srgbClr val="00CC00"/>
                </a:solidFill>
              </a:rPr>
              <a:pPr algn="r"/>
              <a:t>25</a:t>
            </a:fld>
            <a:endParaRPr lang="en-US" altLang="zh-CN" sz="1400" b="0">
              <a:solidFill>
                <a:srgbClr val="00CC00"/>
              </a:solidFill>
            </a:endParaRPr>
          </a:p>
        </p:txBody>
      </p:sp>
      <p:sp>
        <p:nvSpPr>
          <p:cNvPr id="417796" name="Rectangle 2">
            <a:extLst>
              <a:ext uri="{FF2B5EF4-FFF2-40B4-BE49-F238E27FC236}">
                <a16:creationId xmlns:a16="http://schemas.microsoft.com/office/drawing/2014/main" id="{DF2C915D-CDBD-4305-996F-3166DEB66FD1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0" y="0"/>
            <a:ext cx="8461375" cy="503238"/>
          </a:xfrm>
        </p:spPr>
        <p:txBody>
          <a:bodyPr/>
          <a:lstStyle/>
          <a:p>
            <a:pPr algn="l"/>
            <a:r>
              <a:rPr lang="en-US" altLang="zh-CN" sz="3600">
                <a:cs typeface="Times New Roman" panose="02020603050405020304" pitchFamily="18" charset="0"/>
              </a:rPr>
              <a:t>§3.3.2 </a:t>
            </a:r>
            <a:r>
              <a:rPr lang="zh-CN" altLang="en-US" sz="3600">
                <a:cs typeface="Times New Roman" panose="02020603050405020304" pitchFamily="18" charset="0"/>
              </a:rPr>
              <a:t>一个</a:t>
            </a:r>
            <a:r>
              <a:rPr lang="en-US" altLang="zh-CN" sz="3600">
                <a:cs typeface="Times New Roman" panose="02020603050405020304" pitchFamily="18" charset="0"/>
              </a:rPr>
              <a:t>O(</a:t>
            </a:r>
            <a:r>
              <a:rPr lang="en-US" altLang="zh-CN" sz="3600" i="1">
                <a:cs typeface="Times New Roman" panose="02020603050405020304" pitchFamily="18" charset="0"/>
              </a:rPr>
              <a:t>n</a:t>
            </a:r>
            <a:r>
              <a:rPr lang="en-US" altLang="zh-CN" sz="3600">
                <a:cs typeface="Times New Roman" panose="02020603050405020304" pitchFamily="18" charset="0"/>
              </a:rPr>
              <a:t>lg</a:t>
            </a:r>
            <a:r>
              <a:rPr lang="en-US" altLang="zh-CN" sz="3600" i="1">
                <a:cs typeface="Times New Roman" panose="02020603050405020304" pitchFamily="18" charset="0"/>
              </a:rPr>
              <a:t>n</a:t>
            </a:r>
            <a:r>
              <a:rPr lang="en-US" altLang="zh-CN" sz="3600">
                <a:cs typeface="Times New Roman" panose="02020603050405020304" pitchFamily="18" charset="0"/>
              </a:rPr>
              <a:t>)</a:t>
            </a:r>
            <a:r>
              <a:rPr lang="zh-CN" altLang="en-US" sz="3600">
                <a:cs typeface="Times New Roman" panose="02020603050405020304" pitchFamily="18" charset="0"/>
              </a:rPr>
              <a:t>算法</a:t>
            </a:r>
            <a:endParaRPr lang="zh-CN" altLang="en-US" sz="3600">
              <a:cs typeface="Arial" panose="020B0604020202020204" pitchFamily="34" charset="0"/>
            </a:endParaRPr>
          </a:p>
        </p:txBody>
      </p:sp>
      <p:sp>
        <p:nvSpPr>
          <p:cNvPr id="417797" name="Rectangle 3">
            <a:extLst>
              <a:ext uri="{FF2B5EF4-FFF2-40B4-BE49-F238E27FC236}">
                <a16:creationId xmlns:a16="http://schemas.microsoft.com/office/drawing/2014/main" id="{402BE816-49F0-4146-9A13-B1F788D50BD4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0" y="593725"/>
            <a:ext cx="8937625" cy="5805488"/>
          </a:xfrm>
        </p:spPr>
        <p:txBody>
          <a:bodyPr/>
          <a:lstStyle/>
          <a:p>
            <a:pPr marL="609600" indent="-609600" algn="just">
              <a:lnSpc>
                <a:spcPct val="90000"/>
              </a:lnSpc>
            </a:pPr>
            <a:r>
              <a:rPr lang="zh-CN" altLang="en-US" sz="2800" dirty="0">
                <a:latin typeface="Times New Roman" panose="02020603050405020304" pitchFamily="18" charset="0"/>
              </a:rPr>
              <a:t>分析</a:t>
            </a:r>
          </a:p>
          <a:p>
            <a:pPr marL="609600" indent="-609600" algn="just">
              <a:lnSpc>
                <a:spcPct val="90000"/>
              </a:lnSpc>
              <a:buClr>
                <a:srgbClr val="F11A09"/>
              </a:buClr>
              <a:buFont typeface="Wingdings" panose="05000000000000000000" pitchFamily="2" charset="2"/>
              <a:buAutoNum type="circleNumDbPlain"/>
            </a:pPr>
            <a:r>
              <a:rPr lang="zh-CN" altLang="en-US" sz="2800" dirty="0">
                <a:solidFill>
                  <a:srgbClr val="00FF00"/>
                </a:solidFill>
                <a:latin typeface="Times New Roman" panose="02020603050405020304" pitchFamily="18" charset="0"/>
              </a:rPr>
              <a:t>正确性：</a:t>
            </a:r>
            <a:r>
              <a:rPr lang="zh-CN" altLang="en-US" sz="2800" dirty="0">
                <a:solidFill>
                  <a:schemeClr val="bg1"/>
                </a:solidFill>
                <a:latin typeface="Times New Roman" panose="02020603050405020304" pitchFamily="18" charset="0"/>
              </a:rPr>
              <a:t>因为具有最大</a:t>
            </a:r>
            <a:r>
              <a:rPr lang="en-US" altLang="zh-CN" sz="2800" dirty="0">
                <a:solidFill>
                  <a:schemeClr val="bg1"/>
                </a:solidFill>
                <a:latin typeface="Times New Roman" panose="02020603050405020304" pitchFamily="18" charset="0"/>
              </a:rPr>
              <a:t>id</a:t>
            </a:r>
            <a:r>
              <a:rPr lang="zh-CN" altLang="en-US" sz="2800" dirty="0">
                <a:solidFill>
                  <a:schemeClr val="bg1"/>
                </a:solidFill>
                <a:latin typeface="Times New Roman" panose="02020603050405020304" pitchFamily="18" charset="0"/>
              </a:rPr>
              <a:t>的处理器的</a:t>
            </a:r>
            <a:r>
              <a:rPr lang="en-US" altLang="zh-CN" sz="2800" dirty="0">
                <a:solidFill>
                  <a:schemeClr val="bg1"/>
                </a:solidFill>
                <a:latin typeface="Times New Roman" panose="02020603050405020304" pitchFamily="18" charset="0"/>
              </a:rPr>
              <a:t>probe</a:t>
            </a:r>
            <a:r>
              <a:rPr lang="zh-CN" altLang="en-US" sz="2800" dirty="0">
                <a:solidFill>
                  <a:schemeClr val="bg1"/>
                </a:solidFill>
                <a:latin typeface="Times New Roman" panose="02020603050405020304" pitchFamily="18" charset="0"/>
              </a:rPr>
              <a:t>消息是不会被任何结点没收的，所以该处理器将作为</a:t>
            </a:r>
            <a:r>
              <a:rPr lang="en-US" altLang="zh-CN" sz="2800" dirty="0">
                <a:solidFill>
                  <a:schemeClr val="bg1"/>
                </a:solidFill>
                <a:latin typeface="Times New Roman" panose="02020603050405020304" pitchFamily="18" charset="0"/>
              </a:rPr>
              <a:t>leader</a:t>
            </a:r>
            <a:r>
              <a:rPr lang="zh-CN" altLang="en-US" sz="2800" dirty="0">
                <a:solidFill>
                  <a:schemeClr val="bg1"/>
                </a:solidFill>
                <a:latin typeface="Times New Roman" panose="02020603050405020304" pitchFamily="18" charset="0"/>
              </a:rPr>
              <a:t>终止算法；另一方面，没有其他</a:t>
            </a:r>
            <a:r>
              <a:rPr lang="en-US" altLang="zh-CN" sz="2800" dirty="0">
                <a:solidFill>
                  <a:schemeClr val="bg1"/>
                </a:solidFill>
                <a:latin typeface="Times New Roman" panose="02020603050405020304" pitchFamily="18" charset="0"/>
              </a:rPr>
              <a:t>probe</a:t>
            </a:r>
            <a:r>
              <a:rPr lang="zh-CN" altLang="en-US" sz="2800" dirty="0">
                <a:solidFill>
                  <a:schemeClr val="bg1"/>
                </a:solidFill>
                <a:latin typeface="Times New Roman" panose="02020603050405020304" pitchFamily="18" charset="0"/>
              </a:rPr>
              <a:t>消息能够周游整个环而不被吞没。因此，最大</a:t>
            </a:r>
            <a:r>
              <a:rPr lang="en-US" altLang="zh-CN" sz="2800" dirty="0">
                <a:solidFill>
                  <a:schemeClr val="bg1"/>
                </a:solidFill>
                <a:latin typeface="Times New Roman" panose="02020603050405020304" pitchFamily="18" charset="0"/>
              </a:rPr>
              <a:t>id</a:t>
            </a:r>
            <a:r>
              <a:rPr lang="zh-CN" altLang="en-US" sz="2800" dirty="0">
                <a:solidFill>
                  <a:schemeClr val="bg1"/>
                </a:solidFill>
                <a:latin typeface="Times New Roman" panose="02020603050405020304" pitchFamily="18" charset="0"/>
              </a:rPr>
              <a:t>的处理器是算法选中的唯一的</a:t>
            </a:r>
            <a:r>
              <a:rPr lang="en-US" altLang="zh-CN" sz="2800" dirty="0">
                <a:solidFill>
                  <a:schemeClr val="bg1"/>
                </a:solidFill>
                <a:latin typeface="Times New Roman" panose="02020603050405020304" pitchFamily="18" charset="0"/>
              </a:rPr>
              <a:t>leader</a:t>
            </a:r>
            <a:r>
              <a:rPr lang="zh-CN" altLang="en-US" sz="2800" dirty="0">
                <a:solidFill>
                  <a:schemeClr val="bg1"/>
                </a:solidFill>
                <a:latin typeface="Times New Roman" panose="02020603050405020304" pitchFamily="18" charset="0"/>
              </a:rPr>
              <a:t>。</a:t>
            </a:r>
          </a:p>
          <a:p>
            <a:pPr marL="609600" indent="-609600" algn="just">
              <a:lnSpc>
                <a:spcPct val="90000"/>
              </a:lnSpc>
              <a:buClr>
                <a:srgbClr val="F11A09"/>
              </a:buClr>
              <a:buFont typeface="Wingdings" panose="05000000000000000000" pitchFamily="2" charset="2"/>
              <a:buAutoNum type="circleNumDbPlain" startAt="2"/>
            </a:pPr>
            <a:r>
              <a:rPr lang="en-US" altLang="zh-CN" sz="2800" dirty="0">
                <a:solidFill>
                  <a:srgbClr val="00FF00"/>
                </a:solidFill>
                <a:latin typeface="Times New Roman" panose="02020603050405020304" pitchFamily="18" charset="0"/>
              </a:rPr>
              <a:t>msg</a:t>
            </a:r>
            <a:r>
              <a:rPr lang="zh-CN" altLang="en-US" sz="2800" dirty="0">
                <a:solidFill>
                  <a:srgbClr val="00FF00"/>
                </a:solidFill>
                <a:latin typeface="Times New Roman" panose="02020603050405020304" pitchFamily="18" charset="0"/>
              </a:rPr>
              <a:t>复杂性（最坏情况下）</a:t>
            </a:r>
          </a:p>
          <a:p>
            <a:pPr marL="609600" indent="-609600" algn="just">
              <a:lnSpc>
                <a:spcPct val="90000"/>
              </a:lnSpc>
              <a:spcBef>
                <a:spcPct val="5000"/>
              </a:spcBef>
              <a:buClr>
                <a:srgbClr val="F11A09"/>
              </a:buClr>
              <a:buFont typeface="Wingdings" panose="05000000000000000000" pitchFamily="2" charset="2"/>
              <a:buNone/>
            </a:pPr>
            <a:r>
              <a:rPr lang="zh-CN" altLang="en-US" sz="2800" dirty="0">
                <a:solidFill>
                  <a:schemeClr val="bg1"/>
                </a:solidFill>
                <a:latin typeface="Times New Roman" panose="02020603050405020304" pitchFamily="18" charset="0"/>
              </a:rPr>
              <a:t>	在</a:t>
            </a:r>
            <a:r>
              <a:rPr lang="en-US" altLang="zh-CN" sz="2800" dirty="0">
                <a:solidFill>
                  <a:schemeClr val="bg1"/>
                </a:solidFill>
                <a:latin typeface="Times New Roman" panose="02020603050405020304" pitchFamily="18" charset="0"/>
              </a:rPr>
              <a:t>phase</a:t>
            </a:r>
            <a:r>
              <a:rPr lang="en-US" altLang="zh-CN" sz="2800" i="1" dirty="0">
                <a:solidFill>
                  <a:schemeClr val="bg1"/>
                </a:solidFill>
                <a:latin typeface="Times New Roman" panose="02020603050405020304" pitchFamily="18" charset="0"/>
              </a:rPr>
              <a:t> l</a:t>
            </a:r>
            <a:r>
              <a:rPr lang="en-US" altLang="zh-CN" sz="2800" dirty="0">
                <a:solidFill>
                  <a:schemeClr val="bg1"/>
                </a:solidFill>
                <a:latin typeface="Times New Roman" panose="02020603050405020304" pitchFamily="18" charset="0"/>
              </a:rPr>
              <a:t> </a:t>
            </a:r>
            <a:r>
              <a:rPr lang="zh-CN" altLang="en-US" sz="2800" dirty="0">
                <a:solidFill>
                  <a:schemeClr val="bg1"/>
                </a:solidFill>
                <a:latin typeface="Times New Roman" panose="02020603050405020304" pitchFamily="18" charset="0"/>
              </a:rPr>
              <a:t>里：</a:t>
            </a:r>
          </a:p>
          <a:p>
            <a:pPr marL="990600" lvl="1" indent="-533400" algn="just">
              <a:lnSpc>
                <a:spcPct val="90000"/>
              </a:lnSpc>
              <a:spcBef>
                <a:spcPct val="5000"/>
              </a:spcBef>
              <a:buClr>
                <a:srgbClr val="F11A09"/>
              </a:buClr>
              <a:buFont typeface="Wingdings" panose="05000000000000000000" pitchFamily="2" charset="2"/>
              <a:buChar char="u"/>
            </a:pPr>
            <a:r>
              <a:rPr lang="zh-CN" altLang="en-US" dirty="0">
                <a:solidFill>
                  <a:schemeClr val="bg1"/>
                </a:solidFill>
                <a:latin typeface="Times New Roman" panose="02020603050405020304" pitchFamily="18" charset="0"/>
              </a:rPr>
              <a:t>一个处理器启动的</a:t>
            </a:r>
            <a:r>
              <a:rPr lang="en-US" altLang="zh-CN" dirty="0">
                <a:solidFill>
                  <a:schemeClr val="bg1"/>
                </a:solidFill>
                <a:latin typeface="Times New Roman" panose="02020603050405020304" pitchFamily="18" charset="0"/>
              </a:rPr>
              <a:t>msg</a:t>
            </a:r>
            <a:r>
              <a:rPr lang="zh-CN" altLang="en-US" dirty="0">
                <a:solidFill>
                  <a:schemeClr val="bg1"/>
                </a:solidFill>
                <a:latin typeface="Times New Roman" panose="02020603050405020304" pitchFamily="18" charset="0"/>
              </a:rPr>
              <a:t>数目至多为：</a:t>
            </a:r>
            <a:r>
              <a:rPr lang="en-US" altLang="zh-CN" dirty="0">
                <a:solidFill>
                  <a:schemeClr val="bg1"/>
                </a:solidFill>
                <a:latin typeface="Times New Roman" panose="02020603050405020304" pitchFamily="18" charset="0"/>
              </a:rPr>
              <a:t>4*2</a:t>
            </a:r>
            <a:r>
              <a:rPr lang="en-US" altLang="zh-CN" i="1" baseline="30000" dirty="0">
                <a:solidFill>
                  <a:schemeClr val="bg1"/>
                </a:solidFill>
                <a:latin typeface="Times New Roman" panose="02020603050405020304" pitchFamily="18" charset="0"/>
              </a:rPr>
              <a:t>l</a:t>
            </a:r>
          </a:p>
          <a:p>
            <a:pPr marL="990600" lvl="1" indent="-533400" algn="just">
              <a:lnSpc>
                <a:spcPct val="90000"/>
              </a:lnSpc>
              <a:spcBef>
                <a:spcPct val="5000"/>
              </a:spcBef>
              <a:buClr>
                <a:srgbClr val="F11A09"/>
              </a:buClr>
              <a:buFont typeface="Wingdings" panose="05000000000000000000" pitchFamily="2" charset="2"/>
              <a:buChar char="u"/>
            </a:pPr>
            <a:r>
              <a:rPr lang="zh-CN" altLang="en-US" dirty="0">
                <a:solidFill>
                  <a:schemeClr val="bg1"/>
                </a:solidFill>
                <a:latin typeface="Times New Roman" panose="02020603050405020304" pitchFamily="18" charset="0"/>
              </a:rPr>
              <a:t>有多少个处理器是启动者呢？</a:t>
            </a:r>
          </a:p>
          <a:p>
            <a:pPr marL="609600" indent="-609600" algn="just">
              <a:lnSpc>
                <a:spcPct val="90000"/>
              </a:lnSpc>
              <a:spcBef>
                <a:spcPct val="5000"/>
              </a:spcBef>
              <a:buClr>
                <a:srgbClr val="F11A09"/>
              </a:buClr>
              <a:buFont typeface="Wingdings" panose="05000000000000000000" pitchFamily="2" charset="2"/>
              <a:buNone/>
            </a:pPr>
            <a:r>
              <a:rPr lang="zh-CN" altLang="en-US" sz="2800" dirty="0">
                <a:solidFill>
                  <a:schemeClr val="bg1"/>
                </a:solidFill>
                <a:latin typeface="Times New Roman" panose="02020603050405020304" pitchFamily="18" charset="0"/>
              </a:rPr>
              <a:t>		</a:t>
            </a:r>
            <a:r>
              <a:rPr lang="en-US" altLang="zh-CN" sz="2800" dirty="0">
                <a:solidFill>
                  <a:schemeClr val="bg1"/>
                </a:solidFill>
                <a:latin typeface="Times New Roman" panose="02020603050405020304" pitchFamily="18" charset="0"/>
              </a:rPr>
              <a:t>- </a:t>
            </a:r>
            <a:r>
              <a:rPr lang="en-US" altLang="zh-CN" sz="2800" i="1" dirty="0">
                <a:solidFill>
                  <a:schemeClr val="bg1"/>
                </a:solidFill>
                <a:latin typeface="Times New Roman" panose="02020603050405020304" pitchFamily="18" charset="0"/>
              </a:rPr>
              <a:t>l</a:t>
            </a:r>
            <a:r>
              <a:rPr lang="en-US" altLang="zh-CN" sz="2800" dirty="0">
                <a:solidFill>
                  <a:schemeClr val="bg1"/>
                </a:solidFill>
                <a:latin typeface="Times New Roman" panose="02020603050405020304" pitchFamily="18" charset="0"/>
              </a:rPr>
              <a:t> =0</a:t>
            </a:r>
            <a:r>
              <a:rPr lang="zh-CN" altLang="en-US" sz="2800" dirty="0">
                <a:solidFill>
                  <a:schemeClr val="bg1"/>
                </a:solidFill>
                <a:latin typeface="Times New Roman" panose="02020603050405020304" pitchFamily="18" charset="0"/>
              </a:rPr>
              <a:t>，有</a:t>
            </a:r>
            <a:r>
              <a:rPr lang="en-US" altLang="zh-CN" sz="2800" dirty="0">
                <a:solidFill>
                  <a:schemeClr val="bg1"/>
                </a:solidFill>
                <a:latin typeface="Times New Roman" panose="02020603050405020304" pitchFamily="18" charset="0"/>
              </a:rPr>
              <a:t>n</a:t>
            </a:r>
            <a:r>
              <a:rPr lang="zh-CN" altLang="en-US" sz="2800" dirty="0">
                <a:solidFill>
                  <a:schemeClr val="bg1"/>
                </a:solidFill>
                <a:latin typeface="Times New Roman" panose="02020603050405020304" pitchFamily="18" charset="0"/>
              </a:rPr>
              <a:t>个启动着（最多）</a:t>
            </a:r>
          </a:p>
          <a:p>
            <a:pPr marL="609600" indent="-609600" algn="just">
              <a:lnSpc>
                <a:spcPct val="90000"/>
              </a:lnSpc>
              <a:spcBef>
                <a:spcPct val="5000"/>
              </a:spcBef>
              <a:buClr>
                <a:srgbClr val="F11A09"/>
              </a:buClr>
              <a:buFont typeface="Wingdings" panose="05000000000000000000" pitchFamily="2" charset="2"/>
              <a:buNone/>
            </a:pPr>
            <a:r>
              <a:rPr lang="zh-CN" altLang="en-US" sz="2800" dirty="0">
                <a:solidFill>
                  <a:schemeClr val="bg1"/>
                </a:solidFill>
                <a:latin typeface="Times New Roman" panose="02020603050405020304" pitchFamily="18" charset="0"/>
              </a:rPr>
              <a:t>		</a:t>
            </a:r>
            <a:r>
              <a:rPr lang="en-US" altLang="zh-CN" sz="2800" dirty="0">
                <a:solidFill>
                  <a:schemeClr val="bg1"/>
                </a:solidFill>
                <a:latin typeface="Times New Roman" panose="02020603050405020304" pitchFamily="18" charset="0"/>
              </a:rPr>
              <a:t>-</a:t>
            </a:r>
            <a:r>
              <a:rPr lang="en-US" altLang="zh-CN" sz="2800" i="1" dirty="0">
                <a:solidFill>
                  <a:schemeClr val="bg1"/>
                </a:solidFill>
                <a:latin typeface="Times New Roman" panose="02020603050405020304" pitchFamily="18" charset="0"/>
              </a:rPr>
              <a:t>l</a:t>
            </a:r>
            <a:r>
              <a:rPr lang="en-US" altLang="zh-CN" sz="2800" dirty="0">
                <a:solidFill>
                  <a:schemeClr val="bg1"/>
                </a:solidFill>
              </a:rPr>
              <a:t>≥1</a:t>
            </a:r>
            <a:r>
              <a:rPr lang="zh-CN" altLang="en-US" sz="2800" dirty="0">
                <a:solidFill>
                  <a:schemeClr val="bg1"/>
                </a:solidFill>
              </a:rPr>
              <a:t>，在</a:t>
            </a:r>
            <a:r>
              <a:rPr lang="en-US" altLang="zh-CN" sz="2800" i="1" dirty="0">
                <a:solidFill>
                  <a:schemeClr val="bg1"/>
                </a:solidFill>
                <a:latin typeface="Times New Roman" panose="02020603050405020304" pitchFamily="18" charset="0"/>
              </a:rPr>
              <a:t>l</a:t>
            </a:r>
            <a:r>
              <a:rPr lang="en-US" altLang="zh-CN" sz="2800" dirty="0">
                <a:solidFill>
                  <a:schemeClr val="bg1"/>
                </a:solidFill>
              </a:rPr>
              <a:t>-1</a:t>
            </a:r>
            <a:r>
              <a:rPr lang="zh-CN" altLang="en-US" sz="2800" dirty="0">
                <a:solidFill>
                  <a:schemeClr val="bg1"/>
                </a:solidFill>
              </a:rPr>
              <a:t>阶段结束时成为临时</a:t>
            </a:r>
            <a:r>
              <a:rPr lang="en-US" altLang="zh-CN" sz="2800" dirty="0">
                <a:solidFill>
                  <a:schemeClr val="bg1"/>
                </a:solidFill>
              </a:rPr>
              <a:t>leader</a:t>
            </a:r>
            <a:r>
              <a:rPr lang="zh-CN" altLang="en-US" sz="2800" dirty="0">
                <a:solidFill>
                  <a:schemeClr val="bg1"/>
                </a:solidFill>
              </a:rPr>
              <a:t>的节点均</a:t>
            </a:r>
          </a:p>
          <a:p>
            <a:pPr marL="609600" indent="-609600" algn="just">
              <a:lnSpc>
                <a:spcPct val="90000"/>
              </a:lnSpc>
              <a:spcBef>
                <a:spcPct val="5000"/>
              </a:spcBef>
              <a:buClr>
                <a:srgbClr val="F11A09"/>
              </a:buClr>
              <a:buFont typeface="Wingdings" panose="05000000000000000000" pitchFamily="2" charset="2"/>
              <a:buNone/>
            </a:pPr>
            <a:r>
              <a:rPr lang="zh-CN" altLang="en-US" sz="2800" dirty="0">
                <a:solidFill>
                  <a:schemeClr val="bg1"/>
                </a:solidFill>
              </a:rPr>
              <a:t>                     是启动者</a:t>
            </a:r>
          </a:p>
        </p:txBody>
      </p:sp>
    </p:spTree>
  </p:cSld>
  <p:clrMapOvr>
    <a:masterClrMapping/>
  </p:clrMapOvr>
  <p:transition>
    <p:random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日期占位符 1">
            <a:extLst>
              <a:ext uri="{FF2B5EF4-FFF2-40B4-BE49-F238E27FC236}">
                <a16:creationId xmlns:a16="http://schemas.microsoft.com/office/drawing/2014/main" id="{3063A624-E789-48A5-81A9-EEDA030DCD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zh-CN"/>
          </a:p>
          <a:p>
            <a:endParaRPr lang="en-US" altLang="zh-CN" sz="1400"/>
          </a:p>
        </p:txBody>
      </p:sp>
      <p:sp>
        <p:nvSpPr>
          <p:cNvPr id="10" name="灯片编号占位符 3">
            <a:extLst>
              <a:ext uri="{FF2B5EF4-FFF2-40B4-BE49-F238E27FC236}">
                <a16:creationId xmlns:a16="http://schemas.microsoft.com/office/drawing/2014/main" id="{CB62F27B-567B-4E43-A330-BD575EDC04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B3E878-F1F6-4662-8651-013FE19237C4}" type="slidenum">
              <a:rPr lang="en-US" altLang="zh-CN"/>
              <a:pPr/>
              <a:t>26</a:t>
            </a:fld>
            <a:endParaRPr lang="en-US" altLang="zh-CN"/>
          </a:p>
        </p:txBody>
      </p:sp>
      <p:sp>
        <p:nvSpPr>
          <p:cNvPr id="419842" name="日期占位符 3">
            <a:extLst>
              <a:ext uri="{FF2B5EF4-FFF2-40B4-BE49-F238E27FC236}">
                <a16:creationId xmlns:a16="http://schemas.microsoft.com/office/drawing/2014/main" id="{C85A86FE-9BFF-4238-B0A7-3964EBEB714F}"/>
              </a:ext>
            </a:extLst>
          </p:cNvPr>
          <p:cNvSpPr txBox="1">
            <a:spLocks noGrp="1"/>
          </p:cNvSpPr>
          <p:nvPr/>
        </p:nvSpPr>
        <p:spPr bwMode="auto">
          <a:xfrm>
            <a:off x="179388" y="6273800"/>
            <a:ext cx="2133600" cy="53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endParaRPr lang="en-US" altLang="zh-CN" sz="1800">
              <a:solidFill>
                <a:srgbClr val="00CC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endParaRPr lang="en-US" altLang="zh-CN" sz="1400">
              <a:solidFill>
                <a:srgbClr val="00CC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8A65E60F-C804-4AEE-9887-AE66CC59FE21}"/>
              </a:ext>
            </a:extLst>
          </p:cNvPr>
          <p:cNvSpPr txBox="1">
            <a:spLocks noGrp="1"/>
          </p:cNvSpPr>
          <p:nvPr/>
        </p:nvSpPr>
        <p:spPr bwMode="auto">
          <a:xfrm>
            <a:off x="6589713" y="6237288"/>
            <a:ext cx="2133600" cy="47625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/>
            <a:fld id="{30116375-2211-4E5E-9864-309607331C39}" type="slidenum">
              <a:rPr lang="en-US" altLang="zh-CN" sz="1400" b="0">
                <a:solidFill>
                  <a:srgbClr val="00CC00"/>
                </a:solidFill>
              </a:rPr>
              <a:pPr algn="r"/>
              <a:t>26</a:t>
            </a:fld>
            <a:endParaRPr lang="en-US" altLang="zh-CN" sz="1400" b="0">
              <a:solidFill>
                <a:srgbClr val="00CC00"/>
              </a:solidFill>
            </a:endParaRPr>
          </a:p>
        </p:txBody>
      </p:sp>
      <p:sp>
        <p:nvSpPr>
          <p:cNvPr id="419844" name="Rectangle 2">
            <a:extLst>
              <a:ext uri="{FF2B5EF4-FFF2-40B4-BE49-F238E27FC236}">
                <a16:creationId xmlns:a16="http://schemas.microsoft.com/office/drawing/2014/main" id="{196D8369-1CEE-4038-9128-E70D5BBD5502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260350" y="184150"/>
            <a:ext cx="8461375" cy="365125"/>
          </a:xfrm>
        </p:spPr>
        <p:txBody>
          <a:bodyPr/>
          <a:lstStyle/>
          <a:p>
            <a:pPr algn="l"/>
            <a:r>
              <a:rPr lang="en-US" altLang="zh-CN" sz="3600">
                <a:cs typeface="Times New Roman" panose="02020603050405020304" pitchFamily="18" charset="0"/>
              </a:rPr>
              <a:t>§3.3.2 </a:t>
            </a:r>
            <a:r>
              <a:rPr lang="zh-CN" altLang="en-US" sz="3600">
                <a:cs typeface="Times New Roman" panose="02020603050405020304" pitchFamily="18" charset="0"/>
              </a:rPr>
              <a:t>一个</a:t>
            </a:r>
            <a:r>
              <a:rPr lang="en-US" altLang="zh-CN" sz="3600">
                <a:cs typeface="Times New Roman" panose="02020603050405020304" pitchFamily="18" charset="0"/>
              </a:rPr>
              <a:t>O(</a:t>
            </a:r>
            <a:r>
              <a:rPr lang="en-US" altLang="zh-CN" sz="3600" i="1">
                <a:cs typeface="Times New Roman" panose="02020603050405020304" pitchFamily="18" charset="0"/>
              </a:rPr>
              <a:t>n</a:t>
            </a:r>
            <a:r>
              <a:rPr lang="en-US" altLang="zh-CN" sz="3600">
                <a:cs typeface="Times New Roman" panose="02020603050405020304" pitchFamily="18" charset="0"/>
              </a:rPr>
              <a:t>lg</a:t>
            </a:r>
            <a:r>
              <a:rPr lang="en-US" altLang="zh-CN" sz="3600" i="1">
                <a:cs typeface="Times New Roman" panose="02020603050405020304" pitchFamily="18" charset="0"/>
              </a:rPr>
              <a:t>n</a:t>
            </a:r>
            <a:r>
              <a:rPr lang="en-US" altLang="zh-CN" sz="3600">
                <a:cs typeface="Times New Roman" panose="02020603050405020304" pitchFamily="18" charset="0"/>
              </a:rPr>
              <a:t>)</a:t>
            </a:r>
            <a:r>
              <a:rPr lang="zh-CN" altLang="en-US" sz="3600">
                <a:cs typeface="Times New Roman" panose="02020603050405020304" pitchFamily="18" charset="0"/>
              </a:rPr>
              <a:t>算法</a:t>
            </a:r>
            <a:endParaRPr lang="zh-CN" altLang="en-US" sz="3600">
              <a:cs typeface="Arial" panose="020B0604020202020204" pitchFamily="34" charset="0"/>
            </a:endParaRPr>
          </a:p>
        </p:txBody>
      </p:sp>
      <p:sp>
        <p:nvSpPr>
          <p:cNvPr id="419845" name="Rectangle 3">
            <a:extLst>
              <a:ext uri="{FF2B5EF4-FFF2-40B4-BE49-F238E27FC236}">
                <a16:creationId xmlns:a16="http://schemas.microsoft.com/office/drawing/2014/main" id="{30B09968-FEA5-40FC-A6E2-F71A0F4DA1A9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207963" y="684213"/>
            <a:ext cx="8642350" cy="1890712"/>
          </a:xfrm>
        </p:spPr>
        <p:txBody>
          <a:bodyPr/>
          <a:lstStyle/>
          <a:p>
            <a:pPr marL="609600" indent="-609600" algn="just">
              <a:spcBef>
                <a:spcPct val="15000"/>
              </a:spcBef>
              <a:buClr>
                <a:srgbClr val="FF9900"/>
              </a:buClr>
              <a:buSzPct val="50000"/>
              <a:buFont typeface="Wingdings" panose="05000000000000000000" pitchFamily="2" charset="2"/>
              <a:buNone/>
            </a:pPr>
            <a:r>
              <a:rPr lang="en-US" altLang="zh-CN" sz="2400" dirty="0">
                <a:solidFill>
                  <a:srgbClr val="00FF00"/>
                </a:solidFill>
              </a:rPr>
              <a:t>Lemma 3.3</a:t>
            </a:r>
            <a:r>
              <a:rPr lang="en-US" altLang="zh-CN" sz="2400" dirty="0">
                <a:solidFill>
                  <a:schemeClr val="bg1"/>
                </a:solidFill>
              </a:rPr>
              <a:t> </a:t>
            </a:r>
            <a:r>
              <a:rPr lang="zh-CN" altLang="en-US" sz="2400" dirty="0">
                <a:solidFill>
                  <a:schemeClr val="bg1"/>
                </a:solidFill>
              </a:rPr>
              <a:t>对每个</a:t>
            </a:r>
            <a:r>
              <a:rPr lang="en-US" altLang="zh-CN" sz="2400" dirty="0">
                <a:solidFill>
                  <a:schemeClr val="bg1"/>
                </a:solidFill>
              </a:rPr>
              <a:t>k≥1</a:t>
            </a:r>
            <a:r>
              <a:rPr lang="zh-CN" altLang="en-US" sz="2400" dirty="0">
                <a:solidFill>
                  <a:schemeClr val="bg1"/>
                </a:solidFill>
              </a:rPr>
              <a:t>，在</a:t>
            </a:r>
            <a:r>
              <a:rPr lang="en-US" altLang="zh-CN" sz="2400" dirty="0">
                <a:solidFill>
                  <a:schemeClr val="bg1"/>
                </a:solidFill>
              </a:rPr>
              <a:t>phase k</a:t>
            </a:r>
            <a:r>
              <a:rPr lang="zh-CN" altLang="en-US" sz="2400" dirty="0">
                <a:solidFill>
                  <a:schemeClr val="bg1"/>
                </a:solidFill>
              </a:rPr>
              <a:t>结束时，临时</a:t>
            </a:r>
            <a:r>
              <a:rPr lang="en-US" altLang="zh-CN" sz="2400" dirty="0">
                <a:solidFill>
                  <a:schemeClr val="bg1"/>
                </a:solidFill>
              </a:rPr>
              <a:t>leader</a:t>
            </a:r>
            <a:r>
              <a:rPr lang="zh-CN" altLang="en-US" sz="2400" dirty="0">
                <a:solidFill>
                  <a:schemeClr val="bg1"/>
                </a:solidFill>
              </a:rPr>
              <a:t>数至多为</a:t>
            </a:r>
            <a:r>
              <a:rPr lang="en-US" altLang="zh-CN" sz="2400" dirty="0">
                <a:solidFill>
                  <a:schemeClr val="bg1"/>
                </a:solidFill>
              </a:rPr>
              <a:t>n/(2</a:t>
            </a:r>
            <a:r>
              <a:rPr lang="en-US" altLang="zh-CN" sz="2400" baseline="30000" dirty="0">
                <a:solidFill>
                  <a:schemeClr val="bg1"/>
                </a:solidFill>
              </a:rPr>
              <a:t>k</a:t>
            </a:r>
            <a:r>
              <a:rPr lang="en-US" altLang="zh-CN" sz="2400" dirty="0">
                <a:solidFill>
                  <a:schemeClr val="bg1"/>
                </a:solidFill>
              </a:rPr>
              <a:t>+1).</a:t>
            </a:r>
          </a:p>
          <a:p>
            <a:pPr marL="609600" indent="-609600" algn="just">
              <a:spcBef>
                <a:spcPct val="15000"/>
              </a:spcBef>
              <a:buClr>
                <a:srgbClr val="FF9900"/>
              </a:buClr>
              <a:buSzPct val="50000"/>
              <a:buFont typeface="Wingdings" panose="05000000000000000000" pitchFamily="2" charset="2"/>
              <a:buNone/>
            </a:pPr>
            <a:r>
              <a:rPr lang="en-US" altLang="zh-CN" sz="2400" dirty="0">
                <a:solidFill>
                  <a:srgbClr val="00FF00"/>
                </a:solidFill>
              </a:rPr>
              <a:t>pf:</a:t>
            </a:r>
            <a:r>
              <a:rPr lang="en-US" altLang="zh-CN" sz="2400" dirty="0">
                <a:solidFill>
                  <a:schemeClr val="bg1"/>
                </a:solidFill>
              </a:rPr>
              <a:t> </a:t>
            </a:r>
            <a:r>
              <a:rPr lang="zh-CN" altLang="en-US" sz="2400" dirty="0">
                <a:solidFill>
                  <a:schemeClr val="bg1"/>
                </a:solidFill>
              </a:rPr>
              <a:t>若一结点</a:t>
            </a:r>
            <a:r>
              <a:rPr lang="en-US" altLang="zh-CN" sz="2400" dirty="0">
                <a:solidFill>
                  <a:schemeClr val="bg1"/>
                </a:solidFill>
              </a:rPr>
              <a:t>P</a:t>
            </a:r>
            <a:r>
              <a:rPr lang="en-US" altLang="zh-CN" sz="2400" baseline="-25000" dirty="0">
                <a:solidFill>
                  <a:schemeClr val="bg1"/>
                </a:solidFill>
              </a:rPr>
              <a:t>i</a:t>
            </a:r>
            <a:r>
              <a:rPr lang="zh-CN" altLang="en-US" sz="2400" dirty="0">
                <a:solidFill>
                  <a:schemeClr val="bg1"/>
                </a:solidFill>
              </a:rPr>
              <a:t>在</a:t>
            </a:r>
            <a:r>
              <a:rPr lang="en-US" altLang="zh-CN" sz="2400" dirty="0">
                <a:solidFill>
                  <a:schemeClr val="bg1"/>
                </a:solidFill>
              </a:rPr>
              <a:t>k</a:t>
            </a:r>
            <a:r>
              <a:rPr lang="zh-CN" altLang="en-US" sz="2400" dirty="0">
                <a:solidFill>
                  <a:schemeClr val="bg1"/>
                </a:solidFill>
              </a:rPr>
              <a:t>阶段结束时是一临时</a:t>
            </a:r>
            <a:r>
              <a:rPr lang="en-US" altLang="zh-CN" sz="2400" dirty="0">
                <a:solidFill>
                  <a:schemeClr val="bg1"/>
                </a:solidFill>
              </a:rPr>
              <a:t>leader</a:t>
            </a:r>
            <a:r>
              <a:rPr lang="zh-CN" altLang="en-US" sz="2400" dirty="0">
                <a:solidFill>
                  <a:schemeClr val="bg1"/>
                </a:solidFill>
              </a:rPr>
              <a:t>，则在</a:t>
            </a:r>
            <a:r>
              <a:rPr lang="en-US" altLang="zh-CN" sz="2400" dirty="0">
                <a:solidFill>
                  <a:schemeClr val="bg1"/>
                </a:solidFill>
              </a:rPr>
              <a:t>P</a:t>
            </a:r>
            <a:r>
              <a:rPr lang="en-US" altLang="zh-CN" sz="2400" baseline="-25000" dirty="0">
                <a:solidFill>
                  <a:schemeClr val="bg1"/>
                </a:solidFill>
              </a:rPr>
              <a:t>i</a:t>
            </a:r>
            <a:r>
              <a:rPr lang="zh-CN" altLang="en-US" sz="2400" dirty="0">
                <a:solidFill>
                  <a:schemeClr val="bg1"/>
                </a:solidFill>
              </a:rPr>
              <a:t>的</a:t>
            </a:r>
            <a:r>
              <a:rPr lang="en-US" altLang="zh-CN" sz="2400" dirty="0">
                <a:solidFill>
                  <a:schemeClr val="bg1"/>
                </a:solidFill>
              </a:rPr>
              <a:t>2</a:t>
            </a:r>
            <a:r>
              <a:rPr lang="en-US" altLang="zh-CN" sz="2400" baseline="30000" dirty="0">
                <a:solidFill>
                  <a:schemeClr val="bg1"/>
                </a:solidFill>
              </a:rPr>
              <a:t>k</a:t>
            </a:r>
            <a:r>
              <a:rPr lang="en-US" altLang="zh-CN" sz="2400" dirty="0">
                <a:solidFill>
                  <a:schemeClr val="bg1"/>
                </a:solidFill>
              </a:rPr>
              <a:t>-</a:t>
            </a:r>
            <a:r>
              <a:rPr lang="zh-CN" altLang="en-US" sz="2400" dirty="0">
                <a:solidFill>
                  <a:schemeClr val="bg1"/>
                </a:solidFill>
              </a:rPr>
              <a:t>邻居里每个结点的</a:t>
            </a:r>
            <a:r>
              <a:rPr lang="en-US" altLang="zh-CN" sz="2400" dirty="0">
                <a:solidFill>
                  <a:schemeClr val="bg1"/>
                </a:solidFill>
              </a:rPr>
              <a:t>id</a:t>
            </a:r>
            <a:r>
              <a:rPr lang="zh-CN" altLang="en-US" sz="2400" dirty="0">
                <a:solidFill>
                  <a:schemeClr val="bg1"/>
                </a:solidFill>
              </a:rPr>
              <a:t>均小于</a:t>
            </a:r>
            <a:r>
              <a:rPr lang="en-US" altLang="zh-CN" sz="2400" dirty="0">
                <a:solidFill>
                  <a:schemeClr val="bg1"/>
                </a:solidFill>
              </a:rPr>
              <a:t>P</a:t>
            </a:r>
            <a:r>
              <a:rPr lang="en-US" altLang="zh-CN" sz="2400" baseline="-25000" dirty="0">
                <a:solidFill>
                  <a:schemeClr val="bg1"/>
                </a:solidFill>
              </a:rPr>
              <a:t>i</a:t>
            </a:r>
            <a:r>
              <a:rPr lang="zh-CN" altLang="en-US" sz="2400" dirty="0">
                <a:solidFill>
                  <a:schemeClr val="bg1"/>
                </a:solidFill>
              </a:rPr>
              <a:t>的</a:t>
            </a:r>
            <a:r>
              <a:rPr lang="en-US" altLang="zh-CN" sz="2400" dirty="0">
                <a:solidFill>
                  <a:schemeClr val="bg1"/>
                </a:solidFill>
              </a:rPr>
              <a:t>id</a:t>
            </a:r>
            <a:r>
              <a:rPr lang="zh-CN" altLang="en-US" sz="2400" dirty="0">
                <a:solidFill>
                  <a:schemeClr val="bg1"/>
                </a:solidFill>
              </a:rPr>
              <a:t>。</a:t>
            </a:r>
          </a:p>
          <a:p>
            <a:pPr marL="609600" indent="-609600" algn="just">
              <a:spcBef>
                <a:spcPct val="15000"/>
              </a:spcBef>
              <a:buClr>
                <a:srgbClr val="FF9900"/>
              </a:buClr>
              <a:buSzPct val="50000"/>
              <a:buFont typeface="Wingdings" panose="05000000000000000000" pitchFamily="2" charset="2"/>
              <a:buNone/>
            </a:pPr>
            <a:r>
              <a:rPr lang="zh-CN" altLang="en-US" sz="2400" dirty="0">
                <a:solidFill>
                  <a:schemeClr val="bg1"/>
                </a:solidFill>
              </a:rPr>
              <a:t>	</a:t>
            </a:r>
          </a:p>
        </p:txBody>
      </p:sp>
      <p:graphicFrame>
        <p:nvGraphicFramePr>
          <p:cNvPr id="419846" name="Object 6">
            <a:extLst>
              <a:ext uri="{FF2B5EF4-FFF2-40B4-BE49-F238E27FC236}">
                <a16:creationId xmlns:a16="http://schemas.microsoft.com/office/drawing/2014/main" id="{75255D8C-8418-4DB7-B3D1-C2F541A07DA8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978400" y="1403350"/>
          <a:ext cx="4167188" cy="5175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Visio" r:id="rId3" imgW="1956054" imgH="2826106" progId="Visio.Drawing.11">
                  <p:embed/>
                </p:oleObj>
              </mc:Choice>
              <mc:Fallback>
                <p:oleObj name="Visio" r:id="rId3" imgW="1956054" imgH="2826106" progId="Visio.Drawing.11">
                  <p:embed/>
                  <p:pic>
                    <p:nvPicPr>
                      <p:cNvPr id="419846" name="Object 6">
                        <a:extLst>
                          <a:ext uri="{FF2B5EF4-FFF2-40B4-BE49-F238E27FC236}">
                            <a16:creationId xmlns:a16="http://schemas.microsoft.com/office/drawing/2014/main" id="{75255D8C-8418-4DB7-B3D1-C2F541A07DA8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lum bright="100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78400" y="1403350"/>
                        <a:ext cx="4167188" cy="5175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 algn="ctr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19847" name="Rectangle 3">
            <a:extLst>
              <a:ext uri="{FF2B5EF4-FFF2-40B4-BE49-F238E27FC236}">
                <a16:creationId xmlns:a16="http://schemas.microsoft.com/office/drawing/2014/main" id="{3B701EA8-DDD2-4371-810A-048A33D63C99}"/>
              </a:ext>
            </a:extLst>
          </p:cNvPr>
          <p:cNvSpPr>
            <a:spLocks noChangeArrowheads="1"/>
          </p:cNvSpPr>
          <p:nvPr/>
        </p:nvSpPr>
        <p:spPr bwMode="auto">
          <a:xfrm>
            <a:off x="-242888" y="2536825"/>
            <a:ext cx="4905376" cy="432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609600" indent="-609600">
              <a:spcBef>
                <a:spcPct val="50000"/>
              </a:spcBef>
              <a:buClr>
                <a:srgbClr val="FFFF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990600" indent="-533400">
              <a:spcBef>
                <a:spcPct val="40000"/>
              </a:spcBef>
              <a:buClr>
                <a:srgbClr val="00FF00"/>
              </a:buClr>
              <a:buFont typeface="Wingdings" panose="05000000000000000000" pitchFamily="2" charset="2"/>
              <a:buChar char="v"/>
              <a:defRPr sz="2800" b="1">
                <a:solidFill>
                  <a:srgbClr val="00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371600" indent="-4572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00CC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752600" indent="-3810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209800" indent="-3810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667000" indent="-3810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3124200" indent="-3810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581400" indent="-3810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4038600" indent="-381000" fontAlgn="base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algn="just">
              <a:spcBef>
                <a:spcPct val="15000"/>
              </a:spcBef>
              <a:buClr>
                <a:srgbClr val="FF9900"/>
              </a:buClr>
              <a:buSzPct val="50000"/>
              <a:buFont typeface="Wingdings" panose="05000000000000000000" pitchFamily="2" charset="2"/>
              <a:buNone/>
            </a:pPr>
            <a:r>
              <a:rPr lang="en-US" altLang="zh-CN" sz="2400" dirty="0">
                <a:solidFill>
                  <a:schemeClr val="bg1"/>
                </a:solidFill>
              </a:rPr>
              <a:t>	</a:t>
            </a:r>
            <a:r>
              <a:rPr lang="zh-CN" altLang="en-US" sz="2400" dirty="0">
                <a:solidFill>
                  <a:schemeClr val="bg1"/>
                </a:solidFill>
              </a:rPr>
              <a:t>在该阶段里，距离最近的两个临时</a:t>
            </a:r>
            <a:r>
              <a:rPr lang="en-US" altLang="zh-CN" sz="2400" dirty="0">
                <a:solidFill>
                  <a:schemeClr val="bg1"/>
                </a:solidFill>
              </a:rPr>
              <a:t>leader P</a:t>
            </a:r>
            <a:r>
              <a:rPr lang="en-US" altLang="zh-CN" sz="2400" baseline="-25000" dirty="0">
                <a:solidFill>
                  <a:schemeClr val="bg1"/>
                </a:solidFill>
              </a:rPr>
              <a:t>i</a:t>
            </a:r>
            <a:r>
              <a:rPr lang="zh-CN" altLang="en-US" sz="2400" dirty="0">
                <a:solidFill>
                  <a:schemeClr val="bg1"/>
                </a:solidFill>
              </a:rPr>
              <a:t>和</a:t>
            </a:r>
            <a:r>
              <a:rPr lang="en-US" altLang="zh-CN" sz="2400" dirty="0" err="1">
                <a:solidFill>
                  <a:schemeClr val="bg1"/>
                </a:solidFill>
              </a:rPr>
              <a:t>P</a:t>
            </a:r>
            <a:r>
              <a:rPr lang="en-US" altLang="zh-CN" sz="2400" baseline="-25000" dirty="0" err="1">
                <a:solidFill>
                  <a:schemeClr val="bg1"/>
                </a:solidFill>
              </a:rPr>
              <a:t>j</a:t>
            </a:r>
            <a:r>
              <a:rPr lang="zh-CN" altLang="en-US" sz="2400" dirty="0">
                <a:solidFill>
                  <a:schemeClr val="bg1"/>
                </a:solidFill>
              </a:rPr>
              <a:t>必满足：</a:t>
            </a:r>
          </a:p>
          <a:p>
            <a:pPr algn="just">
              <a:spcBef>
                <a:spcPct val="25000"/>
              </a:spcBef>
              <a:spcAft>
                <a:spcPct val="25000"/>
              </a:spcAft>
              <a:buClr>
                <a:srgbClr val="FF9900"/>
              </a:buClr>
              <a:buSzPct val="50000"/>
              <a:buFont typeface="Wingdings" panose="05000000000000000000" pitchFamily="2" charset="2"/>
              <a:buNone/>
            </a:pPr>
            <a:r>
              <a:rPr lang="zh-CN" altLang="en-US" sz="2400" dirty="0">
                <a:solidFill>
                  <a:schemeClr val="bg1"/>
                </a:solidFill>
              </a:rPr>
              <a:t>	</a:t>
            </a:r>
            <a:r>
              <a:rPr lang="en-US" altLang="zh-CN" sz="2400" dirty="0">
                <a:solidFill>
                  <a:schemeClr val="bg1"/>
                </a:solidFill>
              </a:rPr>
              <a:t>P</a:t>
            </a:r>
            <a:r>
              <a:rPr lang="en-US" altLang="zh-CN" sz="2400" baseline="-25000" dirty="0">
                <a:solidFill>
                  <a:schemeClr val="bg1"/>
                </a:solidFill>
              </a:rPr>
              <a:t>i</a:t>
            </a:r>
            <a:r>
              <a:rPr lang="zh-CN" altLang="en-US" sz="2400" dirty="0">
                <a:solidFill>
                  <a:schemeClr val="bg1"/>
                </a:solidFill>
              </a:rPr>
              <a:t>的</a:t>
            </a:r>
            <a:r>
              <a:rPr lang="en-US" altLang="zh-CN" sz="2400" dirty="0">
                <a:solidFill>
                  <a:schemeClr val="bg1"/>
                </a:solidFill>
              </a:rPr>
              <a:t>2</a:t>
            </a:r>
            <a:r>
              <a:rPr lang="en-US" altLang="zh-CN" sz="2400" baseline="30000" dirty="0">
                <a:solidFill>
                  <a:schemeClr val="bg1"/>
                </a:solidFill>
              </a:rPr>
              <a:t>k</a:t>
            </a:r>
            <a:r>
              <a:rPr lang="zh-CN" altLang="en-US" sz="2400" dirty="0">
                <a:solidFill>
                  <a:schemeClr val="bg1"/>
                </a:solidFill>
              </a:rPr>
              <a:t>邻居的左边恰好</a:t>
            </a:r>
            <a:r>
              <a:rPr lang="en-US" altLang="zh-CN" sz="2400" dirty="0" err="1">
                <a:solidFill>
                  <a:schemeClr val="bg1"/>
                </a:solidFill>
              </a:rPr>
              <a:t>P</a:t>
            </a:r>
            <a:r>
              <a:rPr lang="en-US" altLang="zh-CN" sz="2400" baseline="-25000" dirty="0" err="1">
                <a:solidFill>
                  <a:schemeClr val="bg1"/>
                </a:solidFill>
              </a:rPr>
              <a:t>j</a:t>
            </a:r>
            <a:r>
              <a:rPr lang="zh-CN" altLang="en-US" sz="2400" dirty="0">
                <a:solidFill>
                  <a:schemeClr val="bg1"/>
                </a:solidFill>
              </a:rPr>
              <a:t>的</a:t>
            </a:r>
            <a:r>
              <a:rPr lang="en-US" altLang="zh-CN" sz="2400" dirty="0">
                <a:solidFill>
                  <a:schemeClr val="bg1"/>
                </a:solidFill>
              </a:rPr>
              <a:t>2</a:t>
            </a:r>
            <a:r>
              <a:rPr lang="en-US" altLang="zh-CN" sz="2400" baseline="30000" dirty="0">
                <a:solidFill>
                  <a:schemeClr val="bg1"/>
                </a:solidFill>
              </a:rPr>
              <a:t>k</a:t>
            </a:r>
            <a:r>
              <a:rPr lang="en-US" altLang="zh-CN" sz="2400" dirty="0">
                <a:solidFill>
                  <a:schemeClr val="bg1"/>
                </a:solidFill>
              </a:rPr>
              <a:t>-</a:t>
            </a:r>
            <a:r>
              <a:rPr lang="zh-CN" altLang="en-US" sz="2400" dirty="0">
                <a:solidFill>
                  <a:schemeClr val="bg1"/>
                </a:solidFill>
              </a:rPr>
              <a:t>邻居的右边，即</a:t>
            </a:r>
            <a:r>
              <a:rPr lang="en-US" altLang="zh-CN" sz="2400" dirty="0">
                <a:solidFill>
                  <a:schemeClr val="bg1"/>
                </a:solidFill>
              </a:rPr>
              <a:t>P</a:t>
            </a:r>
            <a:r>
              <a:rPr lang="en-US" altLang="zh-CN" sz="2400" baseline="-25000" dirty="0">
                <a:solidFill>
                  <a:schemeClr val="bg1"/>
                </a:solidFill>
              </a:rPr>
              <a:t>i</a:t>
            </a:r>
            <a:r>
              <a:rPr lang="zh-CN" altLang="en-US" sz="2400" dirty="0">
                <a:solidFill>
                  <a:schemeClr val="bg1"/>
                </a:solidFill>
              </a:rPr>
              <a:t>和</a:t>
            </a:r>
            <a:r>
              <a:rPr lang="en-US" altLang="zh-CN" sz="2400" dirty="0" err="1">
                <a:solidFill>
                  <a:schemeClr val="bg1"/>
                </a:solidFill>
              </a:rPr>
              <a:t>P</a:t>
            </a:r>
            <a:r>
              <a:rPr lang="en-US" altLang="zh-CN" sz="2400" baseline="-25000" dirty="0" err="1">
                <a:solidFill>
                  <a:schemeClr val="bg1"/>
                </a:solidFill>
              </a:rPr>
              <a:t>j</a:t>
            </a:r>
            <a:r>
              <a:rPr lang="zh-CN" altLang="en-US" sz="2400" dirty="0">
                <a:solidFill>
                  <a:schemeClr val="bg1"/>
                </a:solidFill>
              </a:rPr>
              <a:t>之间有</a:t>
            </a:r>
            <a:r>
              <a:rPr lang="en-US" altLang="zh-CN" sz="2400" dirty="0">
                <a:solidFill>
                  <a:schemeClr val="bg1"/>
                </a:solidFill>
              </a:rPr>
              <a:t>2</a:t>
            </a:r>
            <a:r>
              <a:rPr lang="en-US" altLang="zh-CN" sz="2400" baseline="30000" dirty="0">
                <a:solidFill>
                  <a:schemeClr val="bg1"/>
                </a:solidFill>
              </a:rPr>
              <a:t>k</a:t>
            </a:r>
            <a:r>
              <a:rPr lang="zh-CN" altLang="en-US" sz="2400" dirty="0">
                <a:solidFill>
                  <a:schemeClr val="bg1"/>
                </a:solidFill>
              </a:rPr>
              <a:t>个处理器。</a:t>
            </a:r>
          </a:p>
          <a:p>
            <a:pPr algn="just">
              <a:spcBef>
                <a:spcPct val="15000"/>
              </a:spcBef>
              <a:buClr>
                <a:srgbClr val="FF9900"/>
              </a:buClr>
              <a:buSzPct val="50000"/>
              <a:buFont typeface="Wingdings" panose="05000000000000000000" pitchFamily="2" charset="2"/>
              <a:buNone/>
            </a:pPr>
            <a:r>
              <a:rPr lang="zh-CN" altLang="en-US" sz="2400" dirty="0">
                <a:solidFill>
                  <a:schemeClr val="bg1"/>
                </a:solidFill>
              </a:rPr>
              <a:t>	因此，在</a:t>
            </a:r>
            <a:r>
              <a:rPr lang="en-US" altLang="zh-CN" sz="2400" dirty="0">
                <a:solidFill>
                  <a:schemeClr val="bg1"/>
                </a:solidFill>
              </a:rPr>
              <a:t>phase k</a:t>
            </a:r>
            <a:r>
              <a:rPr lang="zh-CN" altLang="en-US" sz="2400" dirty="0">
                <a:solidFill>
                  <a:schemeClr val="bg1"/>
                </a:solidFill>
              </a:rPr>
              <a:t>里临时</a:t>
            </a:r>
            <a:r>
              <a:rPr lang="en-US" altLang="zh-CN" sz="2400" dirty="0">
                <a:solidFill>
                  <a:schemeClr val="bg1"/>
                </a:solidFill>
              </a:rPr>
              <a:t>leader</a:t>
            </a:r>
            <a:r>
              <a:rPr lang="zh-CN" altLang="en-US" sz="2400" dirty="0">
                <a:solidFill>
                  <a:schemeClr val="bg1"/>
                </a:solidFill>
              </a:rPr>
              <a:t>的最大数目必是以上述方式分布的，因为每</a:t>
            </a:r>
            <a:r>
              <a:rPr lang="en-US" altLang="zh-CN" sz="2400" dirty="0">
                <a:solidFill>
                  <a:schemeClr val="bg1"/>
                </a:solidFill>
              </a:rPr>
              <a:t>2</a:t>
            </a:r>
            <a:r>
              <a:rPr lang="en-US" altLang="zh-CN" sz="2400" baseline="30000" dirty="0">
                <a:solidFill>
                  <a:schemeClr val="bg1"/>
                </a:solidFill>
              </a:rPr>
              <a:t>k</a:t>
            </a:r>
            <a:r>
              <a:rPr lang="en-US" altLang="zh-CN" sz="2400" dirty="0">
                <a:solidFill>
                  <a:schemeClr val="bg1"/>
                </a:solidFill>
              </a:rPr>
              <a:t>+1</a:t>
            </a:r>
            <a:r>
              <a:rPr lang="zh-CN" altLang="en-US" sz="2400" dirty="0">
                <a:solidFill>
                  <a:schemeClr val="bg1"/>
                </a:solidFill>
              </a:rPr>
              <a:t>个结点至多有一个临时</a:t>
            </a:r>
            <a:r>
              <a:rPr lang="en-US" altLang="zh-CN" sz="2400" dirty="0">
                <a:solidFill>
                  <a:schemeClr val="bg1"/>
                </a:solidFill>
              </a:rPr>
              <a:t>leader</a:t>
            </a:r>
            <a:r>
              <a:rPr lang="zh-CN" altLang="en-US" sz="2400" dirty="0">
                <a:solidFill>
                  <a:schemeClr val="bg1"/>
                </a:solidFill>
              </a:rPr>
              <a:t>，所以</a:t>
            </a:r>
            <a:r>
              <a:rPr lang="en-US" altLang="zh-CN" sz="2400" dirty="0">
                <a:solidFill>
                  <a:schemeClr val="bg1"/>
                </a:solidFill>
              </a:rPr>
              <a:t>leader</a:t>
            </a:r>
            <a:r>
              <a:rPr lang="zh-CN" altLang="en-US" sz="2400" dirty="0">
                <a:solidFill>
                  <a:schemeClr val="bg1"/>
                </a:solidFill>
              </a:rPr>
              <a:t>数至多是</a:t>
            </a:r>
            <a:r>
              <a:rPr lang="en-US" altLang="zh-CN" sz="2400" dirty="0">
                <a:solidFill>
                  <a:schemeClr val="bg1"/>
                </a:solidFill>
              </a:rPr>
              <a:t>n/(2</a:t>
            </a:r>
            <a:r>
              <a:rPr lang="en-US" altLang="zh-CN" sz="2400" baseline="30000" dirty="0">
                <a:solidFill>
                  <a:schemeClr val="bg1"/>
                </a:solidFill>
              </a:rPr>
              <a:t>k</a:t>
            </a:r>
            <a:r>
              <a:rPr lang="en-US" altLang="zh-CN" sz="2400" dirty="0">
                <a:solidFill>
                  <a:schemeClr val="bg1"/>
                </a:solidFill>
              </a:rPr>
              <a:t>+1).</a:t>
            </a:r>
          </a:p>
        </p:txBody>
      </p:sp>
    </p:spTree>
  </p:cSld>
  <p:clrMapOvr>
    <a:masterClrMapping/>
  </p:clrMapOvr>
  <p:transition>
    <p:random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日期占位符 1">
            <a:extLst>
              <a:ext uri="{FF2B5EF4-FFF2-40B4-BE49-F238E27FC236}">
                <a16:creationId xmlns:a16="http://schemas.microsoft.com/office/drawing/2014/main" id="{94CC0DF2-190E-4D98-81E2-609DF11098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zh-CN"/>
          </a:p>
          <a:p>
            <a:endParaRPr lang="en-US" altLang="zh-CN" sz="1400"/>
          </a:p>
        </p:txBody>
      </p:sp>
      <p:sp>
        <p:nvSpPr>
          <p:cNvPr id="9" name="灯片编号占位符 3">
            <a:extLst>
              <a:ext uri="{FF2B5EF4-FFF2-40B4-BE49-F238E27FC236}">
                <a16:creationId xmlns:a16="http://schemas.microsoft.com/office/drawing/2014/main" id="{258208F4-6949-4D49-870B-829E25DFAF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68A8A-C1F4-417C-AA96-F1DC790437B5}" type="slidenum">
              <a:rPr lang="en-US" altLang="zh-CN"/>
              <a:pPr/>
              <a:t>27</a:t>
            </a:fld>
            <a:endParaRPr lang="en-US" altLang="zh-CN"/>
          </a:p>
        </p:txBody>
      </p:sp>
      <p:sp>
        <p:nvSpPr>
          <p:cNvPr id="421890" name="日期占位符 3">
            <a:extLst>
              <a:ext uri="{FF2B5EF4-FFF2-40B4-BE49-F238E27FC236}">
                <a16:creationId xmlns:a16="http://schemas.microsoft.com/office/drawing/2014/main" id="{3F614B32-E7DC-4D87-ADA0-736C580D0CE0}"/>
              </a:ext>
            </a:extLst>
          </p:cNvPr>
          <p:cNvSpPr txBox="1">
            <a:spLocks noGrp="1"/>
          </p:cNvSpPr>
          <p:nvPr/>
        </p:nvSpPr>
        <p:spPr bwMode="auto">
          <a:xfrm>
            <a:off x="179388" y="6273800"/>
            <a:ext cx="2133600" cy="53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endParaRPr lang="en-US" altLang="zh-CN" sz="1800">
              <a:solidFill>
                <a:srgbClr val="00CC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endParaRPr lang="en-US" altLang="zh-CN" sz="1400">
              <a:solidFill>
                <a:srgbClr val="00CC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64332C95-1DF9-446E-B151-FBE16FBD607F}"/>
              </a:ext>
            </a:extLst>
          </p:cNvPr>
          <p:cNvSpPr txBox="1">
            <a:spLocks noGrp="1"/>
          </p:cNvSpPr>
          <p:nvPr/>
        </p:nvSpPr>
        <p:spPr bwMode="auto">
          <a:xfrm>
            <a:off x="6589713" y="6237288"/>
            <a:ext cx="2133600" cy="47625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/>
            <a:fld id="{9210843B-BE97-4E0B-AD3A-1E70D40035F2}" type="slidenum">
              <a:rPr lang="en-US" altLang="zh-CN" sz="1400" b="0">
                <a:solidFill>
                  <a:srgbClr val="00CC00"/>
                </a:solidFill>
              </a:rPr>
              <a:pPr algn="r"/>
              <a:t>27</a:t>
            </a:fld>
            <a:endParaRPr lang="en-US" altLang="zh-CN" sz="1400" b="0">
              <a:solidFill>
                <a:srgbClr val="00CC00"/>
              </a:solidFill>
            </a:endParaRPr>
          </a:p>
        </p:txBody>
      </p:sp>
      <p:sp>
        <p:nvSpPr>
          <p:cNvPr id="421892" name="Rectangle 2">
            <a:extLst>
              <a:ext uri="{FF2B5EF4-FFF2-40B4-BE49-F238E27FC236}">
                <a16:creationId xmlns:a16="http://schemas.microsoft.com/office/drawing/2014/main" id="{B35B340B-66AF-4CB9-96F0-DE33FC428B94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260350" y="184150"/>
            <a:ext cx="8461375" cy="503238"/>
          </a:xfrm>
        </p:spPr>
        <p:txBody>
          <a:bodyPr/>
          <a:lstStyle/>
          <a:p>
            <a:pPr algn="l"/>
            <a:r>
              <a:rPr lang="en-US" altLang="zh-CN" sz="3600">
                <a:cs typeface="Times New Roman" panose="02020603050405020304" pitchFamily="18" charset="0"/>
              </a:rPr>
              <a:t>§3.3.2 </a:t>
            </a:r>
            <a:r>
              <a:rPr lang="zh-CN" altLang="en-US" sz="3600">
                <a:cs typeface="Times New Roman" panose="02020603050405020304" pitchFamily="18" charset="0"/>
              </a:rPr>
              <a:t>一个</a:t>
            </a:r>
            <a:r>
              <a:rPr lang="en-US" altLang="zh-CN" sz="3600">
                <a:cs typeface="Times New Roman" panose="02020603050405020304" pitchFamily="18" charset="0"/>
              </a:rPr>
              <a:t>O(</a:t>
            </a:r>
            <a:r>
              <a:rPr lang="en-US" altLang="zh-CN" sz="3600" i="1">
                <a:cs typeface="Times New Roman" panose="02020603050405020304" pitchFamily="18" charset="0"/>
              </a:rPr>
              <a:t>n</a:t>
            </a:r>
            <a:r>
              <a:rPr lang="en-US" altLang="zh-CN" sz="3600">
                <a:cs typeface="Times New Roman" panose="02020603050405020304" pitchFamily="18" charset="0"/>
              </a:rPr>
              <a:t>lg</a:t>
            </a:r>
            <a:r>
              <a:rPr lang="en-US" altLang="zh-CN" sz="3600" i="1">
                <a:cs typeface="Times New Roman" panose="02020603050405020304" pitchFamily="18" charset="0"/>
              </a:rPr>
              <a:t>n</a:t>
            </a:r>
            <a:r>
              <a:rPr lang="en-US" altLang="zh-CN" sz="3600">
                <a:cs typeface="Times New Roman" panose="02020603050405020304" pitchFamily="18" charset="0"/>
              </a:rPr>
              <a:t>)</a:t>
            </a:r>
            <a:r>
              <a:rPr lang="zh-CN" altLang="en-US" sz="3600">
                <a:cs typeface="Times New Roman" panose="02020603050405020304" pitchFamily="18" charset="0"/>
              </a:rPr>
              <a:t>算法</a:t>
            </a:r>
            <a:endParaRPr lang="zh-CN" altLang="en-US" sz="3600">
              <a:cs typeface="Arial" panose="020B0604020202020204" pitchFamily="34" charset="0"/>
            </a:endParaRPr>
          </a:p>
        </p:txBody>
      </p:sp>
      <p:sp>
        <p:nvSpPr>
          <p:cNvPr id="421893" name="Rectangle 3">
            <a:extLst>
              <a:ext uri="{FF2B5EF4-FFF2-40B4-BE49-F238E27FC236}">
                <a16:creationId xmlns:a16="http://schemas.microsoft.com/office/drawing/2014/main" id="{573A6D41-1F6E-4B71-A7EF-A4544E366698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250825" y="863600"/>
            <a:ext cx="8732838" cy="5805488"/>
          </a:xfrm>
        </p:spPr>
        <p:txBody>
          <a:bodyPr/>
          <a:lstStyle/>
          <a:p>
            <a:pPr marL="609600" indent="-609600" algn="just">
              <a:lnSpc>
                <a:spcPct val="90000"/>
              </a:lnSpc>
              <a:buClr>
                <a:srgbClr val="FF9900"/>
              </a:buClr>
              <a:buSzPct val="50000"/>
              <a:buFont typeface="Wingdings" panose="05000000000000000000" pitchFamily="2" charset="2"/>
              <a:buNone/>
            </a:pPr>
            <a:r>
              <a:rPr lang="en-US" altLang="zh-CN" sz="2800" dirty="0">
                <a:solidFill>
                  <a:schemeClr val="bg1"/>
                </a:solidFill>
              </a:rPr>
              <a:t>Th3.4. </a:t>
            </a:r>
            <a:r>
              <a:rPr lang="zh-CN" altLang="en-US" sz="2800" dirty="0">
                <a:solidFill>
                  <a:schemeClr val="bg1"/>
                </a:solidFill>
              </a:rPr>
              <a:t>存在一个异步的</a:t>
            </a:r>
            <a:r>
              <a:rPr lang="en-US" altLang="zh-CN" sz="2800" dirty="0">
                <a:solidFill>
                  <a:schemeClr val="bg1"/>
                </a:solidFill>
                <a:latin typeface="Times New Roman" panose="02020603050405020304" pitchFamily="18" charset="0"/>
              </a:rPr>
              <a:t>leader</a:t>
            </a:r>
            <a:r>
              <a:rPr lang="zh-CN" altLang="en-US" sz="2800" dirty="0">
                <a:solidFill>
                  <a:schemeClr val="bg1"/>
                </a:solidFill>
              </a:rPr>
              <a:t>选举算法，其</a:t>
            </a:r>
            <a:r>
              <a:rPr lang="en-US" altLang="zh-CN" sz="2800" dirty="0">
                <a:solidFill>
                  <a:schemeClr val="bg1"/>
                </a:solidFill>
                <a:latin typeface="Times New Roman" panose="02020603050405020304" pitchFamily="18" charset="0"/>
              </a:rPr>
              <a:t>msg</a:t>
            </a:r>
            <a:r>
              <a:rPr lang="zh-CN" altLang="en-US" sz="2800" dirty="0">
                <a:solidFill>
                  <a:schemeClr val="bg1"/>
                </a:solidFill>
              </a:rPr>
              <a:t>复杂性为</a:t>
            </a:r>
            <a:r>
              <a:rPr lang="en-US" altLang="zh-CN" sz="2800" dirty="0">
                <a:solidFill>
                  <a:schemeClr val="bg1"/>
                </a:solidFill>
                <a:latin typeface="Times New Roman" panose="02020603050405020304" pitchFamily="18" charset="0"/>
              </a:rPr>
              <a:t>O(</a:t>
            </a:r>
            <a:r>
              <a:rPr lang="en-US" altLang="zh-CN" sz="2800" i="1" dirty="0" err="1">
                <a:solidFill>
                  <a:schemeClr val="bg1"/>
                </a:solidFill>
                <a:latin typeface="Times New Roman" panose="02020603050405020304" pitchFamily="18" charset="0"/>
              </a:rPr>
              <a:t>n</a:t>
            </a:r>
            <a:r>
              <a:rPr lang="en-US" altLang="zh-CN" sz="2800" dirty="0" err="1">
                <a:solidFill>
                  <a:schemeClr val="bg1"/>
                </a:solidFill>
                <a:latin typeface="Times New Roman" panose="02020603050405020304" pitchFamily="18" charset="0"/>
              </a:rPr>
              <a:t>lg</a:t>
            </a:r>
            <a:r>
              <a:rPr lang="en-US" altLang="zh-CN" sz="2800" i="1" dirty="0" err="1">
                <a:solidFill>
                  <a:schemeClr val="bg1"/>
                </a:solidFill>
                <a:latin typeface="Times New Roman" panose="02020603050405020304" pitchFamily="18" charset="0"/>
              </a:rPr>
              <a:t>n</a:t>
            </a:r>
            <a:r>
              <a:rPr lang="en-US" altLang="zh-CN" sz="2800" dirty="0">
                <a:solidFill>
                  <a:schemeClr val="bg1"/>
                </a:solidFill>
                <a:latin typeface="Times New Roman" panose="02020603050405020304" pitchFamily="18" charset="0"/>
              </a:rPr>
              <a:t>).</a:t>
            </a:r>
          </a:p>
          <a:p>
            <a:pPr marL="609600" indent="-609600" algn="just">
              <a:lnSpc>
                <a:spcPct val="90000"/>
              </a:lnSpc>
              <a:buClr>
                <a:srgbClr val="FF9900"/>
              </a:buClr>
              <a:buSzPct val="50000"/>
              <a:buFont typeface="Wingdings" panose="05000000000000000000" pitchFamily="2" charset="2"/>
              <a:buNone/>
            </a:pPr>
            <a:r>
              <a:rPr lang="en-US" altLang="zh-CN" sz="2800" dirty="0" err="1">
                <a:solidFill>
                  <a:schemeClr val="bg1"/>
                </a:solidFill>
                <a:latin typeface="Times New Roman" panose="02020603050405020304" pitchFamily="18" charset="0"/>
              </a:rPr>
              <a:t>Pf</a:t>
            </a:r>
            <a:r>
              <a:rPr lang="en-US" altLang="zh-CN" sz="2800" dirty="0">
                <a:solidFill>
                  <a:schemeClr val="bg1"/>
                </a:solidFill>
                <a:latin typeface="Times New Roman" panose="02020603050405020304" pitchFamily="18" charset="0"/>
              </a:rPr>
              <a:t>:	</a:t>
            </a:r>
            <a:r>
              <a:rPr lang="zh-CN" altLang="en-US" sz="2800" dirty="0">
                <a:solidFill>
                  <a:schemeClr val="bg1"/>
                </a:solidFill>
                <a:latin typeface="Times New Roman" panose="02020603050405020304" pitchFamily="18" charset="0"/>
              </a:rPr>
              <a:t>由</a:t>
            </a:r>
            <a:r>
              <a:rPr lang="en-US" altLang="zh-CN" sz="2800" dirty="0">
                <a:solidFill>
                  <a:schemeClr val="bg1"/>
                </a:solidFill>
                <a:latin typeface="Times New Roman" panose="02020603050405020304" pitchFamily="18" charset="0"/>
              </a:rPr>
              <a:t>lemma3.3</a:t>
            </a:r>
            <a:r>
              <a:rPr lang="zh-CN" altLang="en-US" sz="2800" dirty="0">
                <a:solidFill>
                  <a:schemeClr val="bg1"/>
                </a:solidFill>
                <a:latin typeface="Times New Roman" panose="02020603050405020304" pitchFamily="18" charset="0"/>
              </a:rPr>
              <a:t>知，知道</a:t>
            </a:r>
            <a:r>
              <a:rPr lang="en-US" altLang="zh-CN" sz="2800" dirty="0">
                <a:solidFill>
                  <a:schemeClr val="bg1"/>
                </a:solidFill>
                <a:latin typeface="Times New Roman" panose="02020603050405020304" pitchFamily="18" charset="0"/>
              </a:rPr>
              <a:t>phase lg(n-1)</a:t>
            </a:r>
            <a:r>
              <a:rPr lang="zh-CN" altLang="en-US" sz="2800" dirty="0">
                <a:solidFill>
                  <a:schemeClr val="bg1"/>
                </a:solidFill>
                <a:latin typeface="Times New Roman" panose="02020603050405020304" pitchFamily="18" charset="0"/>
              </a:rPr>
              <a:t>时只剩下一个</a:t>
            </a:r>
            <a:r>
              <a:rPr lang="en-US" altLang="zh-CN" sz="2800" dirty="0">
                <a:solidFill>
                  <a:schemeClr val="bg1"/>
                </a:solidFill>
                <a:latin typeface="Times New Roman" panose="02020603050405020304" pitchFamily="18" charset="0"/>
              </a:rPr>
              <a:t>leader(</a:t>
            </a:r>
            <a:r>
              <a:rPr lang="zh-CN" altLang="en-US" sz="2800" dirty="0">
                <a:solidFill>
                  <a:schemeClr val="bg1"/>
                </a:solidFill>
                <a:latin typeface="Times New Roman" panose="02020603050405020304" pitchFamily="18" charset="0"/>
              </a:rPr>
              <a:t>最后的</a:t>
            </a:r>
            <a:r>
              <a:rPr lang="en-US" altLang="zh-CN" sz="2800" dirty="0">
                <a:solidFill>
                  <a:schemeClr val="bg1"/>
                </a:solidFill>
                <a:latin typeface="Times New Roman" panose="02020603050405020304" pitchFamily="18" charset="0"/>
              </a:rPr>
              <a:t>leader). msg</a:t>
            </a:r>
            <a:r>
              <a:rPr lang="zh-CN" altLang="en-US" sz="2800" dirty="0">
                <a:solidFill>
                  <a:schemeClr val="bg1"/>
                </a:solidFill>
                <a:latin typeface="Times New Roman" panose="02020603050405020304" pitchFamily="18" charset="0"/>
              </a:rPr>
              <a:t>总数：</a:t>
            </a:r>
          </a:p>
          <a:p>
            <a:pPr marL="609600" indent="-609600" algn="just">
              <a:lnSpc>
                <a:spcPct val="90000"/>
              </a:lnSpc>
              <a:buClr>
                <a:srgbClr val="FF9900"/>
              </a:buClr>
              <a:buSzPct val="50000"/>
              <a:buFont typeface="Wingdings" panose="05000000000000000000" pitchFamily="2" charset="2"/>
              <a:buNone/>
            </a:pPr>
            <a:endParaRPr lang="zh-CN" altLang="en-US" sz="2800" dirty="0">
              <a:solidFill>
                <a:schemeClr val="bg1"/>
              </a:solidFill>
              <a:latin typeface="Times New Roman" panose="02020603050405020304" pitchFamily="18" charset="0"/>
            </a:endParaRPr>
          </a:p>
          <a:p>
            <a:pPr marL="609600" indent="-609600" algn="just">
              <a:lnSpc>
                <a:spcPct val="90000"/>
              </a:lnSpc>
              <a:buClr>
                <a:srgbClr val="FF9900"/>
              </a:buClr>
              <a:buSzPct val="50000"/>
              <a:buFont typeface="Wingdings" panose="05000000000000000000" pitchFamily="2" charset="2"/>
              <a:buNone/>
            </a:pPr>
            <a:endParaRPr lang="zh-CN" altLang="en-US" sz="2800" dirty="0">
              <a:solidFill>
                <a:schemeClr val="bg1"/>
              </a:solidFill>
              <a:latin typeface="Times New Roman" panose="02020603050405020304" pitchFamily="18" charset="0"/>
            </a:endParaRPr>
          </a:p>
          <a:p>
            <a:pPr marL="609600" indent="-609600" algn="just">
              <a:lnSpc>
                <a:spcPct val="90000"/>
              </a:lnSpc>
              <a:buClr>
                <a:srgbClr val="FF9900"/>
              </a:buClr>
              <a:buSzPct val="50000"/>
              <a:buFont typeface="Wingdings" panose="05000000000000000000" pitchFamily="2" charset="2"/>
              <a:buNone/>
            </a:pPr>
            <a:r>
              <a:rPr lang="zh-CN" altLang="en-US" sz="2800" dirty="0">
                <a:solidFill>
                  <a:schemeClr val="bg1"/>
                </a:solidFill>
                <a:latin typeface="Times New Roman" panose="02020603050405020304" pitchFamily="18" charset="0"/>
              </a:rPr>
              <a:t>	</a:t>
            </a:r>
          </a:p>
          <a:p>
            <a:pPr marL="609600" indent="-609600" algn="just">
              <a:lnSpc>
                <a:spcPct val="90000"/>
              </a:lnSpc>
              <a:buClr>
                <a:srgbClr val="FF9900"/>
              </a:buClr>
              <a:buSzPct val="50000"/>
              <a:buFont typeface="Wingdings" panose="05000000000000000000" pitchFamily="2" charset="2"/>
              <a:buNone/>
            </a:pPr>
            <a:r>
              <a:rPr lang="zh-CN" altLang="en-US" sz="2800" dirty="0">
                <a:solidFill>
                  <a:schemeClr val="bg1"/>
                </a:solidFill>
                <a:latin typeface="Times New Roman" panose="02020603050405020304" pitchFamily="18" charset="0"/>
              </a:rPr>
              <a:t>       </a:t>
            </a:r>
            <a:r>
              <a:rPr lang="en-US" altLang="zh-CN" sz="2800" dirty="0" err="1">
                <a:solidFill>
                  <a:schemeClr val="bg1"/>
                </a:solidFill>
                <a:latin typeface="Times New Roman" panose="02020603050405020304" pitchFamily="18" charset="0"/>
              </a:rPr>
              <a:t>i</a:t>
            </a:r>
            <a:r>
              <a:rPr lang="en-US" altLang="zh-CN" sz="2800" dirty="0">
                <a:solidFill>
                  <a:schemeClr val="bg1"/>
                </a:solidFill>
                <a:latin typeface="Times New Roman" panose="02020603050405020304" pitchFamily="18" charset="0"/>
              </a:rPr>
              <a:t>) phase 0: msg</a:t>
            </a:r>
            <a:r>
              <a:rPr lang="zh-CN" altLang="en-US" sz="2800" dirty="0">
                <a:solidFill>
                  <a:schemeClr val="bg1"/>
                </a:solidFill>
                <a:latin typeface="Times New Roman" panose="02020603050405020304" pitchFamily="18" charset="0"/>
              </a:rPr>
              <a:t>数为</a:t>
            </a:r>
            <a:r>
              <a:rPr lang="en-US" altLang="zh-CN" sz="2800" dirty="0">
                <a:solidFill>
                  <a:schemeClr val="bg1"/>
                </a:solidFill>
                <a:latin typeface="Times New Roman" panose="02020603050405020304" pitchFamily="18" charset="0"/>
              </a:rPr>
              <a:t>4n.</a:t>
            </a:r>
          </a:p>
          <a:p>
            <a:pPr marL="609600" indent="-609600" algn="just">
              <a:lnSpc>
                <a:spcPct val="90000"/>
              </a:lnSpc>
              <a:buClr>
                <a:srgbClr val="FF9900"/>
              </a:buClr>
              <a:buSzPct val="50000"/>
              <a:buFont typeface="Wingdings" panose="05000000000000000000" pitchFamily="2" charset="2"/>
              <a:buNone/>
            </a:pPr>
            <a:r>
              <a:rPr lang="en-US" altLang="zh-CN" sz="2800" dirty="0">
                <a:solidFill>
                  <a:schemeClr val="bg1"/>
                </a:solidFill>
                <a:latin typeface="Times New Roman" panose="02020603050405020304" pitchFamily="18" charset="0"/>
              </a:rPr>
              <a:t>	ii)</a:t>
            </a:r>
            <a:r>
              <a:rPr lang="zh-CN" altLang="en-US" sz="2800" dirty="0">
                <a:solidFill>
                  <a:schemeClr val="bg1"/>
                </a:solidFill>
                <a:latin typeface="Times New Roman" panose="02020603050405020304" pitchFamily="18" charset="0"/>
              </a:rPr>
              <a:t>终止</a:t>
            </a:r>
            <a:r>
              <a:rPr lang="en-US" altLang="zh-CN" sz="2800" dirty="0" err="1">
                <a:solidFill>
                  <a:schemeClr val="bg1"/>
                </a:solidFill>
                <a:latin typeface="Times New Roman" panose="02020603050405020304" pitchFamily="18" charset="0"/>
              </a:rPr>
              <a:t>msgs</a:t>
            </a:r>
            <a:r>
              <a:rPr lang="zh-CN" altLang="en-US" sz="2800" dirty="0">
                <a:solidFill>
                  <a:schemeClr val="bg1"/>
                </a:solidFill>
                <a:latin typeface="Times New Roman" panose="02020603050405020304" pitchFamily="18" charset="0"/>
              </a:rPr>
              <a:t>：</a:t>
            </a:r>
            <a:r>
              <a:rPr lang="en-US" altLang="zh-CN" sz="2800" dirty="0">
                <a:solidFill>
                  <a:schemeClr val="bg1"/>
                </a:solidFill>
                <a:latin typeface="Times New Roman" panose="02020603050405020304" pitchFamily="18" charset="0"/>
              </a:rPr>
              <a:t>n.</a:t>
            </a:r>
          </a:p>
          <a:p>
            <a:pPr marL="609600" indent="-609600" algn="just">
              <a:lnSpc>
                <a:spcPct val="90000"/>
              </a:lnSpc>
              <a:buClr>
                <a:srgbClr val="FF9900"/>
              </a:buClr>
              <a:buSzPct val="50000"/>
              <a:buFont typeface="Wingdings" panose="05000000000000000000" pitchFamily="2" charset="2"/>
              <a:buNone/>
            </a:pPr>
            <a:r>
              <a:rPr lang="en-US" altLang="zh-CN" sz="2800" dirty="0">
                <a:solidFill>
                  <a:schemeClr val="bg1"/>
                </a:solidFill>
                <a:latin typeface="Times New Roman" panose="02020603050405020304" pitchFamily="18" charset="0"/>
              </a:rPr>
              <a:t>Note: </a:t>
            </a:r>
            <a:r>
              <a:rPr lang="zh-CN" altLang="en-US" sz="2800" dirty="0">
                <a:solidFill>
                  <a:schemeClr val="bg1"/>
                </a:solidFill>
                <a:latin typeface="Times New Roman" panose="02020603050405020304" pitchFamily="18" charset="0"/>
              </a:rPr>
              <a:t>双向通信</a:t>
            </a:r>
            <a:r>
              <a:rPr lang="en-US" altLang="zh-CN" sz="2800" dirty="0">
                <a:solidFill>
                  <a:schemeClr val="bg1"/>
                </a:solidFill>
                <a:latin typeface="Times New Roman" panose="02020603050405020304" pitchFamily="18" charset="0"/>
              </a:rPr>
              <a:t>. </a:t>
            </a:r>
            <a:r>
              <a:rPr lang="zh-CN" altLang="en-US" sz="2800" dirty="0">
                <a:solidFill>
                  <a:schemeClr val="bg1"/>
                </a:solidFill>
                <a:latin typeface="Times New Roman" panose="02020603050405020304" pitchFamily="18" charset="0"/>
              </a:rPr>
              <a:t>该</a:t>
            </a:r>
            <a:r>
              <a:rPr lang="en-US" altLang="zh-CN" sz="2800" dirty="0">
                <a:solidFill>
                  <a:schemeClr val="bg1"/>
                </a:solidFill>
                <a:latin typeface="Times New Roman" panose="02020603050405020304" pitchFamily="18" charset="0"/>
              </a:rPr>
              <a:t>msg</a:t>
            </a:r>
            <a:r>
              <a:rPr lang="zh-CN" altLang="en-US" sz="2800" dirty="0">
                <a:solidFill>
                  <a:schemeClr val="bg1"/>
                </a:solidFill>
                <a:latin typeface="Times New Roman" panose="02020603050405020304" pitchFamily="18" charset="0"/>
              </a:rPr>
              <a:t>复杂性的常数因子不是最优的</a:t>
            </a:r>
            <a:r>
              <a:rPr lang="en-US" altLang="zh-CN" sz="2800" dirty="0">
                <a:solidFill>
                  <a:schemeClr val="bg1"/>
                </a:solidFill>
                <a:latin typeface="Times New Roman" panose="02020603050405020304" pitchFamily="18" charset="0"/>
              </a:rPr>
              <a:t>.</a:t>
            </a:r>
          </a:p>
        </p:txBody>
      </p:sp>
      <p:graphicFrame>
        <p:nvGraphicFramePr>
          <p:cNvPr id="421894" name="Object 6">
            <a:extLst>
              <a:ext uri="{FF2B5EF4-FFF2-40B4-BE49-F238E27FC236}">
                <a16:creationId xmlns:a16="http://schemas.microsoft.com/office/drawing/2014/main" id="{CACB5B55-2D16-482B-8CE3-CBFF2201959B}"/>
              </a:ext>
            </a:extLst>
          </p:cNvPr>
          <p:cNvGraphicFramePr>
            <a:graphicFrameLocks noChangeAspect="1"/>
          </p:cNvGraphicFramePr>
          <p:nvPr/>
        </p:nvGraphicFramePr>
        <p:xfrm>
          <a:off x="927100" y="3024188"/>
          <a:ext cx="7561263" cy="1260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2197080" imgH="431640" progId="Equation.DSMT4">
                  <p:embed/>
                </p:oleObj>
              </mc:Choice>
              <mc:Fallback>
                <p:oleObj name="Equation" r:id="rId3" imgW="2197080" imgH="431640" progId="Equation.DSMT4">
                  <p:embed/>
                  <p:pic>
                    <p:nvPicPr>
                      <p:cNvPr id="421894" name="Object 6">
                        <a:extLst>
                          <a:ext uri="{FF2B5EF4-FFF2-40B4-BE49-F238E27FC236}">
                            <a16:creationId xmlns:a16="http://schemas.microsoft.com/office/drawing/2014/main" id="{CACB5B55-2D16-482B-8CE3-CBFF2201959B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lum bright="100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27100" y="3024188"/>
                        <a:ext cx="7561263" cy="12604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 algn="ctr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random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日期占位符 1">
            <a:extLst>
              <a:ext uri="{FF2B5EF4-FFF2-40B4-BE49-F238E27FC236}">
                <a16:creationId xmlns:a16="http://schemas.microsoft.com/office/drawing/2014/main" id="{DD7B3ADE-0EB1-4DCA-B6F9-A3E118C470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zh-CN"/>
          </a:p>
          <a:p>
            <a:endParaRPr lang="en-US" altLang="zh-CN" sz="1400"/>
          </a:p>
        </p:txBody>
      </p:sp>
      <p:sp>
        <p:nvSpPr>
          <p:cNvPr id="9" name="灯片编号占位符 3">
            <a:extLst>
              <a:ext uri="{FF2B5EF4-FFF2-40B4-BE49-F238E27FC236}">
                <a16:creationId xmlns:a16="http://schemas.microsoft.com/office/drawing/2014/main" id="{90B2804D-8425-4608-BA6D-37DDB6C58D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8977DF-F14E-4AE8-B140-9653A275C497}" type="slidenum">
              <a:rPr lang="en-US" altLang="zh-CN"/>
              <a:pPr/>
              <a:t>28</a:t>
            </a:fld>
            <a:endParaRPr lang="en-US" altLang="zh-CN"/>
          </a:p>
        </p:txBody>
      </p:sp>
      <p:sp>
        <p:nvSpPr>
          <p:cNvPr id="480258" name="日期占位符 3">
            <a:extLst>
              <a:ext uri="{FF2B5EF4-FFF2-40B4-BE49-F238E27FC236}">
                <a16:creationId xmlns:a16="http://schemas.microsoft.com/office/drawing/2014/main" id="{92DA8415-4504-410F-82BE-AE2B92615129}"/>
              </a:ext>
            </a:extLst>
          </p:cNvPr>
          <p:cNvSpPr txBox="1">
            <a:spLocks noGrp="1"/>
          </p:cNvSpPr>
          <p:nvPr/>
        </p:nvSpPr>
        <p:spPr bwMode="auto">
          <a:xfrm>
            <a:off x="179388" y="6273800"/>
            <a:ext cx="2133600" cy="53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endParaRPr lang="en-US" altLang="zh-CN" sz="1800">
              <a:solidFill>
                <a:srgbClr val="00CC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endParaRPr lang="en-US" altLang="zh-CN" sz="1400">
              <a:solidFill>
                <a:srgbClr val="00CC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C096150C-CC63-4E4F-B99D-E2A5DB23C8CE}"/>
              </a:ext>
            </a:extLst>
          </p:cNvPr>
          <p:cNvSpPr txBox="1">
            <a:spLocks noGrp="1"/>
          </p:cNvSpPr>
          <p:nvPr/>
        </p:nvSpPr>
        <p:spPr bwMode="auto">
          <a:xfrm>
            <a:off x="6589713" y="6237288"/>
            <a:ext cx="2133600" cy="47625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/>
            <a:fld id="{AC9674A8-DE4D-41E7-8398-E417ED068EF9}" type="slidenum">
              <a:rPr lang="en-US" altLang="zh-CN" sz="1400" b="0">
                <a:solidFill>
                  <a:srgbClr val="00CC00"/>
                </a:solidFill>
              </a:rPr>
              <a:pPr algn="r"/>
              <a:t>28</a:t>
            </a:fld>
            <a:endParaRPr lang="en-US" altLang="zh-CN" sz="1400" b="0">
              <a:solidFill>
                <a:srgbClr val="00CC00"/>
              </a:solidFill>
            </a:endParaRPr>
          </a:p>
        </p:txBody>
      </p:sp>
      <p:sp>
        <p:nvSpPr>
          <p:cNvPr id="480260" name="Rectangle 2">
            <a:extLst>
              <a:ext uri="{FF2B5EF4-FFF2-40B4-BE49-F238E27FC236}">
                <a16:creationId xmlns:a16="http://schemas.microsoft.com/office/drawing/2014/main" id="{7A46A24C-20DD-45DC-AB92-648610B3431D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260350" y="184150"/>
            <a:ext cx="8461375" cy="503238"/>
          </a:xfrm>
        </p:spPr>
        <p:txBody>
          <a:bodyPr/>
          <a:lstStyle/>
          <a:p>
            <a:pPr algn="l"/>
            <a:r>
              <a:rPr lang="en-US" altLang="zh-CN" sz="3600" dirty="0">
                <a:cs typeface="Times New Roman" panose="02020603050405020304" pitchFamily="18" charset="0"/>
              </a:rPr>
              <a:t>§3.3.3 </a:t>
            </a:r>
            <a:r>
              <a:rPr lang="zh-CN" altLang="en-US" sz="3600" dirty="0">
                <a:cs typeface="Times New Roman" panose="02020603050405020304" pitchFamily="18" charset="0"/>
              </a:rPr>
              <a:t>下界</a:t>
            </a:r>
            <a:r>
              <a:rPr lang="el-GR" altLang="zh-CN" sz="3600" dirty="0">
                <a:cs typeface="Times New Roman" panose="02020603050405020304" pitchFamily="18" charset="0"/>
              </a:rPr>
              <a:t>Ω</a:t>
            </a:r>
            <a:r>
              <a:rPr lang="en-US" altLang="zh-CN" sz="3600" dirty="0">
                <a:cs typeface="Times New Roman" panose="02020603050405020304" pitchFamily="18" charset="0"/>
              </a:rPr>
              <a:t>(</a:t>
            </a:r>
            <a:r>
              <a:rPr lang="en-US" altLang="zh-CN" sz="3600" i="1" dirty="0" err="1">
                <a:cs typeface="Times New Roman" panose="02020603050405020304" pitchFamily="18" charset="0"/>
              </a:rPr>
              <a:t>n</a:t>
            </a:r>
            <a:r>
              <a:rPr lang="en-US" altLang="zh-CN" sz="3600" dirty="0" err="1">
                <a:cs typeface="Times New Roman" panose="02020603050405020304" pitchFamily="18" charset="0"/>
              </a:rPr>
              <a:t>lg</a:t>
            </a:r>
            <a:r>
              <a:rPr lang="en-US" altLang="zh-CN" sz="3600" i="1" dirty="0" err="1">
                <a:cs typeface="Times New Roman" panose="02020603050405020304" pitchFamily="18" charset="0"/>
              </a:rPr>
              <a:t>n</a:t>
            </a:r>
            <a:r>
              <a:rPr lang="en-US" altLang="zh-CN" sz="3600" dirty="0">
                <a:cs typeface="Times New Roman" panose="02020603050405020304" pitchFamily="18" charset="0"/>
              </a:rPr>
              <a:t>)</a:t>
            </a:r>
            <a:endParaRPr lang="zh-CN" altLang="el-GR" sz="3600" dirty="0">
              <a:cs typeface="Times New Roman" panose="02020603050405020304" pitchFamily="18" charset="0"/>
            </a:endParaRPr>
          </a:p>
        </p:txBody>
      </p:sp>
      <p:sp>
        <p:nvSpPr>
          <p:cNvPr id="480261" name="Rectangle 3">
            <a:extLst>
              <a:ext uri="{FF2B5EF4-FFF2-40B4-BE49-F238E27FC236}">
                <a16:creationId xmlns:a16="http://schemas.microsoft.com/office/drawing/2014/main" id="{97AAE5A7-4D77-42AF-8F5A-9FEDA12F6C22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250825" y="863600"/>
            <a:ext cx="8732838" cy="5805488"/>
          </a:xfrm>
        </p:spPr>
        <p:txBody>
          <a:bodyPr/>
          <a:lstStyle/>
          <a:p>
            <a:pPr marL="609600" indent="-609600">
              <a:buClr>
                <a:srgbClr val="FF9900"/>
              </a:buClr>
              <a:buSzPct val="50000"/>
              <a:buFont typeface="Wingdings" panose="05000000000000000000" pitchFamily="2" charset="2"/>
              <a:buNone/>
            </a:pPr>
            <a:r>
              <a:rPr lang="en-US" altLang="zh-CN" sz="2800" b="0" dirty="0">
                <a:solidFill>
                  <a:schemeClr val="bg1"/>
                </a:solidFill>
                <a:latin typeface="Times New Roman" panose="02020603050405020304" pitchFamily="18" charset="0"/>
              </a:rPr>
              <a:t>	</a:t>
            </a:r>
            <a:r>
              <a:rPr lang="zh-CN" altLang="en-US" sz="2800" b="0" dirty="0">
                <a:solidFill>
                  <a:schemeClr val="bg1"/>
                </a:solidFill>
                <a:latin typeface="Times New Roman" panose="02020603050405020304" pitchFamily="18" charset="0"/>
              </a:rPr>
              <a:t>现证明对于</a:t>
            </a:r>
            <a:r>
              <a:rPr lang="en-US" altLang="zh-CN" sz="2800" b="0" dirty="0">
                <a:solidFill>
                  <a:schemeClr val="bg1"/>
                </a:solidFill>
                <a:latin typeface="Times New Roman" panose="02020603050405020304" pitchFamily="18" charset="0"/>
              </a:rPr>
              <a:t>uniform</a:t>
            </a:r>
            <a:r>
              <a:rPr lang="zh-CN" altLang="en-US" sz="2800" b="0" dirty="0">
                <a:solidFill>
                  <a:schemeClr val="bg1"/>
                </a:solidFill>
                <a:latin typeface="Times New Roman" panose="02020603050405020304" pitchFamily="18" charset="0"/>
              </a:rPr>
              <a:t>算法，异步环里任何</a:t>
            </a:r>
            <a:r>
              <a:rPr lang="en-US" altLang="zh-CN" sz="2800" b="0" dirty="0">
                <a:solidFill>
                  <a:schemeClr val="bg1"/>
                </a:solidFill>
                <a:latin typeface="Times New Roman" panose="02020603050405020304" pitchFamily="18" charset="0"/>
              </a:rPr>
              <a:t>leader</a:t>
            </a:r>
            <a:r>
              <a:rPr lang="zh-CN" altLang="en-US" sz="2800" b="0" dirty="0">
                <a:solidFill>
                  <a:schemeClr val="bg1"/>
                </a:solidFill>
                <a:latin typeface="Times New Roman" panose="02020603050405020304" pitchFamily="18" charset="0"/>
              </a:rPr>
              <a:t>选举算法至少发送</a:t>
            </a:r>
            <a:r>
              <a:rPr lang="el-GR" altLang="zh-CN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Ω</a:t>
            </a:r>
            <a:r>
              <a:rPr lang="en-US" altLang="zh-CN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zh-CN" sz="2800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zh-CN" sz="2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lg</a:t>
            </a:r>
            <a:r>
              <a:rPr lang="en-US" altLang="zh-CN" sz="2800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zh-CN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zh-CN" altLang="en-US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个</a:t>
            </a:r>
            <a:r>
              <a:rPr lang="en-US" altLang="zh-CN" sz="2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msgs</a:t>
            </a:r>
            <a:r>
              <a:rPr lang="zh-CN" altLang="en-US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。</a:t>
            </a:r>
          </a:p>
          <a:p>
            <a:pPr marL="609600" indent="-609600" algn="just">
              <a:buClr>
                <a:srgbClr val="FF9900"/>
              </a:buClr>
              <a:buSzPct val="50000"/>
              <a:buFont typeface="Wingdings" panose="05000000000000000000" pitchFamily="2" charset="2"/>
              <a:buNone/>
            </a:pPr>
            <a:r>
              <a:rPr lang="zh-CN" altLang="en-US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zh-CN" altLang="en-US" sz="2800" b="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我们的下界证明是针对</a:t>
            </a:r>
            <a:r>
              <a:rPr lang="en-US" altLang="zh-CN" sz="2800" b="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leader</a:t>
            </a:r>
            <a:r>
              <a:rPr lang="zh-CN" altLang="en-US" sz="2800" b="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选举问题的一个变种：</a:t>
            </a:r>
          </a:p>
          <a:p>
            <a:pPr marL="990600" lvl="1" indent="-533400">
              <a:buClr>
                <a:srgbClr val="FF9900"/>
              </a:buClr>
              <a:buSzPct val="50000"/>
            </a:pPr>
            <a:r>
              <a:rPr lang="zh-CN" altLang="en-US" sz="24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选中的</a:t>
            </a:r>
            <a:r>
              <a:rPr lang="en-US" altLang="zh-CN" sz="24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leader</a:t>
            </a:r>
            <a:r>
              <a:rPr lang="zh-CN" altLang="en-US" sz="24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必定是环上具有最大</a:t>
            </a:r>
            <a:r>
              <a:rPr lang="en-US" altLang="zh-CN" sz="24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id</a:t>
            </a:r>
            <a:r>
              <a:rPr lang="zh-CN" altLang="en-US" sz="24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的处理器。</a:t>
            </a:r>
          </a:p>
          <a:p>
            <a:pPr marL="990600" lvl="1" indent="-533400">
              <a:buClr>
                <a:srgbClr val="FF9900"/>
              </a:buClr>
              <a:buSzPct val="50000"/>
            </a:pPr>
            <a:r>
              <a:rPr lang="zh-CN" altLang="en-US" sz="24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所有处理器必须知道被选中</a:t>
            </a:r>
            <a:r>
              <a:rPr lang="en-US" altLang="zh-CN" sz="24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leader</a:t>
            </a:r>
            <a:r>
              <a:rPr lang="zh-CN" altLang="en-US" sz="24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的</a:t>
            </a:r>
            <a:r>
              <a:rPr lang="en-US" altLang="zh-CN" sz="24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id</a:t>
            </a:r>
            <a:r>
              <a:rPr lang="zh-CN" altLang="en-US" sz="24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，即每处理器终止前，将选中</a:t>
            </a:r>
            <a:r>
              <a:rPr lang="en-US" altLang="zh-CN" sz="24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leader</a:t>
            </a:r>
            <a:r>
              <a:rPr lang="zh-CN" altLang="en-US" sz="24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的</a:t>
            </a:r>
            <a:r>
              <a:rPr lang="en-US" altLang="zh-CN" sz="24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id</a:t>
            </a:r>
            <a:r>
              <a:rPr lang="zh-CN" altLang="en-US" sz="24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写入一个特殊变量。</a:t>
            </a:r>
          </a:p>
          <a:p>
            <a:pPr marL="609600" indent="-609600">
              <a:buClr>
                <a:srgbClr val="FF9900"/>
              </a:buClr>
              <a:buSzPct val="50000"/>
            </a:pPr>
            <a:r>
              <a:rPr lang="zh-CN" altLang="en-US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基本思想。</a:t>
            </a:r>
          </a:p>
          <a:p>
            <a:pPr marL="609600" indent="-609600">
              <a:buClr>
                <a:srgbClr val="FF9900"/>
              </a:buClr>
              <a:buSzPct val="50000"/>
              <a:buFont typeface="Wingdings" panose="05000000000000000000" pitchFamily="2" charset="2"/>
              <a:buNone/>
            </a:pPr>
            <a:r>
              <a:rPr lang="zh-CN" altLang="en-US" sz="2800" b="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设</a:t>
            </a:r>
            <a:r>
              <a:rPr lang="en-US" altLang="zh-CN" sz="2800" b="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zh-CN" altLang="en-US" sz="2800" b="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是一个能解上述</a:t>
            </a:r>
            <a:r>
              <a:rPr lang="en-US" altLang="zh-CN" sz="2800" b="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leader</a:t>
            </a:r>
            <a:r>
              <a:rPr lang="zh-CN" altLang="en-US" sz="2800" b="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选举变种问题的均匀算法，证明存在</a:t>
            </a:r>
            <a:r>
              <a:rPr lang="en-US" altLang="zh-CN" sz="2800" b="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zh-CN" altLang="en-US" sz="2800" b="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的一个允许执行，其中发送了</a:t>
            </a:r>
            <a:r>
              <a:rPr lang="el-GR" altLang="zh-CN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Ω</a:t>
            </a:r>
            <a:r>
              <a:rPr lang="en-US" altLang="zh-CN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zh-CN" sz="2800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zh-CN" sz="2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lg</a:t>
            </a:r>
            <a:r>
              <a:rPr lang="en-US" altLang="zh-CN" sz="2800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zh-CN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zh-CN" altLang="en-US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个</a:t>
            </a:r>
            <a:r>
              <a:rPr lang="en-US" altLang="zh-CN" sz="2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msgs</a:t>
            </a:r>
            <a:r>
              <a:rPr lang="zh-CN" altLang="en-US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，证明采用构造法。</a:t>
            </a:r>
          </a:p>
        </p:txBody>
      </p:sp>
    </p:spTree>
  </p:cSld>
  <p:clrMapOvr>
    <a:masterClrMapping/>
  </p:clrMapOvr>
  <p:transition>
    <p:random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日期占位符 1">
            <a:extLst>
              <a:ext uri="{FF2B5EF4-FFF2-40B4-BE49-F238E27FC236}">
                <a16:creationId xmlns:a16="http://schemas.microsoft.com/office/drawing/2014/main" id="{40B8C730-CAA5-4141-9A7C-179DD04165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zh-CN"/>
          </a:p>
          <a:p>
            <a:endParaRPr lang="en-US" altLang="zh-CN" sz="1400"/>
          </a:p>
        </p:txBody>
      </p:sp>
      <p:sp>
        <p:nvSpPr>
          <p:cNvPr id="9" name="灯片编号占位符 3">
            <a:extLst>
              <a:ext uri="{FF2B5EF4-FFF2-40B4-BE49-F238E27FC236}">
                <a16:creationId xmlns:a16="http://schemas.microsoft.com/office/drawing/2014/main" id="{7923BAC1-290F-4ADF-B31E-6F58AAC212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350420-2691-4FEA-811C-D5C2BAB4EDB2}" type="slidenum">
              <a:rPr lang="en-US" altLang="zh-CN"/>
              <a:pPr/>
              <a:t>29</a:t>
            </a:fld>
            <a:endParaRPr lang="en-US" altLang="zh-CN"/>
          </a:p>
        </p:txBody>
      </p:sp>
      <p:sp>
        <p:nvSpPr>
          <p:cNvPr id="482306" name="日期占位符 3">
            <a:extLst>
              <a:ext uri="{FF2B5EF4-FFF2-40B4-BE49-F238E27FC236}">
                <a16:creationId xmlns:a16="http://schemas.microsoft.com/office/drawing/2014/main" id="{8C1BC036-B3FF-49D6-A605-10BD70698327}"/>
              </a:ext>
            </a:extLst>
          </p:cNvPr>
          <p:cNvSpPr txBox="1">
            <a:spLocks noGrp="1"/>
          </p:cNvSpPr>
          <p:nvPr/>
        </p:nvSpPr>
        <p:spPr bwMode="auto">
          <a:xfrm>
            <a:off x="179388" y="6273800"/>
            <a:ext cx="2133600" cy="53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endParaRPr lang="en-US" altLang="zh-CN" sz="1800">
              <a:solidFill>
                <a:srgbClr val="00CC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endParaRPr lang="en-US" altLang="zh-CN" sz="1400">
              <a:solidFill>
                <a:srgbClr val="00CC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D7BCE7D6-6E62-4232-818E-B8E7F0E7405F}"/>
              </a:ext>
            </a:extLst>
          </p:cNvPr>
          <p:cNvSpPr txBox="1">
            <a:spLocks noGrp="1"/>
          </p:cNvSpPr>
          <p:nvPr/>
        </p:nvSpPr>
        <p:spPr bwMode="auto">
          <a:xfrm>
            <a:off x="6589713" y="6237288"/>
            <a:ext cx="2133600" cy="47625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/>
            <a:fld id="{7AEBAE5B-8F31-4E2E-B17A-BF8F55CCAE41}" type="slidenum">
              <a:rPr lang="en-US" altLang="zh-CN" sz="1400" b="0">
                <a:solidFill>
                  <a:srgbClr val="00CC00"/>
                </a:solidFill>
              </a:rPr>
              <a:pPr algn="r"/>
              <a:t>29</a:t>
            </a:fld>
            <a:endParaRPr lang="en-US" altLang="zh-CN" sz="1400" b="0">
              <a:solidFill>
                <a:srgbClr val="00CC00"/>
              </a:solidFill>
            </a:endParaRPr>
          </a:p>
        </p:txBody>
      </p:sp>
      <p:sp>
        <p:nvSpPr>
          <p:cNvPr id="482308" name="Rectangle 2">
            <a:extLst>
              <a:ext uri="{FF2B5EF4-FFF2-40B4-BE49-F238E27FC236}">
                <a16:creationId xmlns:a16="http://schemas.microsoft.com/office/drawing/2014/main" id="{B2329024-72A3-4A4E-B69A-48082B83008A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260350" y="184150"/>
            <a:ext cx="8461375" cy="503238"/>
          </a:xfrm>
        </p:spPr>
        <p:txBody>
          <a:bodyPr/>
          <a:lstStyle/>
          <a:p>
            <a:pPr algn="l"/>
            <a:r>
              <a:rPr lang="en-US" altLang="zh-CN" sz="3600" dirty="0">
                <a:cs typeface="Times New Roman" panose="02020603050405020304" pitchFamily="18" charset="0"/>
              </a:rPr>
              <a:t>§3.3.3 </a:t>
            </a:r>
            <a:r>
              <a:rPr lang="zh-CN" altLang="en-US" sz="3600" dirty="0">
                <a:cs typeface="Times New Roman" panose="02020603050405020304" pitchFamily="18" charset="0"/>
              </a:rPr>
              <a:t>下界</a:t>
            </a:r>
            <a:r>
              <a:rPr lang="el-GR" altLang="zh-CN" sz="3600" dirty="0">
                <a:cs typeface="Times New Roman" panose="02020603050405020304" pitchFamily="18" charset="0"/>
              </a:rPr>
              <a:t>Ω</a:t>
            </a:r>
            <a:r>
              <a:rPr lang="en-US" altLang="zh-CN" sz="3600" dirty="0">
                <a:cs typeface="Times New Roman" panose="02020603050405020304" pitchFamily="18" charset="0"/>
              </a:rPr>
              <a:t>(</a:t>
            </a:r>
            <a:r>
              <a:rPr lang="en-US" altLang="zh-CN" sz="3600" i="1" dirty="0" err="1">
                <a:cs typeface="Times New Roman" panose="02020603050405020304" pitchFamily="18" charset="0"/>
              </a:rPr>
              <a:t>n</a:t>
            </a:r>
            <a:r>
              <a:rPr lang="en-US" altLang="zh-CN" sz="3600" dirty="0" err="1">
                <a:cs typeface="Times New Roman" panose="02020603050405020304" pitchFamily="18" charset="0"/>
              </a:rPr>
              <a:t>lg</a:t>
            </a:r>
            <a:r>
              <a:rPr lang="en-US" altLang="zh-CN" sz="3600" i="1" dirty="0" err="1">
                <a:cs typeface="Times New Roman" panose="02020603050405020304" pitchFamily="18" charset="0"/>
              </a:rPr>
              <a:t>n</a:t>
            </a:r>
            <a:r>
              <a:rPr lang="en-US" altLang="zh-CN" sz="3600" dirty="0">
                <a:cs typeface="Times New Roman" panose="02020603050405020304" pitchFamily="18" charset="0"/>
              </a:rPr>
              <a:t>)</a:t>
            </a:r>
            <a:endParaRPr lang="zh-CN" altLang="el-GR" sz="3600" dirty="0">
              <a:cs typeface="Times New Roman" panose="02020603050405020304" pitchFamily="18" charset="0"/>
            </a:endParaRPr>
          </a:p>
        </p:txBody>
      </p:sp>
      <p:sp>
        <p:nvSpPr>
          <p:cNvPr id="482309" name="Rectangle 3">
            <a:extLst>
              <a:ext uri="{FF2B5EF4-FFF2-40B4-BE49-F238E27FC236}">
                <a16:creationId xmlns:a16="http://schemas.microsoft.com/office/drawing/2014/main" id="{A8BCDC1D-4C7F-4964-82F0-23935257037D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250825" y="863600"/>
            <a:ext cx="8732838" cy="5805488"/>
          </a:xfrm>
        </p:spPr>
        <p:txBody>
          <a:bodyPr/>
          <a:lstStyle/>
          <a:p>
            <a:pPr marL="609600" indent="-609600">
              <a:buClr>
                <a:srgbClr val="FF9900"/>
              </a:buClr>
              <a:buSzPct val="50000"/>
              <a:buFont typeface="Wingdings" panose="05000000000000000000" pitchFamily="2" charset="2"/>
              <a:buNone/>
            </a:pPr>
            <a:r>
              <a:rPr lang="en-US" altLang="zh-CN" sz="3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zh-CN" altLang="en-US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对于大小为</a:t>
            </a:r>
            <a:r>
              <a:rPr lang="en-US" altLang="zh-CN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n/2</a:t>
            </a:r>
            <a:r>
              <a:rPr lang="zh-CN" altLang="en-US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的环构造算法的一个耗费执行</a:t>
            </a:r>
            <a:r>
              <a:rPr lang="en-US" altLang="zh-CN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zh-CN" altLang="en-US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指</a:t>
            </a:r>
            <a:r>
              <a:rPr lang="en-US" altLang="zh-CN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msg</a:t>
            </a:r>
            <a:r>
              <a:rPr lang="zh-CN" altLang="en-US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的耗费</a:t>
            </a:r>
            <a:r>
              <a:rPr lang="en-US" altLang="zh-CN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zh-CN" altLang="en-US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，然后将两个大小为</a:t>
            </a:r>
            <a:r>
              <a:rPr lang="en-US" altLang="zh-CN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n/2</a:t>
            </a:r>
            <a:r>
              <a:rPr lang="zh-CN" altLang="en-US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的不同环粘贴在一起形成一个大小为</a:t>
            </a:r>
            <a:r>
              <a:rPr lang="en-US" altLang="zh-CN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zh-CN" altLang="en-US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的环，将两个较小环上的耗费执行组合在一起，并迫使</a:t>
            </a:r>
            <a:r>
              <a:rPr lang="el-GR" altLang="zh-CN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θ</a:t>
            </a:r>
            <a:r>
              <a:rPr lang="en-US" altLang="zh-CN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(n)</a:t>
            </a:r>
            <a:r>
              <a:rPr lang="zh-CN" altLang="en-US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个附加</a:t>
            </a:r>
            <a:r>
              <a:rPr lang="en-US" altLang="zh-CN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msg</a:t>
            </a:r>
            <a:r>
              <a:rPr lang="zh-CN" altLang="en-US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被接收。</a:t>
            </a:r>
          </a:p>
          <a:p>
            <a:pPr marL="609600" indent="-609600">
              <a:buClr>
                <a:srgbClr val="FF9900"/>
              </a:buClr>
              <a:buSzPct val="50000"/>
            </a:pPr>
            <a:r>
              <a:rPr lang="zh-CN" altLang="en-US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调度：前面定义过调度是执行中的事件序列，下面给出能够被粘贴在一起的调度。</a:t>
            </a:r>
          </a:p>
          <a:p>
            <a:pPr marL="609600" indent="-609600">
              <a:buClr>
                <a:srgbClr val="FF9900"/>
              </a:buClr>
              <a:buSzPct val="50000"/>
            </a:pPr>
            <a:r>
              <a:rPr lang="en-US" altLang="zh-CN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Def3.1 </a:t>
            </a:r>
            <a:r>
              <a:rPr lang="zh-CN" altLang="en-US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开调度</a:t>
            </a:r>
          </a:p>
          <a:p>
            <a:pPr marL="609600" indent="-609600">
              <a:buClr>
                <a:srgbClr val="FF9900"/>
              </a:buClr>
              <a:buSzPct val="50000"/>
              <a:buFont typeface="Wingdings" panose="05000000000000000000" pitchFamily="2" charset="2"/>
              <a:buNone/>
            </a:pPr>
            <a:r>
              <a:rPr lang="zh-CN" altLang="en-US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	设</a:t>
            </a:r>
            <a:r>
              <a:rPr lang="el-GR" altLang="zh-CN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σ</a:t>
            </a:r>
            <a:r>
              <a:rPr lang="zh-CN" altLang="en-US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是一个特定环上算法</a:t>
            </a:r>
            <a:r>
              <a:rPr lang="en-US" altLang="zh-CN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zh-CN" altLang="en-US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的一个调度，若该环中存在一条边</a:t>
            </a:r>
            <a:r>
              <a:rPr lang="en-US" altLang="zh-CN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zh-CN" altLang="en-US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使得在</a:t>
            </a:r>
            <a:r>
              <a:rPr lang="el-GR" altLang="zh-CN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σ</a:t>
            </a:r>
            <a:r>
              <a:rPr lang="zh-CN" altLang="en-US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中，边</a:t>
            </a:r>
            <a:r>
              <a:rPr lang="en-US" altLang="zh-CN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zh-CN" altLang="en-US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的任意方向上均无</a:t>
            </a:r>
            <a:r>
              <a:rPr lang="en-US" altLang="zh-CN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msg</a:t>
            </a:r>
            <a:r>
              <a:rPr lang="zh-CN" altLang="en-US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传递，则</a:t>
            </a:r>
            <a:r>
              <a:rPr lang="el-GR" altLang="zh-CN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σ</a:t>
            </a:r>
            <a:r>
              <a:rPr lang="zh-CN" altLang="en-US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称为是</a:t>
            </a:r>
            <a:r>
              <a:rPr lang="en-US" altLang="zh-CN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open</a:t>
            </a:r>
            <a:r>
              <a:rPr lang="zh-CN" altLang="en-US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，</a:t>
            </a:r>
            <a:r>
              <a:rPr lang="en-US" altLang="zh-CN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zh-CN" altLang="en-US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是</a:t>
            </a:r>
            <a:r>
              <a:rPr lang="el-GR" altLang="zh-CN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σ</a:t>
            </a:r>
            <a:r>
              <a:rPr lang="zh-CN" altLang="en-US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的一条开边。</a:t>
            </a:r>
            <a:endParaRPr lang="zh-CN" altLang="el-GR" sz="28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82310" name="Rectangle 6">
            <a:extLst>
              <a:ext uri="{FF2B5EF4-FFF2-40B4-BE49-F238E27FC236}">
                <a16:creationId xmlns:a16="http://schemas.microsoft.com/office/drawing/2014/main" id="{9ADC5030-7AB8-47C5-8467-BD8445EAA6E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73250" y="2754313"/>
            <a:ext cx="6840538" cy="49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CN" altLang="en-US" sz="2000">
                <a:solidFill>
                  <a:srgbClr val="FF0000"/>
                </a:solidFill>
              </a:rPr>
              <a:t>这种扩展依赖于算法是一致的且对各种规模的环以相同的方式执行</a:t>
            </a:r>
            <a:endParaRPr lang="zh-CN" altLang="en-US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random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日期占位符 1">
            <a:extLst>
              <a:ext uri="{FF2B5EF4-FFF2-40B4-BE49-F238E27FC236}">
                <a16:creationId xmlns:a16="http://schemas.microsoft.com/office/drawing/2014/main" id="{FF82FF08-468F-43F4-A814-A24A2C4568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zh-CN"/>
          </a:p>
          <a:p>
            <a:endParaRPr lang="en-US" altLang="zh-CN" sz="1400"/>
          </a:p>
        </p:txBody>
      </p:sp>
      <p:sp>
        <p:nvSpPr>
          <p:cNvPr id="9" name="灯片编号占位符 3">
            <a:extLst>
              <a:ext uri="{FF2B5EF4-FFF2-40B4-BE49-F238E27FC236}">
                <a16:creationId xmlns:a16="http://schemas.microsoft.com/office/drawing/2014/main" id="{DA8D1954-5B99-40AF-9167-6916BB9766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11184B-8C70-44AB-BFC9-58AD6E81D8FA}" type="slidenum">
              <a:rPr lang="en-US" altLang="zh-CN"/>
              <a:pPr/>
              <a:t>30</a:t>
            </a:fld>
            <a:endParaRPr lang="en-US" altLang="zh-CN"/>
          </a:p>
        </p:txBody>
      </p:sp>
      <p:sp>
        <p:nvSpPr>
          <p:cNvPr id="484354" name="日期占位符 3">
            <a:extLst>
              <a:ext uri="{FF2B5EF4-FFF2-40B4-BE49-F238E27FC236}">
                <a16:creationId xmlns:a16="http://schemas.microsoft.com/office/drawing/2014/main" id="{1208E314-0D07-4B28-A69C-2E10B125D453}"/>
              </a:ext>
            </a:extLst>
          </p:cNvPr>
          <p:cNvSpPr txBox="1">
            <a:spLocks noGrp="1"/>
          </p:cNvSpPr>
          <p:nvPr/>
        </p:nvSpPr>
        <p:spPr bwMode="auto">
          <a:xfrm>
            <a:off x="179388" y="6273800"/>
            <a:ext cx="2133600" cy="53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endParaRPr lang="en-US" altLang="zh-CN" sz="1800">
              <a:solidFill>
                <a:srgbClr val="00CC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endParaRPr lang="en-US" altLang="zh-CN" sz="1400">
              <a:solidFill>
                <a:srgbClr val="00CC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75702101-9056-4B5E-B62D-0CD298334D5A}"/>
              </a:ext>
            </a:extLst>
          </p:cNvPr>
          <p:cNvSpPr txBox="1">
            <a:spLocks noGrp="1"/>
          </p:cNvSpPr>
          <p:nvPr/>
        </p:nvSpPr>
        <p:spPr bwMode="auto">
          <a:xfrm>
            <a:off x="6589713" y="6237288"/>
            <a:ext cx="2133600" cy="47625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/>
            <a:fld id="{CE092871-7D54-498C-9CD7-793F8EC4EDC1}" type="slidenum">
              <a:rPr lang="en-US" altLang="zh-CN" sz="1400" b="0">
                <a:solidFill>
                  <a:srgbClr val="00CC00"/>
                </a:solidFill>
              </a:rPr>
              <a:pPr algn="r"/>
              <a:t>30</a:t>
            </a:fld>
            <a:endParaRPr lang="en-US" altLang="zh-CN" sz="1400" b="0">
              <a:solidFill>
                <a:srgbClr val="00CC00"/>
              </a:solidFill>
            </a:endParaRPr>
          </a:p>
        </p:txBody>
      </p:sp>
      <p:sp>
        <p:nvSpPr>
          <p:cNvPr id="484356" name="Rectangle 2">
            <a:extLst>
              <a:ext uri="{FF2B5EF4-FFF2-40B4-BE49-F238E27FC236}">
                <a16:creationId xmlns:a16="http://schemas.microsoft.com/office/drawing/2014/main" id="{BAB6BC69-0751-498E-BD01-8BC6877CE1DE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260350" y="184150"/>
            <a:ext cx="8461375" cy="503238"/>
          </a:xfrm>
        </p:spPr>
        <p:txBody>
          <a:bodyPr/>
          <a:lstStyle/>
          <a:p>
            <a:pPr algn="l"/>
            <a:r>
              <a:rPr lang="en-US" altLang="zh-CN" sz="3600">
                <a:cs typeface="Times New Roman" panose="02020603050405020304" pitchFamily="18" charset="0"/>
              </a:rPr>
              <a:t>§3.3.3 </a:t>
            </a:r>
            <a:r>
              <a:rPr lang="zh-CN" altLang="en-US" sz="3600">
                <a:cs typeface="Times New Roman" panose="02020603050405020304" pitchFamily="18" charset="0"/>
              </a:rPr>
              <a:t>下界</a:t>
            </a:r>
            <a:r>
              <a:rPr lang="el-GR" altLang="zh-CN" sz="3600">
                <a:cs typeface="Times New Roman" panose="02020603050405020304" pitchFamily="18" charset="0"/>
              </a:rPr>
              <a:t>Ω</a:t>
            </a:r>
            <a:r>
              <a:rPr lang="en-US" altLang="zh-CN" sz="3600">
                <a:cs typeface="Times New Roman" panose="02020603050405020304" pitchFamily="18" charset="0"/>
              </a:rPr>
              <a:t>(</a:t>
            </a:r>
            <a:r>
              <a:rPr lang="en-US" altLang="zh-CN" sz="3600" i="1">
                <a:cs typeface="Times New Roman" panose="02020603050405020304" pitchFamily="18" charset="0"/>
              </a:rPr>
              <a:t>n</a:t>
            </a:r>
            <a:r>
              <a:rPr lang="en-US" altLang="zh-CN" sz="3600">
                <a:cs typeface="Times New Roman" panose="02020603050405020304" pitchFamily="18" charset="0"/>
              </a:rPr>
              <a:t>lg</a:t>
            </a:r>
            <a:r>
              <a:rPr lang="en-US" altLang="zh-CN" sz="3600" i="1">
                <a:cs typeface="Times New Roman" panose="02020603050405020304" pitchFamily="18" charset="0"/>
              </a:rPr>
              <a:t>n</a:t>
            </a:r>
            <a:r>
              <a:rPr lang="en-US" altLang="zh-CN" sz="3600">
                <a:cs typeface="Times New Roman" panose="02020603050405020304" pitchFamily="18" charset="0"/>
              </a:rPr>
              <a:t>)</a:t>
            </a:r>
            <a:endParaRPr lang="zh-CN" altLang="el-GR" sz="3600">
              <a:cs typeface="Times New Roman" panose="02020603050405020304" pitchFamily="18" charset="0"/>
            </a:endParaRPr>
          </a:p>
        </p:txBody>
      </p:sp>
      <p:sp>
        <p:nvSpPr>
          <p:cNvPr id="484357" name="Rectangle 3">
            <a:extLst>
              <a:ext uri="{FF2B5EF4-FFF2-40B4-BE49-F238E27FC236}">
                <a16:creationId xmlns:a16="http://schemas.microsoft.com/office/drawing/2014/main" id="{9F99985D-FB13-47D1-8399-462BFFB31256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250825" y="863600"/>
            <a:ext cx="8732838" cy="5805488"/>
          </a:xfrm>
        </p:spPr>
        <p:txBody>
          <a:bodyPr/>
          <a:lstStyle/>
          <a:p>
            <a:pPr marL="609600" indent="-609600">
              <a:buClr>
                <a:srgbClr val="FF9900"/>
              </a:buClr>
              <a:buSzPct val="50000"/>
              <a:buFont typeface="Wingdings" panose="05000000000000000000" pitchFamily="2" charset="2"/>
              <a:buNone/>
            </a:pPr>
            <a:r>
              <a:rPr lang="en-US" altLang="zh-CN" sz="28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Note</a:t>
            </a:r>
            <a:r>
              <a:rPr lang="zh-CN" altLang="en-US" sz="28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：开调度未必是容许的调度，即它可能是有限的事件序列，环上的处理器不一定是终止的。</a:t>
            </a:r>
          </a:p>
          <a:p>
            <a:pPr marL="609600" indent="-609600">
              <a:buClr>
                <a:srgbClr val="FF9900"/>
              </a:buClr>
              <a:buSzPct val="50000"/>
              <a:buFont typeface="Wingdings" panose="05000000000000000000" pitchFamily="2" charset="2"/>
              <a:buNone/>
            </a:pPr>
            <a:r>
              <a:rPr lang="zh-CN" altLang="en-US" sz="28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直观上，既然处理器不知道环的大小，我们能将两个较小的开调度粘贴为一个较大环的开调度，其依据是：算法是均匀的。</a:t>
            </a:r>
          </a:p>
          <a:p>
            <a:pPr marL="609600" indent="-609600">
              <a:buClr>
                <a:srgbClr val="FF9900"/>
              </a:buClr>
              <a:buSzPct val="50000"/>
              <a:buFont typeface="Wingdings" panose="05000000000000000000" pitchFamily="2" charset="2"/>
              <a:buNone/>
            </a:pPr>
            <a:r>
              <a:rPr lang="zh-CN" altLang="en-US" sz="28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为简单起见，不放设</a:t>
            </a:r>
            <a:r>
              <a:rPr lang="en-US" altLang="zh-CN" sz="28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zh-CN" altLang="en-US" sz="28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为</a:t>
            </a:r>
            <a:r>
              <a:rPr lang="en-US" altLang="zh-CN" sz="28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zh-CN" altLang="en-US" sz="28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的整数次幂。</a:t>
            </a:r>
          </a:p>
          <a:p>
            <a:pPr marL="609600" indent="-609600">
              <a:buClr>
                <a:srgbClr val="FF9900"/>
              </a:buClr>
              <a:buSzPct val="50000"/>
              <a:buFont typeface="Wingdings" panose="05000000000000000000" pitchFamily="2" charset="2"/>
              <a:buNone/>
            </a:pPr>
            <a:r>
              <a:rPr lang="en-US" altLang="zh-CN" sz="28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Th3.5 </a:t>
            </a:r>
            <a:r>
              <a:rPr lang="zh-CN" altLang="en-US" sz="28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对于每个</a:t>
            </a:r>
            <a:r>
              <a:rPr lang="en-US" altLang="zh-CN" sz="28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zh-CN" altLang="en-US" sz="28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及每个标识符集合</a:t>
            </a:r>
            <a:r>
              <a:rPr lang="en-US" altLang="zh-CN" sz="28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zh-CN" altLang="en-US" sz="28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大小为</a:t>
            </a:r>
            <a:r>
              <a:rPr lang="en-US" altLang="zh-CN" sz="28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n)</a:t>
            </a:r>
            <a:r>
              <a:rPr lang="zh-CN" altLang="en-US" sz="28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，存在一个由这些标识符组成的环，该环有一个</a:t>
            </a:r>
            <a:r>
              <a:rPr lang="en-US" altLang="zh-CN" sz="28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zh-CN" altLang="en-US" sz="28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的开调度，其中至少接收</a:t>
            </a:r>
            <a:r>
              <a:rPr lang="en-US" altLang="zh-CN" sz="28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M(n)</a:t>
            </a:r>
            <a:r>
              <a:rPr lang="zh-CN" altLang="en-US" sz="28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个消息，这里：</a:t>
            </a:r>
          </a:p>
          <a:p>
            <a:pPr marL="609600" indent="-609600">
              <a:buClr>
                <a:srgbClr val="FF9900"/>
              </a:buClr>
              <a:buSzPct val="50000"/>
              <a:buFont typeface="Wingdings" panose="05000000000000000000" pitchFamily="2" charset="2"/>
              <a:buNone/>
            </a:pPr>
            <a:r>
              <a:rPr lang="zh-CN" altLang="en-US" sz="28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zh-CN" altLang="el-GR" sz="280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84358" name="Object 6">
            <a:extLst>
              <a:ext uri="{FF2B5EF4-FFF2-40B4-BE49-F238E27FC236}">
                <a16:creationId xmlns:a16="http://schemas.microsoft.com/office/drawing/2014/main" id="{289E3AF5-17F5-4ECE-8BB6-80DA89A14748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511300" y="5554663"/>
          <a:ext cx="4727575" cy="1114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2692080" imgH="634680" progId="Equation.DSMT4">
                  <p:embed/>
                </p:oleObj>
              </mc:Choice>
              <mc:Fallback>
                <p:oleObj name="Equation" r:id="rId3" imgW="2692080" imgH="634680" progId="Equation.DSMT4">
                  <p:embed/>
                  <p:pic>
                    <p:nvPicPr>
                      <p:cNvPr id="484358" name="Object 6">
                        <a:extLst>
                          <a:ext uri="{FF2B5EF4-FFF2-40B4-BE49-F238E27FC236}">
                            <a16:creationId xmlns:a16="http://schemas.microsoft.com/office/drawing/2014/main" id="{289E3AF5-17F5-4ECE-8BB6-80DA89A14748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lum bright="100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11300" y="5554663"/>
                        <a:ext cx="4727575" cy="11144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 algn="ctr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random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日期占位符 1">
            <a:extLst>
              <a:ext uri="{FF2B5EF4-FFF2-40B4-BE49-F238E27FC236}">
                <a16:creationId xmlns:a16="http://schemas.microsoft.com/office/drawing/2014/main" id="{9B76D6F5-089F-4E62-96EF-B530500A75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zh-CN"/>
          </a:p>
          <a:p>
            <a:endParaRPr lang="en-US" altLang="zh-CN" sz="1400"/>
          </a:p>
        </p:txBody>
      </p:sp>
      <p:sp>
        <p:nvSpPr>
          <p:cNvPr id="9" name="灯片编号占位符 3">
            <a:extLst>
              <a:ext uri="{FF2B5EF4-FFF2-40B4-BE49-F238E27FC236}">
                <a16:creationId xmlns:a16="http://schemas.microsoft.com/office/drawing/2014/main" id="{30C8EEA1-0965-4DCE-A328-9BEE33AC58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916860-A569-41B8-A05D-20C93F780137}" type="slidenum">
              <a:rPr lang="en-US" altLang="zh-CN"/>
              <a:pPr/>
              <a:t>31</a:t>
            </a:fld>
            <a:endParaRPr lang="en-US" altLang="zh-CN"/>
          </a:p>
        </p:txBody>
      </p:sp>
      <p:sp>
        <p:nvSpPr>
          <p:cNvPr id="486402" name="日期占位符 3">
            <a:extLst>
              <a:ext uri="{FF2B5EF4-FFF2-40B4-BE49-F238E27FC236}">
                <a16:creationId xmlns:a16="http://schemas.microsoft.com/office/drawing/2014/main" id="{57BC74AE-4814-4481-943C-ACCC978763BF}"/>
              </a:ext>
            </a:extLst>
          </p:cNvPr>
          <p:cNvSpPr txBox="1">
            <a:spLocks noGrp="1"/>
          </p:cNvSpPr>
          <p:nvPr/>
        </p:nvSpPr>
        <p:spPr bwMode="auto">
          <a:xfrm>
            <a:off x="179388" y="6273800"/>
            <a:ext cx="2133600" cy="53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endParaRPr lang="en-US" altLang="zh-CN" sz="1800">
              <a:solidFill>
                <a:srgbClr val="00CC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endParaRPr lang="en-US" altLang="zh-CN" sz="1400">
              <a:solidFill>
                <a:srgbClr val="00CC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7F3F9C41-6907-4AAF-A02F-F33A7F993E70}"/>
              </a:ext>
            </a:extLst>
          </p:cNvPr>
          <p:cNvSpPr txBox="1">
            <a:spLocks noGrp="1"/>
          </p:cNvSpPr>
          <p:nvPr/>
        </p:nvSpPr>
        <p:spPr bwMode="auto">
          <a:xfrm>
            <a:off x="6589713" y="6237288"/>
            <a:ext cx="2133600" cy="47625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/>
            <a:fld id="{24803289-23CC-49A4-807F-DB67E02B04DC}" type="slidenum">
              <a:rPr lang="en-US" altLang="zh-CN" sz="1400" b="0">
                <a:solidFill>
                  <a:srgbClr val="00CC00"/>
                </a:solidFill>
              </a:rPr>
              <a:pPr algn="r"/>
              <a:t>31</a:t>
            </a:fld>
            <a:endParaRPr lang="en-US" altLang="zh-CN" sz="1400" b="0">
              <a:solidFill>
                <a:srgbClr val="00CC00"/>
              </a:solidFill>
            </a:endParaRPr>
          </a:p>
        </p:txBody>
      </p:sp>
      <p:sp>
        <p:nvSpPr>
          <p:cNvPr id="486404" name="Rectangle 2">
            <a:extLst>
              <a:ext uri="{FF2B5EF4-FFF2-40B4-BE49-F238E27FC236}">
                <a16:creationId xmlns:a16="http://schemas.microsoft.com/office/drawing/2014/main" id="{DF6CFE39-36A5-47C0-A834-A9C8AFB74F8B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260350" y="184150"/>
            <a:ext cx="8461375" cy="503238"/>
          </a:xfrm>
        </p:spPr>
        <p:txBody>
          <a:bodyPr/>
          <a:lstStyle/>
          <a:p>
            <a:pPr algn="l"/>
            <a:r>
              <a:rPr lang="en-US" altLang="zh-CN" sz="3600">
                <a:cs typeface="Times New Roman" panose="02020603050405020304" pitchFamily="18" charset="0"/>
              </a:rPr>
              <a:t>§3.3.3 </a:t>
            </a:r>
            <a:r>
              <a:rPr lang="zh-CN" altLang="en-US" sz="3600">
                <a:cs typeface="Times New Roman" panose="02020603050405020304" pitchFamily="18" charset="0"/>
              </a:rPr>
              <a:t>下界</a:t>
            </a:r>
            <a:r>
              <a:rPr lang="el-GR" altLang="zh-CN" sz="3600">
                <a:cs typeface="Times New Roman" panose="02020603050405020304" pitchFamily="18" charset="0"/>
              </a:rPr>
              <a:t>Ω</a:t>
            </a:r>
            <a:r>
              <a:rPr lang="en-US" altLang="zh-CN" sz="3600">
                <a:cs typeface="Times New Roman" panose="02020603050405020304" pitchFamily="18" charset="0"/>
              </a:rPr>
              <a:t>(</a:t>
            </a:r>
            <a:r>
              <a:rPr lang="en-US" altLang="zh-CN" sz="3600" i="1">
                <a:cs typeface="Times New Roman" panose="02020603050405020304" pitchFamily="18" charset="0"/>
              </a:rPr>
              <a:t>n</a:t>
            </a:r>
            <a:r>
              <a:rPr lang="en-US" altLang="zh-CN" sz="3600">
                <a:cs typeface="Times New Roman" panose="02020603050405020304" pitchFamily="18" charset="0"/>
              </a:rPr>
              <a:t>lg</a:t>
            </a:r>
            <a:r>
              <a:rPr lang="en-US" altLang="zh-CN" sz="3600" i="1">
                <a:cs typeface="Times New Roman" panose="02020603050405020304" pitchFamily="18" charset="0"/>
              </a:rPr>
              <a:t>n</a:t>
            </a:r>
            <a:r>
              <a:rPr lang="en-US" altLang="zh-CN" sz="3600">
                <a:cs typeface="Times New Roman" panose="02020603050405020304" pitchFamily="18" charset="0"/>
              </a:rPr>
              <a:t>)</a:t>
            </a:r>
            <a:endParaRPr lang="zh-CN" altLang="el-GR" sz="3600">
              <a:cs typeface="Times New Roman" panose="02020603050405020304" pitchFamily="18" charset="0"/>
            </a:endParaRPr>
          </a:p>
        </p:txBody>
      </p:sp>
      <p:sp>
        <p:nvSpPr>
          <p:cNvPr id="486405" name="Rectangle 3">
            <a:extLst>
              <a:ext uri="{FF2B5EF4-FFF2-40B4-BE49-F238E27FC236}">
                <a16:creationId xmlns:a16="http://schemas.microsoft.com/office/drawing/2014/main" id="{34F385F5-BED5-40D2-BBF3-F389B6323B1E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250825" y="863600"/>
            <a:ext cx="8732838" cy="5805488"/>
          </a:xfrm>
        </p:spPr>
        <p:txBody>
          <a:bodyPr/>
          <a:lstStyle/>
          <a:p>
            <a:pPr marL="609600" indent="-609600">
              <a:buClr>
                <a:srgbClr val="FF9900"/>
              </a:buClr>
              <a:buSzPct val="50000"/>
              <a:buFont typeface="Wingdings" panose="05000000000000000000" pitchFamily="2" charset="2"/>
              <a:buNone/>
            </a:pPr>
            <a:r>
              <a:rPr lang="en-US" altLang="zh-CN" sz="28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zh-CN" altLang="en-US" sz="28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显然递归方程的解为</a:t>
            </a:r>
            <a:r>
              <a:rPr lang="en-US" altLang="zh-CN" sz="28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M(</a:t>
            </a:r>
            <a:r>
              <a:rPr lang="en-US" altLang="zh-CN" sz="2800" i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zh-CN" sz="28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)=</a:t>
            </a:r>
            <a:r>
              <a:rPr lang="el-GR" altLang="zh-CN" sz="28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θ</a:t>
            </a:r>
            <a:r>
              <a:rPr lang="en-US" altLang="zh-CN" sz="28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zh-CN" sz="2800" i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zh-CN" sz="28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lg</a:t>
            </a:r>
            <a:r>
              <a:rPr lang="en-US" altLang="zh-CN" sz="2800" i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zh-CN" sz="28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zh-CN" altLang="en-US" sz="28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，他蕴含了异步环选举问题消息复杂度下界。下面用归纳法证明之，其中</a:t>
            </a:r>
          </a:p>
          <a:p>
            <a:pPr marL="609600" indent="-609600">
              <a:buClr>
                <a:srgbClr val="FF9900"/>
              </a:buClr>
              <a:buSzPct val="50000"/>
              <a:buFont typeface="Wingdings" panose="05000000000000000000" pitchFamily="2" charset="2"/>
              <a:buNone/>
            </a:pPr>
            <a:endParaRPr lang="zh-CN" altLang="en-US" sz="280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09600" indent="-609600">
              <a:buClr>
                <a:srgbClr val="FF9900"/>
              </a:buClr>
              <a:buSzPct val="50000"/>
              <a:buFont typeface="Wingdings" panose="05000000000000000000" pitchFamily="2" charset="2"/>
              <a:buNone/>
            </a:pPr>
            <a:endParaRPr lang="zh-CN" altLang="en-US" sz="280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09600" indent="-609600">
              <a:buClr>
                <a:srgbClr val="FF9900"/>
              </a:buClr>
              <a:buSzPct val="50000"/>
              <a:buFont typeface="Wingdings" panose="05000000000000000000" pitchFamily="2" charset="2"/>
              <a:buNone/>
            </a:pPr>
            <a:r>
              <a:rPr lang="en-US" altLang="zh-CN" sz="28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Lemma3.6 </a:t>
            </a:r>
            <a:r>
              <a:rPr lang="zh-CN" altLang="en-US" sz="28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对每个由两个标识符构成的集合，存在一个使用这两个标识符的环</a:t>
            </a:r>
            <a:r>
              <a:rPr lang="en-US" altLang="zh-CN" sz="28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zh-CN" altLang="en-US" sz="28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，</a:t>
            </a:r>
            <a:r>
              <a:rPr lang="en-US" altLang="zh-CN" sz="28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zh-CN" altLang="en-US" sz="28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有</a:t>
            </a:r>
            <a:r>
              <a:rPr lang="en-US" altLang="zh-CN" sz="28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zh-CN" altLang="en-US" sz="28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的一个开调度，其中至少有一个</a:t>
            </a:r>
            <a:r>
              <a:rPr lang="en-US" altLang="zh-CN" sz="28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msg</a:t>
            </a:r>
            <a:r>
              <a:rPr lang="zh-CN" altLang="en-US" sz="28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被接受。（归纳基础）</a:t>
            </a:r>
          </a:p>
          <a:p>
            <a:pPr marL="609600" indent="-609600">
              <a:buClr>
                <a:srgbClr val="FF9900"/>
              </a:buClr>
              <a:buSzPct val="50000"/>
              <a:buFont typeface="Wingdings" panose="05000000000000000000" pitchFamily="2" charset="2"/>
              <a:buNone/>
            </a:pPr>
            <a:r>
              <a:rPr lang="en-US" altLang="zh-CN" sz="28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pf</a:t>
            </a:r>
            <a:r>
              <a:rPr lang="zh-CN" altLang="en-US" sz="28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：假定</a:t>
            </a:r>
            <a:r>
              <a:rPr lang="en-US" altLang="zh-CN" sz="28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zh-CN" altLang="en-US" sz="28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有两个处理器</a:t>
            </a:r>
            <a:r>
              <a:rPr lang="en-US" altLang="zh-CN" sz="28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zh-CN" sz="2800" baseline="-250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zh-CN" altLang="en-US" sz="28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和</a:t>
            </a:r>
            <a:r>
              <a:rPr lang="en-US" altLang="zh-CN" sz="28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zh-CN" sz="2800" baseline="-250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zh-CN" altLang="en-US" sz="28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，其标识符分别为</a:t>
            </a:r>
            <a:r>
              <a:rPr lang="en-US" altLang="zh-CN" sz="28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zh-CN" altLang="en-US" sz="28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和</a:t>
            </a:r>
            <a:r>
              <a:rPr lang="en-US" altLang="zh-CN" sz="28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zh-CN" altLang="en-US" sz="28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，不妨设</a:t>
            </a:r>
            <a:r>
              <a:rPr lang="en-US" altLang="zh-CN" sz="28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x&gt;y.</a:t>
            </a:r>
            <a:endParaRPr lang="zh-CN" altLang="el-GR" sz="280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86406" name="Object 6">
            <a:extLst>
              <a:ext uri="{FF2B5EF4-FFF2-40B4-BE49-F238E27FC236}">
                <a16:creationId xmlns:a16="http://schemas.microsoft.com/office/drawing/2014/main" id="{40A5D8F7-EB4D-425C-AEBC-F9EC5EBAF09E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285875" y="2259013"/>
          <a:ext cx="5176838" cy="11699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2133360" imgH="482400" progId="Equation.DSMT4">
                  <p:embed/>
                </p:oleObj>
              </mc:Choice>
              <mc:Fallback>
                <p:oleObj name="Equation" r:id="rId3" imgW="2133360" imgH="482400" progId="Equation.DSMT4">
                  <p:embed/>
                  <p:pic>
                    <p:nvPicPr>
                      <p:cNvPr id="486406" name="Object 6">
                        <a:extLst>
                          <a:ext uri="{FF2B5EF4-FFF2-40B4-BE49-F238E27FC236}">
                            <a16:creationId xmlns:a16="http://schemas.microsoft.com/office/drawing/2014/main" id="{40A5D8F7-EB4D-425C-AEBC-F9EC5EBAF09E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lum bright="100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85875" y="2259013"/>
                        <a:ext cx="5176838" cy="11699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 algn="ctr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random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日期占位符 1">
            <a:extLst>
              <a:ext uri="{FF2B5EF4-FFF2-40B4-BE49-F238E27FC236}">
                <a16:creationId xmlns:a16="http://schemas.microsoft.com/office/drawing/2014/main" id="{B301393D-1926-4B2A-B20D-718E5E3C2A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zh-CN"/>
          </a:p>
          <a:p>
            <a:endParaRPr lang="en-US" altLang="zh-CN" sz="1400"/>
          </a:p>
        </p:txBody>
      </p:sp>
      <p:sp>
        <p:nvSpPr>
          <p:cNvPr id="8" name="灯片编号占位符 3">
            <a:extLst>
              <a:ext uri="{FF2B5EF4-FFF2-40B4-BE49-F238E27FC236}">
                <a16:creationId xmlns:a16="http://schemas.microsoft.com/office/drawing/2014/main" id="{2AB354E3-601F-4C85-AB01-FBED900F7C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E6872E-586C-43A8-81A5-31E0FAD05A76}" type="slidenum">
              <a:rPr lang="en-US" altLang="zh-CN"/>
              <a:pPr/>
              <a:t>32</a:t>
            </a:fld>
            <a:endParaRPr lang="en-US" altLang="zh-CN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4B4FA390-3943-41C0-8496-4CD905DE9CE4}"/>
              </a:ext>
            </a:extLst>
          </p:cNvPr>
          <p:cNvSpPr txBox="1">
            <a:spLocks noGrp="1"/>
          </p:cNvSpPr>
          <p:nvPr/>
        </p:nvSpPr>
        <p:spPr bwMode="auto">
          <a:xfrm>
            <a:off x="6589713" y="6237288"/>
            <a:ext cx="2133600" cy="47625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/>
            <a:fld id="{D12744D9-57A9-43C8-828F-37700391BCD4}" type="slidenum">
              <a:rPr lang="en-US" altLang="zh-CN" sz="1400" b="0">
                <a:solidFill>
                  <a:srgbClr val="00CC00"/>
                </a:solidFill>
              </a:rPr>
              <a:pPr algn="r"/>
              <a:t>32</a:t>
            </a:fld>
            <a:endParaRPr lang="en-US" altLang="zh-CN" sz="1400" b="0">
              <a:solidFill>
                <a:srgbClr val="00CC00"/>
              </a:solidFill>
            </a:endParaRPr>
          </a:p>
        </p:txBody>
      </p:sp>
      <p:sp>
        <p:nvSpPr>
          <p:cNvPr id="488451" name="Rectangle 2">
            <a:extLst>
              <a:ext uri="{FF2B5EF4-FFF2-40B4-BE49-F238E27FC236}">
                <a16:creationId xmlns:a16="http://schemas.microsoft.com/office/drawing/2014/main" id="{4C3E3913-75A4-4A62-AB0A-19D410C66DFD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260350" y="184150"/>
            <a:ext cx="8461375" cy="503238"/>
          </a:xfrm>
        </p:spPr>
        <p:txBody>
          <a:bodyPr/>
          <a:lstStyle/>
          <a:p>
            <a:pPr algn="l"/>
            <a:r>
              <a:rPr lang="en-US" altLang="zh-CN" sz="3600">
                <a:cs typeface="Times New Roman" panose="02020603050405020304" pitchFamily="18" charset="0"/>
              </a:rPr>
              <a:t>§3.3.3 </a:t>
            </a:r>
            <a:r>
              <a:rPr lang="zh-CN" altLang="en-US" sz="3600">
                <a:cs typeface="Times New Roman" panose="02020603050405020304" pitchFamily="18" charset="0"/>
              </a:rPr>
              <a:t>下界</a:t>
            </a:r>
            <a:r>
              <a:rPr lang="el-GR" altLang="zh-CN" sz="3600">
                <a:cs typeface="Times New Roman" panose="02020603050405020304" pitchFamily="18" charset="0"/>
              </a:rPr>
              <a:t>Ω</a:t>
            </a:r>
            <a:r>
              <a:rPr lang="en-US" altLang="zh-CN" sz="3600">
                <a:cs typeface="Times New Roman" panose="02020603050405020304" pitchFamily="18" charset="0"/>
              </a:rPr>
              <a:t>(</a:t>
            </a:r>
            <a:r>
              <a:rPr lang="en-US" altLang="zh-CN" sz="3600" i="1">
                <a:cs typeface="Times New Roman" panose="02020603050405020304" pitchFamily="18" charset="0"/>
              </a:rPr>
              <a:t>n</a:t>
            </a:r>
            <a:r>
              <a:rPr lang="en-US" altLang="zh-CN" sz="3600">
                <a:cs typeface="Times New Roman" panose="02020603050405020304" pitchFamily="18" charset="0"/>
              </a:rPr>
              <a:t>lg</a:t>
            </a:r>
            <a:r>
              <a:rPr lang="en-US" altLang="zh-CN" sz="3600" i="1">
                <a:cs typeface="Times New Roman" panose="02020603050405020304" pitchFamily="18" charset="0"/>
              </a:rPr>
              <a:t>n</a:t>
            </a:r>
            <a:r>
              <a:rPr lang="en-US" altLang="zh-CN" sz="3600">
                <a:cs typeface="Times New Roman" panose="02020603050405020304" pitchFamily="18" charset="0"/>
              </a:rPr>
              <a:t>)</a:t>
            </a:r>
            <a:endParaRPr lang="zh-CN" altLang="el-GR" sz="3600">
              <a:cs typeface="Times New Roman" panose="02020603050405020304" pitchFamily="18" charset="0"/>
            </a:endParaRPr>
          </a:p>
        </p:txBody>
      </p:sp>
      <p:sp>
        <p:nvSpPr>
          <p:cNvPr id="488452" name="Rectangle 3">
            <a:extLst>
              <a:ext uri="{FF2B5EF4-FFF2-40B4-BE49-F238E27FC236}">
                <a16:creationId xmlns:a16="http://schemas.microsoft.com/office/drawing/2014/main" id="{FBEEFC0A-0A2E-4F99-B632-9C24427CE203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250825" y="863600"/>
            <a:ext cx="8732838" cy="5994400"/>
          </a:xfrm>
        </p:spPr>
        <p:txBody>
          <a:bodyPr/>
          <a:lstStyle/>
          <a:p>
            <a:pPr marL="609600" indent="-609600">
              <a:buClr>
                <a:srgbClr val="FF9900"/>
              </a:buClr>
              <a:buSzPct val="50000"/>
              <a:buFont typeface="Wingdings" panose="05000000000000000000" pitchFamily="2" charset="2"/>
              <a:buNone/>
            </a:pPr>
            <a:r>
              <a:rPr lang="en-US" altLang="zh-CN" sz="28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	</a:t>
            </a:r>
            <a:r>
              <a:rPr lang="zh-CN" altLang="en-US" sz="24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设</a:t>
            </a:r>
            <a:r>
              <a:rPr lang="el-GR" altLang="zh-CN" sz="24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α</a:t>
            </a:r>
            <a:r>
              <a:rPr lang="zh-CN" altLang="en-US" sz="24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是</a:t>
            </a:r>
            <a:r>
              <a:rPr lang="en-US" altLang="zh-CN" sz="24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zh-CN" altLang="en-US" sz="24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的一个容许执行，因为</a:t>
            </a:r>
            <a:r>
              <a:rPr lang="en-US" altLang="zh-CN" sz="24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zh-CN" altLang="en-US" sz="24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是正确的，在</a:t>
            </a:r>
            <a:r>
              <a:rPr lang="el-GR" altLang="zh-CN" sz="24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α</a:t>
            </a:r>
            <a:r>
              <a:rPr lang="zh-CN" altLang="en-US" sz="24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中，最终</a:t>
            </a:r>
            <a:r>
              <a:rPr lang="en-US" altLang="zh-CN" sz="24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zh-CN" sz="2400" baseline="-250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zh-CN" altLang="en-US" sz="24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定将</a:t>
            </a:r>
            <a:r>
              <a:rPr lang="en-US" altLang="zh-CN" sz="24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zh-CN" sz="2400" baseline="-250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zh-CN" altLang="en-US" sz="24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的标识符写入其中。因此，</a:t>
            </a:r>
            <a:r>
              <a:rPr lang="el-GR" altLang="zh-CN" sz="24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α</a:t>
            </a:r>
            <a:r>
              <a:rPr lang="zh-CN" altLang="en-US" sz="24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中至少须接收一个</a:t>
            </a:r>
            <a:r>
              <a:rPr lang="en-US" altLang="zh-CN" sz="24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msg</a:t>
            </a:r>
            <a:r>
              <a:rPr lang="zh-CN" altLang="en-US" sz="24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，否则</a:t>
            </a:r>
            <a:r>
              <a:rPr lang="en-US" altLang="zh-CN" sz="24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zh-CN" sz="2400" baseline="-250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zh-CN" altLang="en-US" sz="24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不知道</a:t>
            </a:r>
            <a:r>
              <a:rPr lang="en-US" altLang="zh-CN" sz="24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zh-CN" sz="2400" baseline="-250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zh-CN" altLang="en-US" sz="24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的标识符为</a:t>
            </a:r>
            <a:r>
              <a:rPr lang="en-US" altLang="zh-CN" sz="24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x.</a:t>
            </a:r>
          </a:p>
          <a:p>
            <a:pPr marL="609600" indent="-609600">
              <a:buClr>
                <a:srgbClr val="FF9900"/>
              </a:buClr>
              <a:buSzPct val="50000"/>
              <a:buFont typeface="Wingdings" panose="05000000000000000000" pitchFamily="2" charset="2"/>
              <a:buNone/>
            </a:pPr>
            <a:r>
              <a:rPr lang="en-US" altLang="zh-CN" sz="24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	</a:t>
            </a:r>
            <a:r>
              <a:rPr lang="zh-CN" altLang="en-US" sz="24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设</a:t>
            </a:r>
            <a:r>
              <a:rPr lang="el-GR" altLang="zh-CN" sz="24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σ</a:t>
            </a:r>
            <a:r>
              <a:rPr lang="zh-CN" altLang="en-US" sz="24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是</a:t>
            </a:r>
            <a:r>
              <a:rPr lang="el-GR" altLang="zh-CN" sz="24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α</a:t>
            </a:r>
            <a:r>
              <a:rPr lang="zh-CN" altLang="en-US" sz="24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的调度的最短前缀：它包括第一个接受</a:t>
            </a:r>
            <a:r>
              <a:rPr lang="en-US" altLang="zh-CN" sz="24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msg</a:t>
            </a:r>
            <a:r>
              <a:rPr lang="zh-CN" altLang="en-US" sz="24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的事件。因为没有接收第一条</a:t>
            </a:r>
            <a:r>
              <a:rPr lang="en-US" altLang="zh-CN" sz="24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msg</a:t>
            </a:r>
            <a:r>
              <a:rPr lang="zh-CN" altLang="en-US" sz="24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的边是开的，因此</a:t>
            </a:r>
            <a:r>
              <a:rPr lang="el-GR" altLang="zh-CN" sz="24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σ</a:t>
            </a:r>
            <a:r>
              <a:rPr lang="zh-CN" altLang="en-US" sz="24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中只有一个</a:t>
            </a:r>
            <a:r>
              <a:rPr lang="en-US" altLang="zh-CN" sz="24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msg</a:t>
            </a:r>
            <a:r>
              <a:rPr lang="zh-CN" altLang="en-US" sz="24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被接收且有一条开边，故引理成立。故</a:t>
            </a:r>
            <a:r>
              <a:rPr lang="el-GR" altLang="zh-CN" sz="24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σ</a:t>
            </a:r>
            <a:r>
              <a:rPr lang="zh-CN" altLang="en-US" sz="24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是满足引理的开调度。</a:t>
            </a:r>
          </a:p>
          <a:p>
            <a:pPr marL="609600" indent="-609600">
              <a:buClr>
                <a:srgbClr val="FF9900"/>
              </a:buClr>
              <a:buSzPct val="50000"/>
              <a:buFont typeface="Wingdings" panose="05000000000000000000" pitchFamily="2" charset="2"/>
              <a:buNone/>
            </a:pPr>
            <a:r>
              <a:rPr lang="zh-CN" altLang="en-US" sz="24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altLang="zh-CN" sz="24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Lemma 3.7 </a:t>
            </a:r>
            <a:r>
              <a:rPr lang="zh-CN" altLang="en-US" sz="24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选择</a:t>
            </a:r>
            <a:r>
              <a:rPr lang="en-US" altLang="zh-CN" sz="24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n&gt;2</a:t>
            </a:r>
            <a:r>
              <a:rPr lang="zh-CN" altLang="en-US" sz="24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，假定对每个大小为</a:t>
            </a:r>
            <a:r>
              <a:rPr lang="en-US" altLang="zh-CN" sz="24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n/2</a:t>
            </a:r>
            <a:r>
              <a:rPr lang="zh-CN" altLang="en-US" sz="24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标识符集合，存在一个使用这些标识符的环，它有</a:t>
            </a:r>
            <a:r>
              <a:rPr lang="en-US" altLang="zh-CN" sz="24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zh-CN" altLang="en-US" sz="24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的一个开调度，其中至少接收</a:t>
            </a:r>
            <a:r>
              <a:rPr lang="en-US" altLang="zh-CN" sz="24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M(n/2)</a:t>
            </a:r>
            <a:r>
              <a:rPr lang="zh-CN" altLang="en-US" sz="24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个</a:t>
            </a:r>
            <a:r>
              <a:rPr lang="en-US" altLang="zh-CN" sz="24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msgs(</a:t>
            </a:r>
            <a:r>
              <a:rPr lang="zh-CN" altLang="en-US" sz="24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归纳假设</a:t>
            </a:r>
            <a:r>
              <a:rPr lang="en-US" altLang="zh-CN" sz="24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zh-CN" altLang="en-US" sz="24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，那么对于</a:t>
            </a:r>
            <a:r>
              <a:rPr lang="en-US" altLang="zh-CN" sz="24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zh-CN" altLang="en-US" sz="24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个标识符的每个集合，存在一个使用这些标识符集的环，它有</a:t>
            </a:r>
            <a:r>
              <a:rPr lang="en-US" altLang="zh-CN" sz="24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zh-CN" altLang="en-US" sz="24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的一个开调度，其中接收至少</a:t>
            </a:r>
            <a:r>
              <a:rPr lang="en-US" altLang="zh-CN" sz="24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2M(n/2)+(n/2-1)/2</a:t>
            </a:r>
            <a:r>
              <a:rPr lang="zh-CN" altLang="en-US" sz="24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个</a:t>
            </a:r>
            <a:r>
              <a:rPr lang="en-US" altLang="zh-CN" sz="24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msgs(</a:t>
            </a:r>
            <a:r>
              <a:rPr lang="zh-CN" altLang="en-US" sz="24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归纳步骤</a:t>
            </a:r>
            <a:r>
              <a:rPr lang="en-US" altLang="zh-CN" sz="24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zh-CN" altLang="en-US" sz="24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。</a:t>
            </a:r>
            <a:endParaRPr lang="zh-CN" altLang="el-GR" sz="240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>
    <p:random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日期占位符 1">
            <a:extLst>
              <a:ext uri="{FF2B5EF4-FFF2-40B4-BE49-F238E27FC236}">
                <a16:creationId xmlns:a16="http://schemas.microsoft.com/office/drawing/2014/main" id="{0187B1E7-3965-4F0C-8267-D51611CC67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zh-CN"/>
          </a:p>
          <a:p>
            <a:endParaRPr lang="en-US" altLang="zh-CN" sz="1400"/>
          </a:p>
        </p:txBody>
      </p:sp>
      <p:sp>
        <p:nvSpPr>
          <p:cNvPr id="9" name="灯片编号占位符 3">
            <a:extLst>
              <a:ext uri="{FF2B5EF4-FFF2-40B4-BE49-F238E27FC236}">
                <a16:creationId xmlns:a16="http://schemas.microsoft.com/office/drawing/2014/main" id="{0D82C0F9-C7DC-4C83-93F4-D153DBFA41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2AADB6-C1DE-4D24-8036-413D67D7BA66}" type="slidenum">
              <a:rPr lang="en-US" altLang="zh-CN"/>
              <a:pPr/>
              <a:t>33</a:t>
            </a:fld>
            <a:endParaRPr lang="en-US" altLang="zh-CN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EA99CEAE-BF44-4380-90D1-0C4015680E75}"/>
              </a:ext>
            </a:extLst>
          </p:cNvPr>
          <p:cNvSpPr txBox="1">
            <a:spLocks noGrp="1"/>
          </p:cNvSpPr>
          <p:nvPr/>
        </p:nvSpPr>
        <p:spPr bwMode="auto">
          <a:xfrm>
            <a:off x="6589713" y="6237288"/>
            <a:ext cx="2133600" cy="47625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/>
            <a:fld id="{8827DD32-2C56-4B28-93C9-B119CA218847}" type="slidenum">
              <a:rPr lang="en-US" altLang="zh-CN" sz="1400" b="0">
                <a:solidFill>
                  <a:srgbClr val="00CC00"/>
                </a:solidFill>
              </a:rPr>
              <a:pPr algn="r"/>
              <a:t>33</a:t>
            </a:fld>
            <a:endParaRPr lang="en-US" altLang="zh-CN" sz="1400" b="0">
              <a:solidFill>
                <a:srgbClr val="00CC00"/>
              </a:solidFill>
            </a:endParaRPr>
          </a:p>
        </p:txBody>
      </p:sp>
      <p:sp>
        <p:nvSpPr>
          <p:cNvPr id="490499" name="Rectangle 2">
            <a:extLst>
              <a:ext uri="{FF2B5EF4-FFF2-40B4-BE49-F238E27FC236}">
                <a16:creationId xmlns:a16="http://schemas.microsoft.com/office/drawing/2014/main" id="{BA1B7AC1-1754-4C1A-816D-E980FB258B8A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260350" y="184150"/>
            <a:ext cx="8461375" cy="503238"/>
          </a:xfrm>
        </p:spPr>
        <p:txBody>
          <a:bodyPr/>
          <a:lstStyle/>
          <a:p>
            <a:pPr algn="l"/>
            <a:r>
              <a:rPr lang="en-US" altLang="zh-CN" sz="3600">
                <a:cs typeface="Times New Roman" panose="02020603050405020304" pitchFamily="18" charset="0"/>
              </a:rPr>
              <a:t>§3.3.3 </a:t>
            </a:r>
            <a:r>
              <a:rPr lang="zh-CN" altLang="en-US" sz="3600">
                <a:cs typeface="Times New Roman" panose="02020603050405020304" pitchFamily="18" charset="0"/>
              </a:rPr>
              <a:t>下界</a:t>
            </a:r>
            <a:r>
              <a:rPr lang="el-GR" altLang="zh-CN" sz="3600">
                <a:cs typeface="Times New Roman" panose="02020603050405020304" pitchFamily="18" charset="0"/>
              </a:rPr>
              <a:t>Ω</a:t>
            </a:r>
            <a:r>
              <a:rPr lang="en-US" altLang="zh-CN" sz="3600">
                <a:cs typeface="Times New Roman" panose="02020603050405020304" pitchFamily="18" charset="0"/>
              </a:rPr>
              <a:t>(</a:t>
            </a:r>
            <a:r>
              <a:rPr lang="en-US" altLang="zh-CN" sz="3600" i="1">
                <a:cs typeface="Times New Roman" panose="02020603050405020304" pitchFamily="18" charset="0"/>
              </a:rPr>
              <a:t>n</a:t>
            </a:r>
            <a:r>
              <a:rPr lang="en-US" altLang="zh-CN" sz="3600">
                <a:cs typeface="Times New Roman" panose="02020603050405020304" pitchFamily="18" charset="0"/>
              </a:rPr>
              <a:t>lg</a:t>
            </a:r>
            <a:r>
              <a:rPr lang="en-US" altLang="zh-CN" sz="3600" i="1">
                <a:cs typeface="Times New Roman" panose="02020603050405020304" pitchFamily="18" charset="0"/>
              </a:rPr>
              <a:t>n</a:t>
            </a:r>
            <a:r>
              <a:rPr lang="en-US" altLang="zh-CN" sz="3600">
                <a:cs typeface="Times New Roman" panose="02020603050405020304" pitchFamily="18" charset="0"/>
              </a:rPr>
              <a:t>)</a:t>
            </a:r>
            <a:endParaRPr lang="zh-CN" altLang="el-GR" sz="3600">
              <a:cs typeface="Times New Roman" panose="02020603050405020304" pitchFamily="18" charset="0"/>
            </a:endParaRPr>
          </a:p>
        </p:txBody>
      </p:sp>
      <p:sp>
        <p:nvSpPr>
          <p:cNvPr id="490500" name="Rectangle 3">
            <a:extLst>
              <a:ext uri="{FF2B5EF4-FFF2-40B4-BE49-F238E27FC236}">
                <a16:creationId xmlns:a16="http://schemas.microsoft.com/office/drawing/2014/main" id="{03519200-6193-405F-91F8-68CF195BBEF3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250825" y="863600"/>
            <a:ext cx="8732838" cy="5994400"/>
          </a:xfrm>
        </p:spPr>
        <p:txBody>
          <a:bodyPr/>
          <a:lstStyle/>
          <a:p>
            <a:pPr marL="609600" indent="-609600">
              <a:lnSpc>
                <a:spcPct val="110000"/>
              </a:lnSpc>
              <a:spcBef>
                <a:spcPct val="20000"/>
              </a:spcBef>
              <a:buClr>
                <a:srgbClr val="FF9900"/>
              </a:buClr>
              <a:buSzPct val="50000"/>
              <a:buFont typeface="Wingdings" panose="05000000000000000000" pitchFamily="2" charset="2"/>
              <a:buNone/>
            </a:pPr>
            <a:r>
              <a:rPr lang="en-US" altLang="zh-CN" sz="24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pf</a:t>
            </a:r>
            <a:r>
              <a:rPr lang="zh-CN" altLang="en-US" sz="24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：设</a:t>
            </a:r>
            <a:r>
              <a:rPr lang="en-US" altLang="zh-CN" sz="24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zh-CN" altLang="en-US" sz="24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是</a:t>
            </a:r>
            <a:r>
              <a:rPr lang="en-US" altLang="zh-CN" sz="24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zh-CN" altLang="en-US" sz="24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个标识符的集合，将</a:t>
            </a:r>
            <a:r>
              <a:rPr lang="en-US" altLang="zh-CN" sz="24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zh-CN" altLang="en-US" sz="24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划分为两个集合</a:t>
            </a:r>
            <a:r>
              <a:rPr lang="en-US" altLang="zh-CN" sz="24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altLang="zh-CN" sz="2400" baseline="-250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zh-CN" altLang="en-US" sz="24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和</a:t>
            </a:r>
            <a:r>
              <a:rPr lang="en-US" altLang="zh-CN" sz="24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altLang="zh-CN" sz="2400" baseline="-250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zh-CN" altLang="en-US" sz="24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，每个大小为</a:t>
            </a:r>
            <a:r>
              <a:rPr lang="en-US" altLang="zh-CN" sz="24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n/2</a:t>
            </a:r>
            <a:r>
              <a:rPr lang="zh-CN" altLang="en-US" sz="24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，由假设分别存在一个使用</a:t>
            </a:r>
            <a:r>
              <a:rPr lang="en-US" altLang="zh-CN" sz="24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altLang="zh-CN" sz="2400" baseline="-250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zh-CN" altLang="en-US" sz="24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和</a:t>
            </a:r>
            <a:r>
              <a:rPr lang="en-US" altLang="zh-CN" sz="24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altLang="zh-CN" sz="2400" baseline="-250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zh-CN" altLang="en-US" sz="24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中标识符的环</a:t>
            </a:r>
            <a:r>
              <a:rPr lang="en-US" altLang="zh-CN" sz="24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zh-CN" sz="2400" baseline="-250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zh-CN" altLang="en-US" sz="24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和</a:t>
            </a:r>
            <a:r>
              <a:rPr lang="en-US" altLang="zh-CN" sz="24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zh-CN" sz="2400" baseline="-250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zh-CN" altLang="en-US" sz="24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，它们分别有</a:t>
            </a:r>
            <a:r>
              <a:rPr lang="en-US" altLang="zh-CN" sz="24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zh-CN" altLang="en-US" sz="24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的一个开调度</a:t>
            </a:r>
            <a:r>
              <a:rPr lang="el-GR" altLang="zh-CN" sz="20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σ</a:t>
            </a:r>
            <a:r>
              <a:rPr lang="el-GR" altLang="zh-CN" sz="2400" baseline="-250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zh-CN" altLang="el-GR" sz="20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和</a:t>
            </a:r>
            <a:r>
              <a:rPr lang="el-GR" altLang="zh-CN" sz="20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σ</a:t>
            </a:r>
            <a:r>
              <a:rPr lang="el-GR" altLang="zh-CN" sz="2400" baseline="-250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zh-CN" altLang="el-GR" sz="20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，其中均至少接收</a:t>
            </a:r>
            <a:r>
              <a:rPr lang="el-GR" altLang="zh-CN" sz="20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altLang="zh-CN" sz="20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(n/2)</a:t>
            </a:r>
            <a:r>
              <a:rPr lang="zh-CN" altLang="en-US" sz="20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个</a:t>
            </a:r>
            <a:r>
              <a:rPr lang="en-US" altLang="zh-CN" sz="20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msgs</a:t>
            </a:r>
            <a:r>
              <a:rPr lang="zh-CN" altLang="en-US" sz="20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，设</a:t>
            </a:r>
            <a:r>
              <a:rPr lang="en-US" altLang="zh-CN" sz="20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altLang="zh-CN" sz="2400" baseline="-250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zh-CN" altLang="en-US" sz="20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和</a:t>
            </a:r>
            <a:r>
              <a:rPr lang="en-US" altLang="zh-CN" sz="20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altLang="zh-CN" sz="2400" baseline="-250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zh-CN" altLang="en-US" sz="20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分别是</a:t>
            </a:r>
            <a:r>
              <a:rPr lang="el-GR" altLang="zh-CN" sz="20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σ</a:t>
            </a:r>
            <a:r>
              <a:rPr lang="el-GR" altLang="zh-CN" sz="2400" baseline="-250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zh-CN" altLang="el-GR" sz="20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和</a:t>
            </a:r>
            <a:r>
              <a:rPr lang="el-GR" altLang="zh-CN" sz="20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σ</a:t>
            </a:r>
            <a:r>
              <a:rPr lang="el-GR" altLang="zh-CN" sz="2400" baseline="-250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zh-CN" altLang="el-GR" sz="20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的开边，不妨设邻接于</a:t>
            </a:r>
            <a:r>
              <a:rPr lang="el-GR" altLang="zh-CN" sz="20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l-GR" altLang="zh-CN" sz="2400" baseline="-250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zh-CN" altLang="el-GR" sz="20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和</a:t>
            </a:r>
            <a:r>
              <a:rPr lang="el-GR" altLang="zh-CN" sz="20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l-GR" altLang="zh-CN" sz="2400" baseline="-250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zh-CN" altLang="el-GR" sz="20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的处理器分别是</a:t>
            </a:r>
            <a:r>
              <a:rPr lang="el-GR" altLang="zh-CN" sz="20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l-GR" altLang="zh-CN" sz="2400" baseline="-250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zh-CN" altLang="el-GR" sz="20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，</a:t>
            </a:r>
            <a:r>
              <a:rPr lang="el-GR" altLang="zh-CN" sz="20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l-GR" altLang="zh-CN" sz="2400" baseline="-250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zh-CN" altLang="el-GR" sz="20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和</a:t>
            </a:r>
            <a:r>
              <a:rPr lang="el-GR" altLang="zh-CN" sz="20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l-GR" altLang="zh-CN" sz="2400" baseline="-250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zh-CN" altLang="el-GR" sz="20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，</a:t>
            </a:r>
            <a:r>
              <a:rPr lang="el-GR" altLang="zh-CN" sz="20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l-GR" altLang="zh-CN" sz="2400" baseline="-250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zh-CN" altLang="el-GR" sz="20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，将</a:t>
            </a:r>
            <a:r>
              <a:rPr lang="el-GR" altLang="zh-CN" sz="20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l-GR" altLang="zh-CN" sz="2400" baseline="-250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zh-CN" altLang="el-GR" sz="20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，</a:t>
            </a:r>
            <a:r>
              <a:rPr lang="el-GR" altLang="zh-CN" sz="20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l-GR" altLang="zh-CN" sz="2400" baseline="-250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zh-CN" altLang="el-GR" sz="20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删去，用</a:t>
            </a:r>
            <a:r>
              <a:rPr lang="el-GR" altLang="zh-CN" sz="20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l-GR" altLang="zh-CN" sz="2400" baseline="-250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zh-CN" altLang="el-GR" sz="20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链接</a:t>
            </a:r>
            <a:r>
              <a:rPr lang="el-GR" altLang="zh-CN" sz="20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l-GR" altLang="zh-CN" sz="2400" baseline="-250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zh-CN" altLang="el-GR" sz="20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和</a:t>
            </a:r>
            <a:r>
              <a:rPr lang="el-GR" altLang="zh-CN" sz="20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l-GR" altLang="zh-CN" sz="2400" baseline="-250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zh-CN" altLang="el-GR" sz="20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，</a:t>
            </a:r>
            <a:r>
              <a:rPr lang="el-GR" altLang="zh-CN" sz="20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l-GR" altLang="zh-CN" sz="2400" baseline="-250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zh-CN" altLang="el-GR" sz="20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链接</a:t>
            </a:r>
            <a:r>
              <a:rPr lang="el-GR" altLang="zh-CN" sz="20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l-GR" altLang="zh-CN" sz="2400" baseline="-250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zh-CN" altLang="el-GR" sz="20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和</a:t>
            </a:r>
            <a:r>
              <a:rPr lang="el-GR" altLang="zh-CN" sz="20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l-GR" altLang="zh-CN" sz="2400" baseline="-250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zh-CN" altLang="el-GR" sz="20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，即可将两个环</a:t>
            </a:r>
            <a:r>
              <a:rPr lang="el-GR" altLang="zh-CN" sz="20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l-GR" altLang="zh-CN" sz="2400" baseline="-250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zh-CN" altLang="el-GR" sz="20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和</a:t>
            </a:r>
            <a:r>
              <a:rPr lang="el-GR" altLang="zh-CN" sz="20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l-GR" altLang="zh-CN" sz="2400" baseline="-250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zh-CN" altLang="el-GR" sz="20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粘贴在一起形成环</a:t>
            </a:r>
            <a:r>
              <a:rPr lang="el-GR" altLang="zh-CN" sz="20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zh-CN" altLang="el-GR" sz="20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。</a:t>
            </a:r>
            <a:endParaRPr lang="zh-CN" altLang="en-US" sz="200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09600" indent="-609600">
              <a:lnSpc>
                <a:spcPct val="110000"/>
              </a:lnSpc>
              <a:spcBef>
                <a:spcPct val="20000"/>
              </a:spcBef>
              <a:buClr>
                <a:srgbClr val="FF9900"/>
              </a:buClr>
              <a:buSzPct val="50000"/>
              <a:buFont typeface="Wingdings" panose="05000000000000000000" pitchFamily="2" charset="2"/>
              <a:buNone/>
            </a:pPr>
            <a:endParaRPr lang="zh-CN" altLang="en-US" sz="200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09600" indent="-609600">
              <a:lnSpc>
                <a:spcPct val="110000"/>
              </a:lnSpc>
              <a:spcBef>
                <a:spcPct val="20000"/>
              </a:spcBef>
              <a:buClr>
                <a:srgbClr val="FF9900"/>
              </a:buClr>
              <a:buSzPct val="50000"/>
              <a:buFont typeface="Wingdings" panose="05000000000000000000" pitchFamily="2" charset="2"/>
              <a:buNone/>
            </a:pPr>
            <a:endParaRPr lang="zh-CN" altLang="en-US" sz="200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09600" indent="-609600">
              <a:lnSpc>
                <a:spcPct val="110000"/>
              </a:lnSpc>
              <a:spcBef>
                <a:spcPct val="20000"/>
              </a:spcBef>
              <a:buClr>
                <a:srgbClr val="FF9900"/>
              </a:buClr>
              <a:buSzPct val="50000"/>
              <a:buFont typeface="Wingdings" panose="05000000000000000000" pitchFamily="2" charset="2"/>
              <a:buNone/>
            </a:pPr>
            <a:endParaRPr lang="zh-CN" altLang="en-US" sz="200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09600" indent="-609600">
              <a:lnSpc>
                <a:spcPct val="110000"/>
              </a:lnSpc>
              <a:spcBef>
                <a:spcPct val="20000"/>
              </a:spcBef>
              <a:buClr>
                <a:srgbClr val="FF9900"/>
              </a:buClr>
              <a:buSzPct val="50000"/>
              <a:buFont typeface="Wingdings" panose="05000000000000000000" pitchFamily="2" charset="2"/>
              <a:buNone/>
            </a:pPr>
            <a:endParaRPr lang="zh-CN" altLang="en-US" sz="200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09600" indent="-609600">
              <a:lnSpc>
                <a:spcPct val="110000"/>
              </a:lnSpc>
              <a:spcBef>
                <a:spcPct val="20000"/>
              </a:spcBef>
              <a:buClr>
                <a:srgbClr val="FF9900"/>
              </a:buClr>
              <a:buSzPct val="50000"/>
              <a:buFont typeface="Wingdings" panose="05000000000000000000" pitchFamily="2" charset="2"/>
              <a:buNone/>
            </a:pPr>
            <a:endParaRPr lang="zh-CN" altLang="en-US" sz="200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09600" indent="-609600">
              <a:lnSpc>
                <a:spcPct val="110000"/>
              </a:lnSpc>
              <a:spcBef>
                <a:spcPct val="20000"/>
              </a:spcBef>
              <a:buClr>
                <a:srgbClr val="FF9900"/>
              </a:buClr>
              <a:buSzPct val="50000"/>
              <a:buFont typeface="Wingdings" panose="05000000000000000000" pitchFamily="2" charset="2"/>
              <a:buNone/>
            </a:pPr>
            <a:r>
              <a:rPr lang="zh-CN" altLang="en-US" sz="20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现说明如何在</a:t>
            </a:r>
            <a:r>
              <a:rPr lang="en-US" altLang="zh-CN" sz="20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zh-CN" altLang="en-US" sz="20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上构造一个</a:t>
            </a:r>
            <a:r>
              <a:rPr lang="en-US" altLang="zh-CN" sz="20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zh-CN" altLang="en-US" sz="20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的开调度</a:t>
            </a:r>
            <a:r>
              <a:rPr lang="el-GR" altLang="zh-CN" sz="20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σ</a:t>
            </a:r>
            <a:r>
              <a:rPr lang="zh-CN" altLang="en-US" sz="20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，其中至少有</a:t>
            </a:r>
            <a:r>
              <a:rPr lang="en-US" altLang="zh-CN" sz="20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2M(n/2)+(n/2-1)/2</a:t>
            </a:r>
            <a:r>
              <a:rPr lang="zh-CN" altLang="en-US" sz="20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个</a:t>
            </a:r>
            <a:r>
              <a:rPr lang="en-US" altLang="zh-CN" sz="20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msg</a:t>
            </a:r>
            <a:r>
              <a:rPr lang="zh-CN" altLang="en-US" sz="20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被接收。其想法是先让每个较小环分别执行“耗费”的开调度。</a:t>
            </a:r>
          </a:p>
          <a:p>
            <a:pPr marL="609600" indent="-609600">
              <a:lnSpc>
                <a:spcPct val="110000"/>
              </a:lnSpc>
              <a:spcBef>
                <a:spcPct val="20000"/>
              </a:spcBef>
              <a:buClr>
                <a:srgbClr val="FF9900"/>
              </a:buClr>
              <a:buSzPct val="50000"/>
              <a:buFont typeface="Wingdings" panose="05000000000000000000" pitchFamily="2" charset="2"/>
              <a:buNone/>
            </a:pPr>
            <a:r>
              <a:rPr lang="zh-CN" altLang="en-US" sz="20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endParaRPr lang="el-GR" altLang="zh-CN" sz="200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90501" name="Object 5">
            <a:extLst>
              <a:ext uri="{FF2B5EF4-FFF2-40B4-BE49-F238E27FC236}">
                <a16:creationId xmlns:a16="http://schemas.microsoft.com/office/drawing/2014/main" id="{D80F4DCE-BE9F-4448-A142-962C85436515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051050" y="3379788"/>
          <a:ext cx="5100638" cy="15351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Visio" r:id="rId3" imgW="4604349" imgH="1386637" progId="Visio.Drawing.11">
                  <p:embed/>
                </p:oleObj>
              </mc:Choice>
              <mc:Fallback>
                <p:oleObj name="Visio" r:id="rId3" imgW="4604349" imgH="1386637" progId="Visio.Drawing.11">
                  <p:embed/>
                  <p:pic>
                    <p:nvPicPr>
                      <p:cNvPr id="490501" name="Object 5">
                        <a:extLst>
                          <a:ext uri="{FF2B5EF4-FFF2-40B4-BE49-F238E27FC236}">
                            <a16:creationId xmlns:a16="http://schemas.microsoft.com/office/drawing/2014/main" id="{D80F4DCE-BE9F-4448-A142-962C85436515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51050" y="3379788"/>
                        <a:ext cx="5100638" cy="15351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 algn="ctr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random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日期占位符 1">
            <a:extLst>
              <a:ext uri="{FF2B5EF4-FFF2-40B4-BE49-F238E27FC236}">
                <a16:creationId xmlns:a16="http://schemas.microsoft.com/office/drawing/2014/main" id="{DF51B9C0-D905-4CCB-9D42-214958DC05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zh-CN"/>
          </a:p>
          <a:p>
            <a:endParaRPr lang="en-US" altLang="zh-CN" sz="1400"/>
          </a:p>
        </p:txBody>
      </p:sp>
      <p:sp>
        <p:nvSpPr>
          <p:cNvPr id="8" name="灯片编号占位符 3">
            <a:extLst>
              <a:ext uri="{FF2B5EF4-FFF2-40B4-BE49-F238E27FC236}">
                <a16:creationId xmlns:a16="http://schemas.microsoft.com/office/drawing/2014/main" id="{EA5C1DBF-AB9D-4166-83B2-04B06DD80F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7F5DD6-1C3F-4A65-8E7D-73D282157D1C}" type="slidenum">
              <a:rPr lang="en-US" altLang="zh-CN"/>
              <a:pPr/>
              <a:t>34</a:t>
            </a:fld>
            <a:endParaRPr lang="en-US" altLang="zh-CN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C1A1EEA0-17A5-4553-BEEC-AAED51C9E32B}"/>
              </a:ext>
            </a:extLst>
          </p:cNvPr>
          <p:cNvSpPr txBox="1">
            <a:spLocks noGrp="1"/>
          </p:cNvSpPr>
          <p:nvPr/>
        </p:nvSpPr>
        <p:spPr bwMode="auto">
          <a:xfrm>
            <a:off x="6589713" y="6237288"/>
            <a:ext cx="2133600" cy="47625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/>
            <a:fld id="{99118458-804B-4915-B3AB-1B08B7923ADF}" type="slidenum">
              <a:rPr lang="en-US" altLang="zh-CN" sz="1400" b="0">
                <a:solidFill>
                  <a:srgbClr val="00CC00"/>
                </a:solidFill>
              </a:rPr>
              <a:pPr algn="r"/>
              <a:t>34</a:t>
            </a:fld>
            <a:endParaRPr lang="en-US" altLang="zh-CN" sz="1400" b="0">
              <a:solidFill>
                <a:srgbClr val="00CC00"/>
              </a:solidFill>
            </a:endParaRPr>
          </a:p>
        </p:txBody>
      </p:sp>
      <p:sp>
        <p:nvSpPr>
          <p:cNvPr id="492547" name="Rectangle 2">
            <a:extLst>
              <a:ext uri="{FF2B5EF4-FFF2-40B4-BE49-F238E27FC236}">
                <a16:creationId xmlns:a16="http://schemas.microsoft.com/office/drawing/2014/main" id="{08A3C2D8-7CC7-415F-8E5E-BCCCFA4BD6FA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260350" y="184150"/>
            <a:ext cx="8461375" cy="503238"/>
          </a:xfrm>
        </p:spPr>
        <p:txBody>
          <a:bodyPr/>
          <a:lstStyle/>
          <a:p>
            <a:pPr algn="l"/>
            <a:r>
              <a:rPr lang="en-US" altLang="zh-CN" sz="3600">
                <a:cs typeface="Times New Roman" panose="02020603050405020304" pitchFamily="18" charset="0"/>
              </a:rPr>
              <a:t>§3.3.3 </a:t>
            </a:r>
            <a:r>
              <a:rPr lang="zh-CN" altLang="en-US" sz="3600">
                <a:cs typeface="Times New Roman" panose="02020603050405020304" pitchFamily="18" charset="0"/>
              </a:rPr>
              <a:t>下界</a:t>
            </a:r>
            <a:r>
              <a:rPr lang="el-GR" altLang="zh-CN" sz="3600">
                <a:cs typeface="Times New Roman" panose="02020603050405020304" pitchFamily="18" charset="0"/>
              </a:rPr>
              <a:t>Ω</a:t>
            </a:r>
            <a:r>
              <a:rPr lang="en-US" altLang="zh-CN" sz="3600">
                <a:cs typeface="Times New Roman" panose="02020603050405020304" pitchFamily="18" charset="0"/>
              </a:rPr>
              <a:t>(</a:t>
            </a:r>
            <a:r>
              <a:rPr lang="en-US" altLang="zh-CN" sz="3600" i="1">
                <a:cs typeface="Times New Roman" panose="02020603050405020304" pitchFamily="18" charset="0"/>
              </a:rPr>
              <a:t>n</a:t>
            </a:r>
            <a:r>
              <a:rPr lang="en-US" altLang="zh-CN" sz="3600">
                <a:cs typeface="Times New Roman" panose="02020603050405020304" pitchFamily="18" charset="0"/>
              </a:rPr>
              <a:t>lg</a:t>
            </a:r>
            <a:r>
              <a:rPr lang="en-US" altLang="zh-CN" sz="3600" i="1">
                <a:cs typeface="Times New Roman" panose="02020603050405020304" pitchFamily="18" charset="0"/>
              </a:rPr>
              <a:t>n</a:t>
            </a:r>
            <a:r>
              <a:rPr lang="en-US" altLang="zh-CN" sz="3600">
                <a:cs typeface="Times New Roman" panose="02020603050405020304" pitchFamily="18" charset="0"/>
              </a:rPr>
              <a:t>)</a:t>
            </a:r>
            <a:endParaRPr lang="zh-CN" altLang="el-GR" sz="3600">
              <a:cs typeface="Times New Roman" panose="02020603050405020304" pitchFamily="18" charset="0"/>
            </a:endParaRPr>
          </a:p>
        </p:txBody>
      </p:sp>
      <p:sp>
        <p:nvSpPr>
          <p:cNvPr id="492548" name="Rectangle 3">
            <a:extLst>
              <a:ext uri="{FF2B5EF4-FFF2-40B4-BE49-F238E27FC236}">
                <a16:creationId xmlns:a16="http://schemas.microsoft.com/office/drawing/2014/main" id="{7E6CE0F6-A394-40D2-BACF-E0B37ED6D4D4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250825" y="863600"/>
            <a:ext cx="8732838" cy="5994400"/>
          </a:xfrm>
        </p:spPr>
        <p:txBody>
          <a:bodyPr/>
          <a:lstStyle/>
          <a:p>
            <a:pPr marL="609600" indent="-609600">
              <a:lnSpc>
                <a:spcPct val="110000"/>
              </a:lnSpc>
              <a:spcBef>
                <a:spcPct val="20000"/>
              </a:spcBef>
              <a:buClr>
                <a:srgbClr val="FF9900"/>
              </a:buClr>
              <a:buSzPct val="50000"/>
              <a:buFont typeface="Wingdings" panose="05000000000000000000" pitchFamily="2" charset="2"/>
              <a:buNone/>
            </a:pPr>
            <a:r>
              <a:rPr lang="en-US" altLang="zh-CN" sz="18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1) </a:t>
            </a:r>
            <a:r>
              <a:rPr lang="el-GR" altLang="zh-CN" sz="18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σ</a:t>
            </a:r>
            <a:r>
              <a:rPr lang="el-GR" altLang="zh-CN" sz="2000" baseline="-250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l-GR" altLang="zh-CN" sz="18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σ</a:t>
            </a:r>
            <a:r>
              <a:rPr lang="el-GR" altLang="zh-CN" sz="2000" baseline="-250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zh-CN" altLang="el-GR" sz="18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构成</a:t>
            </a:r>
            <a:r>
              <a:rPr lang="el-GR" altLang="zh-CN" sz="18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zh-CN" altLang="el-GR" sz="18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上</a:t>
            </a:r>
            <a:r>
              <a:rPr lang="el-GR" altLang="zh-CN" sz="18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zh-CN" altLang="el-GR" sz="18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的一个开调度</a:t>
            </a:r>
            <a:endParaRPr lang="zh-CN" altLang="en-US" sz="180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09600" indent="-609600">
              <a:lnSpc>
                <a:spcPct val="110000"/>
              </a:lnSpc>
              <a:spcBef>
                <a:spcPct val="20000"/>
              </a:spcBef>
              <a:buClr>
                <a:srgbClr val="FF9900"/>
              </a:buClr>
              <a:buSzPct val="50000"/>
              <a:buFont typeface="Wingdings" panose="05000000000000000000" pitchFamily="2" charset="2"/>
              <a:buNone/>
            </a:pPr>
            <a:r>
              <a:rPr lang="zh-CN" altLang="en-US" sz="18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考虑从</a:t>
            </a:r>
            <a:r>
              <a:rPr lang="en-US" altLang="zh-CN" sz="18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zh-CN" altLang="en-US" sz="18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的初始配置开始发生的事件序列</a:t>
            </a:r>
            <a:r>
              <a:rPr lang="el-GR" altLang="zh-CN" sz="18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σ</a:t>
            </a:r>
            <a:r>
              <a:rPr lang="el-GR" altLang="zh-CN" sz="2000" baseline="-250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zh-CN" altLang="el-GR" sz="18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，因为</a:t>
            </a:r>
            <a:r>
              <a:rPr lang="el-GR" altLang="zh-CN" sz="18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l-GR" altLang="zh-CN" sz="2000" baseline="-250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zh-CN" altLang="el-GR" sz="18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中的处理器由这些事件并不能区别</a:t>
            </a:r>
            <a:r>
              <a:rPr lang="el-GR" altLang="zh-CN" sz="18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l-GR" altLang="zh-CN" sz="2000" baseline="-250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zh-CN" altLang="el-GR" sz="18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是一个独立的环还是</a:t>
            </a:r>
            <a:r>
              <a:rPr lang="el-GR" altLang="zh-CN" sz="18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zh-CN" altLang="el-GR" sz="18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的一个子环，它们执行</a:t>
            </a:r>
            <a:r>
              <a:rPr lang="el-GR" altLang="zh-CN" sz="18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σ</a:t>
            </a:r>
            <a:r>
              <a:rPr lang="el-GR" altLang="zh-CN" sz="2000" baseline="-250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zh-CN" altLang="el-GR" sz="18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恰像</a:t>
            </a:r>
            <a:r>
              <a:rPr lang="el-GR" altLang="zh-CN" sz="18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l-GR" altLang="zh-CN" sz="2000" baseline="-250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zh-CN" altLang="el-GR" sz="18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是独立的那样。考虑环</a:t>
            </a:r>
            <a:r>
              <a:rPr lang="el-GR" altLang="zh-CN" sz="18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zh-CN" altLang="el-GR" sz="18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上后续事件序列</a:t>
            </a:r>
            <a:r>
              <a:rPr lang="el-GR" altLang="zh-CN" sz="18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σ</a:t>
            </a:r>
            <a:r>
              <a:rPr lang="el-GR" altLang="zh-CN" sz="2000" baseline="-250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zh-CN" sz="18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zh-CN" altLang="en-US" sz="18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与上类似</a:t>
            </a:r>
            <a:r>
              <a:rPr lang="en-US" altLang="zh-CN" sz="18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zh-CN" altLang="en-US" sz="18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，因为没有</a:t>
            </a:r>
            <a:r>
              <a:rPr lang="en-US" altLang="zh-CN" sz="18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msg</a:t>
            </a:r>
            <a:r>
              <a:rPr lang="zh-CN" altLang="en-US" sz="18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在</a:t>
            </a:r>
            <a:r>
              <a:rPr lang="en-US" altLang="zh-CN" sz="18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altLang="zh-CN" sz="2000" baseline="-250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zh-CN" altLang="en-US" sz="18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和</a:t>
            </a:r>
            <a:r>
              <a:rPr lang="en-US" altLang="zh-CN" sz="18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altLang="zh-CN" sz="2000" baseline="-250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zh-CN" altLang="en-US" sz="18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上传递，故</a:t>
            </a:r>
            <a:r>
              <a:rPr lang="en-US" altLang="zh-CN" sz="18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zh-CN" sz="2000" baseline="-250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zh-CN" altLang="en-US" sz="18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中处理器在</a:t>
            </a:r>
            <a:r>
              <a:rPr lang="el-GR" altLang="zh-CN" sz="18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σ</a:t>
            </a:r>
            <a:r>
              <a:rPr lang="el-GR" altLang="zh-CN" sz="2000" baseline="-250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zh-CN" altLang="el-GR" sz="18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中亦不能区别</a:t>
            </a:r>
            <a:r>
              <a:rPr lang="el-GR" altLang="zh-CN" sz="18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l-GR" altLang="zh-CN" sz="2000" baseline="-250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zh-CN" altLang="el-GR" sz="18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是独立环还是</a:t>
            </a:r>
            <a:r>
              <a:rPr lang="el-GR" altLang="zh-CN" sz="18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zh-CN" altLang="el-GR" sz="18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的子环。</a:t>
            </a:r>
            <a:endParaRPr lang="zh-CN" altLang="en-US" sz="180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09600" indent="-609600">
              <a:lnSpc>
                <a:spcPct val="110000"/>
              </a:lnSpc>
              <a:spcBef>
                <a:spcPct val="20000"/>
              </a:spcBef>
              <a:buClr>
                <a:srgbClr val="FF9900"/>
              </a:buClr>
              <a:buSzPct val="50000"/>
              <a:buFont typeface="Wingdings" panose="05000000000000000000" pitchFamily="2" charset="2"/>
              <a:buNone/>
            </a:pPr>
            <a:r>
              <a:rPr lang="zh-CN" altLang="en-US" sz="18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	   因此，</a:t>
            </a:r>
            <a:r>
              <a:rPr lang="el-GR" altLang="zh-CN" sz="18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σ</a:t>
            </a:r>
            <a:r>
              <a:rPr lang="el-GR" altLang="zh-CN" sz="2000" baseline="-250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l-GR" altLang="zh-CN" sz="18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σ</a:t>
            </a:r>
            <a:r>
              <a:rPr lang="el-GR" altLang="zh-CN" sz="2000" baseline="-250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zh-CN" altLang="el-GR" sz="18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是一个调度，其中至少有</a:t>
            </a:r>
            <a:r>
              <a:rPr lang="el-GR" altLang="zh-CN" sz="18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2M</a:t>
            </a:r>
            <a:r>
              <a:rPr lang="en-US" altLang="zh-CN" sz="18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(n/2)</a:t>
            </a:r>
            <a:r>
              <a:rPr lang="zh-CN" altLang="en-US" sz="18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个</a:t>
            </a:r>
            <a:r>
              <a:rPr lang="en-US" altLang="zh-CN" sz="18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msgs</a:t>
            </a:r>
            <a:r>
              <a:rPr lang="zh-CN" altLang="en-US" sz="18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被接收。	</a:t>
            </a:r>
          </a:p>
          <a:p>
            <a:pPr marL="609600" indent="-609600">
              <a:lnSpc>
                <a:spcPct val="110000"/>
              </a:lnSpc>
              <a:spcBef>
                <a:spcPct val="20000"/>
              </a:spcBef>
              <a:buClr>
                <a:srgbClr val="FF9900"/>
              </a:buClr>
              <a:buSzPct val="50000"/>
              <a:buFont typeface="Wingdings" panose="05000000000000000000" pitchFamily="2" charset="2"/>
              <a:buNone/>
            </a:pPr>
            <a:r>
              <a:rPr lang="zh-CN" altLang="en-US" sz="18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altLang="zh-CN" sz="18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2) </a:t>
            </a:r>
            <a:r>
              <a:rPr lang="zh-CN" altLang="el-GR" sz="18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现说明如何通过连通</a:t>
            </a:r>
            <a:r>
              <a:rPr lang="el-GR" altLang="zh-CN" sz="18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l-GR" altLang="zh-CN" sz="1800" baseline="-250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zh-CN" altLang="el-GR" sz="18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和</a:t>
            </a:r>
            <a:r>
              <a:rPr lang="el-GR" altLang="zh-CN" sz="18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l-GR" altLang="zh-CN" sz="1800" baseline="-250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US" altLang="zh-CN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zh-CN" altLang="en-US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但不是二者</a:t>
            </a:r>
            <a:r>
              <a:rPr lang="en-US" altLang="zh-CN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zh-CN" altLang="en-US" sz="18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来迫使算法接收</a:t>
            </a:r>
            <a:r>
              <a:rPr lang="en-US" altLang="zh-CN" sz="18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(n/2-1)/2</a:t>
            </a:r>
            <a:r>
              <a:rPr lang="zh-CN" altLang="en-US" sz="18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个附加的</a:t>
            </a:r>
            <a:r>
              <a:rPr lang="en-US" altLang="zh-CN" sz="18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msgs</a:t>
            </a:r>
            <a:r>
              <a:rPr lang="zh-CN" altLang="en-US" sz="18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。</a:t>
            </a:r>
          </a:p>
          <a:p>
            <a:pPr marL="609600" indent="-609600">
              <a:lnSpc>
                <a:spcPct val="110000"/>
              </a:lnSpc>
              <a:spcBef>
                <a:spcPct val="20000"/>
              </a:spcBef>
              <a:buClr>
                <a:srgbClr val="FF9900"/>
              </a:buClr>
              <a:buSzPct val="50000"/>
              <a:buFont typeface="Wingdings" panose="05000000000000000000" pitchFamily="2" charset="2"/>
              <a:buNone/>
            </a:pPr>
            <a:r>
              <a:rPr lang="zh-CN" altLang="en-US" sz="18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考虑每个形式为</a:t>
            </a:r>
            <a:r>
              <a:rPr lang="el-GR" altLang="zh-CN" sz="18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σ</a:t>
            </a:r>
            <a:r>
              <a:rPr lang="el-GR" altLang="zh-CN" sz="1800" baseline="-250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l-GR" altLang="zh-CN" sz="18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σ</a:t>
            </a:r>
            <a:r>
              <a:rPr lang="el-GR" altLang="zh-CN" sz="1800" baseline="-250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l-GR" altLang="zh-CN" sz="18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σ</a:t>
            </a:r>
            <a:r>
              <a:rPr lang="el-GR" altLang="zh-CN" sz="1800" baseline="-250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zh-CN" altLang="el-GR" sz="18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的有限调度，因为</a:t>
            </a:r>
            <a:r>
              <a:rPr lang="el-GR" altLang="zh-CN" sz="18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σ</a:t>
            </a:r>
            <a:r>
              <a:rPr lang="el-GR" altLang="zh-CN" sz="1800" baseline="-250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l-GR" altLang="zh-CN" sz="18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σ</a:t>
            </a:r>
            <a:r>
              <a:rPr lang="el-GR" altLang="zh-CN" sz="1800" baseline="-250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zh-CN" altLang="el-GR" sz="18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中</a:t>
            </a:r>
            <a:r>
              <a:rPr lang="el-GR" altLang="zh-CN" sz="18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l-GR" altLang="zh-CN" sz="1800" baseline="-250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zh-CN" altLang="el-GR" sz="18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和</a:t>
            </a:r>
            <a:r>
              <a:rPr lang="el-GR" altLang="zh-CN" sz="18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l-GR" altLang="zh-CN" sz="1800" baseline="-250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zh-CN" altLang="el-GR" sz="18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均为开的，若</a:t>
            </a:r>
            <a:r>
              <a:rPr lang="el-GR" altLang="zh-CN" sz="18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σ</a:t>
            </a:r>
            <a:r>
              <a:rPr lang="el-GR" altLang="zh-CN" sz="1800" baseline="-250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zh-CN" altLang="el-GR" sz="18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中存在一边上至少有</a:t>
            </a:r>
            <a:r>
              <a:rPr lang="en-US" altLang="zh-CN" sz="18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(n/2-1)/2</a:t>
            </a:r>
            <a:r>
              <a:rPr lang="zh-CN" altLang="en-US" sz="18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个</a:t>
            </a:r>
            <a:r>
              <a:rPr lang="en-US" altLang="zh-CN" sz="18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msg</a:t>
            </a:r>
            <a:r>
              <a:rPr lang="zh-CN" altLang="en-US" sz="18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被接收，则</a:t>
            </a:r>
            <a:r>
              <a:rPr lang="el-GR" altLang="zh-CN" sz="18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σ</a:t>
            </a:r>
            <a:r>
              <a:rPr lang="el-GR" altLang="zh-CN" sz="1800" baseline="-250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l-GR" altLang="zh-CN" sz="18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σ</a:t>
            </a:r>
            <a:r>
              <a:rPr lang="el-GR" altLang="zh-CN" sz="1800" baseline="-250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l-GR" altLang="zh-CN" sz="18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σ</a:t>
            </a:r>
            <a:r>
              <a:rPr lang="el-GR" altLang="zh-CN" sz="1800" baseline="-250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zh-CN" altLang="el-GR" sz="18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是要找的开调度，引理被证。</a:t>
            </a:r>
            <a:endParaRPr lang="zh-CN" altLang="en-US" sz="180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09600" indent="-609600">
              <a:lnSpc>
                <a:spcPct val="110000"/>
              </a:lnSpc>
              <a:spcBef>
                <a:spcPct val="20000"/>
              </a:spcBef>
              <a:buClr>
                <a:srgbClr val="FF9900"/>
              </a:buClr>
              <a:buSzPct val="50000"/>
              <a:buFont typeface="Wingdings" panose="05000000000000000000" pitchFamily="2" charset="2"/>
              <a:buNone/>
            </a:pPr>
            <a:r>
              <a:rPr lang="zh-CN" altLang="en-US" sz="18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        假设没有这样的调度，那么存在某个调度</a:t>
            </a:r>
            <a:r>
              <a:rPr lang="el-GR" altLang="zh-CN" sz="18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σ</a:t>
            </a:r>
            <a:r>
              <a:rPr lang="el-GR" altLang="zh-CN" sz="1800" baseline="-250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l-GR" altLang="zh-CN" sz="18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σ</a:t>
            </a:r>
            <a:r>
              <a:rPr lang="el-GR" altLang="zh-CN" sz="1800" baseline="-250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l-GR" altLang="zh-CN" sz="18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σ</a:t>
            </a:r>
            <a:r>
              <a:rPr lang="el-GR" altLang="zh-CN" sz="1800" baseline="-250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zh-CN" altLang="el-GR" sz="18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，它导致相应执行中的一个“静止”配置。</a:t>
            </a:r>
            <a:r>
              <a:rPr lang="en-US" altLang="zh-CN" sz="18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zh-CN" altLang="en-US" sz="18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配置：由全体结点状态构成</a:t>
            </a:r>
            <a:r>
              <a:rPr lang="en-US" altLang="zh-CN" sz="18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marL="609600" indent="-609600">
              <a:lnSpc>
                <a:spcPct val="110000"/>
              </a:lnSpc>
              <a:spcBef>
                <a:spcPct val="20000"/>
              </a:spcBef>
              <a:buClr>
                <a:srgbClr val="FF9900"/>
              </a:buClr>
              <a:buSzPct val="50000"/>
              <a:buFont typeface="Wingdings" panose="05000000000000000000" pitchFamily="2" charset="2"/>
              <a:buNone/>
            </a:pPr>
            <a:r>
              <a:rPr lang="en-US" altLang="zh-CN" sz="18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zh-CN" altLang="en-US" sz="18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一个处理器状态是“静止”的：若从该状态开始的计算事件序列中不</a:t>
            </a:r>
            <a:r>
              <a:rPr lang="en-US" altLang="zh-CN" sz="18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send</a:t>
            </a:r>
            <a:r>
              <a:rPr lang="zh-CN" altLang="en-US" sz="18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消息，即处理器接收一个</a:t>
            </a:r>
            <a:r>
              <a:rPr lang="en-US" altLang="zh-CN" sz="18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msg</a:t>
            </a:r>
            <a:r>
              <a:rPr lang="zh-CN" altLang="en-US" sz="18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之前不发送另一</a:t>
            </a:r>
            <a:r>
              <a:rPr lang="en-US" altLang="zh-CN" sz="18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msg</a:t>
            </a:r>
            <a:r>
              <a:rPr lang="zh-CN" altLang="en-US" sz="18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（即处理器的内部事件不引发</a:t>
            </a:r>
            <a:r>
              <a:rPr lang="en-US" altLang="zh-CN" sz="18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send</a:t>
            </a:r>
            <a:r>
              <a:rPr lang="zh-CN" altLang="en-US" sz="18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动作）</a:t>
            </a:r>
            <a:endParaRPr lang="el-GR" altLang="zh-CN" sz="180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>
    <p:random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日期占位符 1">
            <a:extLst>
              <a:ext uri="{FF2B5EF4-FFF2-40B4-BE49-F238E27FC236}">
                <a16:creationId xmlns:a16="http://schemas.microsoft.com/office/drawing/2014/main" id="{C626080F-C761-442F-80B3-98722DCCBB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zh-CN"/>
          </a:p>
          <a:p>
            <a:endParaRPr lang="en-US" altLang="zh-CN" sz="1400"/>
          </a:p>
        </p:txBody>
      </p:sp>
      <p:sp>
        <p:nvSpPr>
          <p:cNvPr id="8" name="灯片编号占位符 3">
            <a:extLst>
              <a:ext uri="{FF2B5EF4-FFF2-40B4-BE49-F238E27FC236}">
                <a16:creationId xmlns:a16="http://schemas.microsoft.com/office/drawing/2014/main" id="{3416FC3E-86D2-43E0-9A35-DC70D96F27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CBA45F-1FAB-4CA8-865B-0399BC79F927}" type="slidenum">
              <a:rPr lang="en-US" altLang="zh-CN"/>
              <a:pPr/>
              <a:t>35</a:t>
            </a:fld>
            <a:endParaRPr lang="en-US" altLang="zh-CN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06EC02F8-E655-46A4-B272-04AAEB70D909}"/>
              </a:ext>
            </a:extLst>
          </p:cNvPr>
          <p:cNvSpPr txBox="1">
            <a:spLocks noGrp="1"/>
          </p:cNvSpPr>
          <p:nvPr/>
        </p:nvSpPr>
        <p:spPr bwMode="auto">
          <a:xfrm>
            <a:off x="6589713" y="6237288"/>
            <a:ext cx="2133600" cy="47625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/>
            <a:fld id="{36413751-34BC-42B0-ABFD-4DAF2EAC2490}" type="slidenum">
              <a:rPr lang="en-US" altLang="zh-CN" sz="1400" b="0">
                <a:solidFill>
                  <a:srgbClr val="00CC00"/>
                </a:solidFill>
              </a:rPr>
              <a:pPr algn="r"/>
              <a:t>35</a:t>
            </a:fld>
            <a:endParaRPr lang="en-US" altLang="zh-CN" sz="1400" b="0">
              <a:solidFill>
                <a:srgbClr val="00CC00"/>
              </a:solidFill>
            </a:endParaRPr>
          </a:p>
        </p:txBody>
      </p:sp>
      <p:sp>
        <p:nvSpPr>
          <p:cNvPr id="494595" name="Rectangle 2">
            <a:extLst>
              <a:ext uri="{FF2B5EF4-FFF2-40B4-BE49-F238E27FC236}">
                <a16:creationId xmlns:a16="http://schemas.microsoft.com/office/drawing/2014/main" id="{3D9A9DB8-5F7F-4DF4-B2D9-59F73DC6077F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260350" y="184150"/>
            <a:ext cx="8461375" cy="503238"/>
          </a:xfrm>
        </p:spPr>
        <p:txBody>
          <a:bodyPr/>
          <a:lstStyle/>
          <a:p>
            <a:pPr algn="l"/>
            <a:r>
              <a:rPr lang="en-US" altLang="zh-CN" sz="3600">
                <a:cs typeface="Times New Roman" panose="02020603050405020304" pitchFamily="18" charset="0"/>
              </a:rPr>
              <a:t>§3.3.3 </a:t>
            </a:r>
            <a:r>
              <a:rPr lang="zh-CN" altLang="en-US" sz="3600">
                <a:cs typeface="Times New Roman" panose="02020603050405020304" pitchFamily="18" charset="0"/>
              </a:rPr>
              <a:t>下界</a:t>
            </a:r>
            <a:r>
              <a:rPr lang="el-GR" altLang="zh-CN" sz="3600">
                <a:cs typeface="Times New Roman" panose="02020603050405020304" pitchFamily="18" charset="0"/>
              </a:rPr>
              <a:t>Ω</a:t>
            </a:r>
            <a:r>
              <a:rPr lang="en-US" altLang="zh-CN" sz="3600">
                <a:cs typeface="Times New Roman" panose="02020603050405020304" pitchFamily="18" charset="0"/>
              </a:rPr>
              <a:t>(</a:t>
            </a:r>
            <a:r>
              <a:rPr lang="en-US" altLang="zh-CN" sz="3600" i="1">
                <a:cs typeface="Times New Roman" panose="02020603050405020304" pitchFamily="18" charset="0"/>
              </a:rPr>
              <a:t>n</a:t>
            </a:r>
            <a:r>
              <a:rPr lang="en-US" altLang="zh-CN" sz="3600">
                <a:cs typeface="Times New Roman" panose="02020603050405020304" pitchFamily="18" charset="0"/>
              </a:rPr>
              <a:t>lg</a:t>
            </a:r>
            <a:r>
              <a:rPr lang="en-US" altLang="zh-CN" sz="3600" i="1">
                <a:cs typeface="Times New Roman" panose="02020603050405020304" pitchFamily="18" charset="0"/>
              </a:rPr>
              <a:t>n</a:t>
            </a:r>
            <a:r>
              <a:rPr lang="en-US" altLang="zh-CN" sz="3600">
                <a:cs typeface="Times New Roman" panose="02020603050405020304" pitchFamily="18" charset="0"/>
              </a:rPr>
              <a:t>)</a:t>
            </a:r>
            <a:endParaRPr lang="zh-CN" altLang="el-GR" sz="3600">
              <a:cs typeface="Times New Roman" panose="02020603050405020304" pitchFamily="18" charset="0"/>
            </a:endParaRPr>
          </a:p>
        </p:txBody>
      </p:sp>
      <p:sp>
        <p:nvSpPr>
          <p:cNvPr id="494596" name="Rectangle 3">
            <a:extLst>
              <a:ext uri="{FF2B5EF4-FFF2-40B4-BE49-F238E27FC236}">
                <a16:creationId xmlns:a16="http://schemas.microsoft.com/office/drawing/2014/main" id="{6ACF6D4B-16A2-49C8-A620-1DAB932D4BA5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250825" y="819150"/>
            <a:ext cx="8732838" cy="5994400"/>
          </a:xfrm>
        </p:spPr>
        <p:txBody>
          <a:bodyPr/>
          <a:lstStyle/>
          <a:p>
            <a:pPr marL="609600" indent="-609600">
              <a:lnSpc>
                <a:spcPct val="110000"/>
              </a:lnSpc>
              <a:spcBef>
                <a:spcPct val="20000"/>
              </a:spcBef>
              <a:buClr>
                <a:srgbClr val="FF9900"/>
              </a:buClr>
              <a:buSzPct val="50000"/>
              <a:buFont typeface="Wingdings" panose="05000000000000000000" pitchFamily="2" charset="2"/>
              <a:buNone/>
            </a:pPr>
            <a:r>
              <a:rPr lang="en-US" altLang="zh-CN" sz="24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zh-CN" altLang="en-US" sz="24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一个配置是“静止”的</a:t>
            </a:r>
            <a:r>
              <a:rPr lang="en-US" altLang="zh-CN" sz="24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zh-CN" altLang="en-US" sz="24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关于</a:t>
            </a:r>
            <a:r>
              <a:rPr lang="en-US" altLang="zh-CN" sz="24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altLang="zh-CN" sz="2400" baseline="-250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zh-CN" altLang="en-US" sz="24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和</a:t>
            </a:r>
            <a:r>
              <a:rPr lang="en-US" altLang="zh-CN" sz="24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altLang="zh-CN" sz="2400" baseline="-250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US" altLang="zh-CN" sz="24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zh-CN" altLang="en-US" sz="24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：若除开边</a:t>
            </a:r>
            <a:r>
              <a:rPr lang="en-US" altLang="zh-CN" sz="24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altLang="zh-CN" sz="2400" baseline="-250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zh-CN" altLang="en-US" sz="24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和</a:t>
            </a:r>
            <a:r>
              <a:rPr lang="en-US" altLang="zh-CN" sz="24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altLang="zh-CN" sz="2400" baseline="-250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zh-CN" altLang="en-US" sz="24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外，没有</a:t>
            </a:r>
            <a:r>
              <a:rPr lang="en-US" altLang="zh-CN" sz="24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msgs</a:t>
            </a:r>
            <a:r>
              <a:rPr lang="zh-CN" altLang="en-US" sz="24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处在传递之中，每个处理器均为静止状态。</a:t>
            </a:r>
          </a:p>
          <a:p>
            <a:pPr marL="609600" indent="-609600">
              <a:lnSpc>
                <a:spcPct val="110000"/>
              </a:lnSpc>
              <a:spcBef>
                <a:spcPct val="20000"/>
              </a:spcBef>
              <a:buClr>
                <a:srgbClr val="FF9900"/>
              </a:buClr>
              <a:buSzPct val="50000"/>
              <a:buFont typeface="Wingdings" panose="05000000000000000000" pitchFamily="2" charset="2"/>
              <a:buNone/>
            </a:pPr>
            <a:r>
              <a:rPr lang="zh-CN" altLang="en-US" sz="24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不失一般性，假设</a:t>
            </a:r>
            <a:r>
              <a:rPr lang="en-US" altLang="zh-CN" sz="24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zh-CN" altLang="en-US" sz="24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中最大</a:t>
            </a:r>
            <a:r>
              <a:rPr lang="en-US" altLang="zh-CN" sz="24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id</a:t>
            </a:r>
            <a:r>
              <a:rPr lang="zh-CN" altLang="en-US" sz="24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的处理器是在子环</a:t>
            </a:r>
            <a:r>
              <a:rPr lang="en-US" altLang="zh-CN" sz="24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zh-CN" sz="2400" baseline="-250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zh-CN" altLang="en-US" sz="24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中，因为没有</a:t>
            </a:r>
            <a:r>
              <a:rPr lang="en-US" altLang="zh-CN" sz="24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msg</a:t>
            </a:r>
            <a:r>
              <a:rPr lang="zh-CN" altLang="en-US" sz="24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从</a:t>
            </a:r>
            <a:r>
              <a:rPr lang="en-US" altLang="zh-CN" sz="24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zh-CN" sz="2400" baseline="-250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zh-CN" altLang="en-US" sz="24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传到</a:t>
            </a:r>
            <a:r>
              <a:rPr lang="en-US" altLang="zh-CN" sz="24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zh-CN" sz="2400" baseline="-250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zh-CN" altLang="en-US" sz="24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中，</a:t>
            </a:r>
            <a:r>
              <a:rPr lang="en-US" altLang="zh-CN" sz="24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zh-CN" sz="2400" baseline="-250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zh-CN" altLang="en-US" sz="24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中的处理器不知道</a:t>
            </a:r>
            <a:r>
              <a:rPr lang="en-US" altLang="zh-CN" sz="24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leader</a:t>
            </a:r>
            <a:r>
              <a:rPr lang="zh-CN" altLang="en-US" sz="24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的</a:t>
            </a:r>
            <a:r>
              <a:rPr lang="en-US" altLang="zh-CN" sz="24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id</a:t>
            </a:r>
            <a:r>
              <a:rPr lang="zh-CN" altLang="en-US" sz="24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，因此</a:t>
            </a:r>
            <a:r>
              <a:rPr lang="en-US" altLang="zh-CN" sz="24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altLang="zh-CN" sz="2400" baseline="-250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zh-CN" altLang="en-US" sz="24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里没有处理器能够在</a:t>
            </a:r>
            <a:r>
              <a:rPr lang="el-GR" altLang="zh-CN" sz="24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σ</a:t>
            </a:r>
            <a:r>
              <a:rPr lang="el-GR" altLang="zh-CN" sz="2400" baseline="-250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l-GR" altLang="zh-CN" sz="24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σ</a:t>
            </a:r>
            <a:r>
              <a:rPr lang="el-GR" altLang="zh-CN" sz="2400" baseline="-250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l-GR" altLang="zh-CN" sz="24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σ</a:t>
            </a:r>
            <a:r>
              <a:rPr lang="el-GR" altLang="zh-CN" sz="2400" baseline="-250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zh-CN" altLang="el-GR" sz="24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结束时终止。</a:t>
            </a:r>
            <a:r>
              <a:rPr lang="en-US" altLang="zh-CN" sz="24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zh-CN" altLang="el-GR" sz="24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在</a:t>
            </a:r>
            <a:r>
              <a:rPr lang="el-GR" altLang="zh-CN" sz="24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σ</a:t>
            </a:r>
            <a:r>
              <a:rPr lang="el-GR" altLang="zh-CN" sz="2400" baseline="-250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l-GR" altLang="zh-CN" sz="24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σ</a:t>
            </a:r>
            <a:r>
              <a:rPr lang="el-GR" altLang="zh-CN" sz="2400" baseline="-250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l-GR" altLang="zh-CN" sz="24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σ</a:t>
            </a:r>
            <a:r>
              <a:rPr lang="el-GR" altLang="zh-CN" sz="2400" baseline="-250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zh-CN" altLang="el-GR" sz="24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结束时，</a:t>
            </a:r>
            <a:r>
              <a:rPr lang="el-GR" altLang="zh-CN" sz="24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l-GR" altLang="zh-CN" sz="2400" baseline="-250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zh-CN" altLang="el-GR" sz="24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里无结点终止</a:t>
            </a:r>
            <a:r>
              <a:rPr lang="en-US" altLang="zh-CN" sz="24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marL="609600" indent="-609600">
              <a:lnSpc>
                <a:spcPct val="110000"/>
              </a:lnSpc>
              <a:spcBef>
                <a:spcPct val="20000"/>
              </a:spcBef>
              <a:buClr>
                <a:srgbClr val="FF9900"/>
              </a:buClr>
              <a:buSzPct val="50000"/>
              <a:buFont typeface="Wingdings" panose="05000000000000000000" pitchFamily="2" charset="2"/>
              <a:buNone/>
            </a:pPr>
            <a:r>
              <a:rPr lang="en-US" altLang="zh-CN" sz="24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zh-CN" altLang="en-US" sz="24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我们断定在每个扩展</a:t>
            </a:r>
            <a:r>
              <a:rPr lang="el-GR" altLang="zh-CN" sz="24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σ</a:t>
            </a:r>
            <a:r>
              <a:rPr lang="el-GR" altLang="zh-CN" sz="2400" baseline="-250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l-GR" altLang="zh-CN" sz="24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σ</a:t>
            </a:r>
            <a:r>
              <a:rPr lang="el-GR" altLang="zh-CN" sz="2400" baseline="-250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l-GR" altLang="zh-CN" sz="24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σ</a:t>
            </a:r>
            <a:r>
              <a:rPr lang="el-GR" altLang="zh-CN" sz="2400" baseline="-250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zh-CN" altLang="el-GR" sz="24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的容许调度里，子环</a:t>
            </a:r>
            <a:r>
              <a:rPr lang="el-GR" altLang="zh-CN" sz="24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l-GR" altLang="zh-CN" sz="2400" baseline="-250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zh-CN" altLang="el-GR" sz="24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里的每个处理器在终止前必须接收至少一个附加</a:t>
            </a:r>
            <a:r>
              <a:rPr lang="el-GR" altLang="zh-CN" sz="24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msg</a:t>
            </a:r>
            <a:r>
              <a:rPr lang="zh-CN" altLang="el-GR" sz="24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，因为</a:t>
            </a:r>
            <a:r>
              <a:rPr lang="el-GR" altLang="zh-CN" sz="24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l-GR" altLang="zh-CN" sz="2400" baseline="-250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zh-CN" altLang="el-GR" sz="24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里每一处理器只有接收来自</a:t>
            </a:r>
            <a:r>
              <a:rPr lang="el-GR" altLang="zh-CN" sz="24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l-GR" altLang="zh-CN" sz="2400" baseline="-250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zh-CN" altLang="el-GR" sz="24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的</a:t>
            </a:r>
            <a:r>
              <a:rPr lang="el-GR" altLang="zh-CN" sz="24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msg</a:t>
            </a:r>
            <a:r>
              <a:rPr lang="zh-CN" altLang="el-GR" sz="24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才知道</a:t>
            </a:r>
            <a:r>
              <a:rPr lang="el-GR" altLang="zh-CN" sz="24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leader</a:t>
            </a:r>
            <a:r>
              <a:rPr lang="zh-CN" altLang="el-GR" sz="24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的</a:t>
            </a:r>
            <a:r>
              <a:rPr lang="el-GR" altLang="zh-CN" sz="24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id</a:t>
            </a:r>
            <a:r>
              <a:rPr lang="zh-CN" altLang="el-GR" sz="24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。</a:t>
            </a:r>
            <a:endParaRPr lang="zh-CN" altLang="en-US" sz="240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09600" indent="-609600">
              <a:lnSpc>
                <a:spcPct val="110000"/>
              </a:lnSpc>
              <a:spcBef>
                <a:spcPct val="20000"/>
              </a:spcBef>
              <a:buClr>
                <a:srgbClr val="FF9900"/>
              </a:buClr>
              <a:buSzPct val="50000"/>
              <a:buFont typeface="Wingdings" panose="05000000000000000000" pitchFamily="2" charset="2"/>
              <a:buNone/>
            </a:pPr>
            <a:r>
              <a:rPr lang="zh-CN" altLang="en-US" sz="24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上述讨论清楚地蕴含在环</a:t>
            </a:r>
            <a:r>
              <a:rPr lang="en-US" altLang="zh-CN" sz="24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zh-CN" altLang="en-US" sz="24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上必须接收</a:t>
            </a:r>
            <a:r>
              <a:rPr lang="el-GR" altLang="zh-CN" sz="2400">
                <a:solidFill>
                  <a:schemeClr val="bg1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Ω</a:t>
            </a:r>
            <a:r>
              <a:rPr lang="en-US" altLang="zh-CN" sz="2400">
                <a:solidFill>
                  <a:schemeClr val="bg1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(n/2)</a:t>
            </a:r>
            <a:r>
              <a:rPr lang="zh-CN" altLang="en-US" sz="2400">
                <a:solidFill>
                  <a:schemeClr val="bg1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个</a:t>
            </a:r>
            <a:r>
              <a:rPr lang="en-US" altLang="zh-CN" sz="2400">
                <a:solidFill>
                  <a:schemeClr val="bg1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msgs</a:t>
            </a:r>
            <a:r>
              <a:rPr lang="zh-CN" altLang="en-US" sz="2400">
                <a:solidFill>
                  <a:schemeClr val="bg1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，但因为</a:t>
            </a:r>
            <a:r>
              <a:rPr lang="en-US" altLang="zh-CN" sz="2400">
                <a:solidFill>
                  <a:schemeClr val="bg1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e</a:t>
            </a:r>
            <a:r>
              <a:rPr lang="en-US" altLang="zh-CN" sz="2400" baseline="-250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zh-CN" altLang="en-US" sz="2400">
                <a:solidFill>
                  <a:schemeClr val="bg1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和</a:t>
            </a:r>
            <a:r>
              <a:rPr lang="en-US" altLang="zh-CN" sz="2400">
                <a:solidFill>
                  <a:schemeClr val="bg1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e</a:t>
            </a:r>
            <a:r>
              <a:rPr lang="en-US" altLang="zh-CN" sz="2400" baseline="-250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zh-CN" altLang="en-US" sz="2400">
                <a:solidFill>
                  <a:schemeClr val="bg1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是连通的，故调度未必是开的，即两边上均可能传递</a:t>
            </a:r>
            <a:r>
              <a:rPr lang="en-US" altLang="zh-CN" sz="2400">
                <a:solidFill>
                  <a:schemeClr val="bg1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msg</a:t>
            </a:r>
            <a:r>
              <a:rPr lang="zh-CN" altLang="en-US" sz="2400">
                <a:solidFill>
                  <a:schemeClr val="bg1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。</a:t>
            </a:r>
          </a:p>
          <a:p>
            <a:pPr marL="609600" indent="-609600">
              <a:lnSpc>
                <a:spcPct val="110000"/>
              </a:lnSpc>
              <a:spcBef>
                <a:spcPct val="20000"/>
              </a:spcBef>
              <a:buClr>
                <a:srgbClr val="FF9900"/>
              </a:buClr>
              <a:buSzPct val="50000"/>
              <a:buFont typeface="Wingdings" panose="05000000000000000000" pitchFamily="2" charset="2"/>
              <a:buNone/>
            </a:pPr>
            <a:r>
              <a:rPr lang="zh-CN" altLang="en-US" sz="2400">
                <a:solidFill>
                  <a:schemeClr val="bg1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	但若能说明</a:t>
            </a:r>
            <a:r>
              <a:rPr lang="en-US" altLang="zh-CN" sz="2400">
                <a:solidFill>
                  <a:schemeClr val="bg1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e</a:t>
            </a:r>
            <a:r>
              <a:rPr lang="en-US" altLang="zh-CN" sz="2400" baseline="-250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zh-CN" altLang="en-US" sz="2400">
                <a:solidFill>
                  <a:schemeClr val="bg1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或</a:t>
            </a:r>
            <a:r>
              <a:rPr lang="en-US" altLang="zh-CN" sz="2400">
                <a:solidFill>
                  <a:schemeClr val="bg1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e</a:t>
            </a:r>
            <a:r>
              <a:rPr lang="en-US" altLang="zh-CN" sz="2400" baseline="-250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zh-CN" altLang="en-US" sz="2400">
                <a:solidFill>
                  <a:schemeClr val="bg1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只有一个是连通的，迫使通过它接收</a:t>
            </a:r>
            <a:r>
              <a:rPr lang="el-GR" altLang="zh-CN" sz="2400">
                <a:solidFill>
                  <a:schemeClr val="bg1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Ω</a:t>
            </a:r>
            <a:r>
              <a:rPr lang="en-US" altLang="zh-CN" sz="2400">
                <a:solidFill>
                  <a:schemeClr val="bg1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(n/2)</a:t>
            </a:r>
            <a:r>
              <a:rPr lang="zh-CN" altLang="en-US" sz="2400">
                <a:solidFill>
                  <a:schemeClr val="bg1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个</a:t>
            </a:r>
            <a:r>
              <a:rPr lang="en-US" altLang="zh-CN" sz="2400">
                <a:solidFill>
                  <a:schemeClr val="bg1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msgs</a:t>
            </a:r>
            <a:r>
              <a:rPr lang="zh-CN" altLang="en-US" sz="2400">
                <a:solidFill>
                  <a:schemeClr val="bg1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，即可证明。这就是下一断言。</a:t>
            </a:r>
            <a:endParaRPr lang="el-GR" altLang="zh-CN" sz="2400">
              <a:solidFill>
                <a:schemeClr val="bg1"/>
              </a:solidFill>
              <a:latin typeface="黑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>
    <p:random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日期占位符 1">
            <a:extLst>
              <a:ext uri="{FF2B5EF4-FFF2-40B4-BE49-F238E27FC236}">
                <a16:creationId xmlns:a16="http://schemas.microsoft.com/office/drawing/2014/main" id="{5BC7AB13-782F-48D7-9493-51CDD66DE6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zh-CN"/>
          </a:p>
          <a:p>
            <a:endParaRPr lang="en-US" altLang="zh-CN" sz="1400"/>
          </a:p>
        </p:txBody>
      </p:sp>
      <p:sp>
        <p:nvSpPr>
          <p:cNvPr id="14" name="灯片编号占位符 3">
            <a:extLst>
              <a:ext uri="{FF2B5EF4-FFF2-40B4-BE49-F238E27FC236}">
                <a16:creationId xmlns:a16="http://schemas.microsoft.com/office/drawing/2014/main" id="{913BA17C-583E-4E0E-9A13-743CD33AD0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A1E28-7D61-4B14-8A81-0805C241A166}" type="slidenum">
              <a:rPr lang="en-US" altLang="zh-CN"/>
              <a:pPr/>
              <a:t>36</a:t>
            </a:fld>
            <a:endParaRPr lang="en-US" altLang="zh-CN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28E595AB-7674-486C-8168-1A788D760B36}"/>
              </a:ext>
            </a:extLst>
          </p:cNvPr>
          <p:cNvSpPr txBox="1">
            <a:spLocks noGrp="1"/>
          </p:cNvSpPr>
          <p:nvPr/>
        </p:nvSpPr>
        <p:spPr bwMode="auto">
          <a:xfrm>
            <a:off x="6589713" y="6237288"/>
            <a:ext cx="2133600" cy="47625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/>
            <a:fld id="{D28D0342-4DA2-43AD-B3BB-905DD3975E95}" type="slidenum">
              <a:rPr lang="en-US" altLang="zh-CN" sz="1400" b="0">
                <a:solidFill>
                  <a:srgbClr val="00CC00"/>
                </a:solidFill>
              </a:rPr>
              <a:pPr algn="r"/>
              <a:t>36</a:t>
            </a:fld>
            <a:endParaRPr lang="en-US" altLang="zh-CN" sz="1400" b="0">
              <a:solidFill>
                <a:srgbClr val="00CC00"/>
              </a:solidFill>
            </a:endParaRPr>
          </a:p>
        </p:txBody>
      </p:sp>
      <p:sp>
        <p:nvSpPr>
          <p:cNvPr id="496643" name="Rectangle 2">
            <a:extLst>
              <a:ext uri="{FF2B5EF4-FFF2-40B4-BE49-F238E27FC236}">
                <a16:creationId xmlns:a16="http://schemas.microsoft.com/office/drawing/2014/main" id="{E80757E9-28DC-48D1-BD8C-982FDB30F378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260350" y="184150"/>
            <a:ext cx="8461375" cy="503238"/>
          </a:xfrm>
        </p:spPr>
        <p:txBody>
          <a:bodyPr/>
          <a:lstStyle/>
          <a:p>
            <a:pPr algn="l"/>
            <a:r>
              <a:rPr lang="en-US" altLang="zh-CN" sz="3600">
                <a:cs typeface="Times New Roman" panose="02020603050405020304" pitchFamily="18" charset="0"/>
              </a:rPr>
              <a:t>§3.3.3 </a:t>
            </a:r>
            <a:r>
              <a:rPr lang="zh-CN" altLang="en-US" sz="3600">
                <a:cs typeface="Times New Roman" panose="02020603050405020304" pitchFamily="18" charset="0"/>
              </a:rPr>
              <a:t>下界</a:t>
            </a:r>
            <a:r>
              <a:rPr lang="el-GR" altLang="zh-CN" sz="3600">
                <a:cs typeface="Times New Roman" panose="02020603050405020304" pitchFamily="18" charset="0"/>
              </a:rPr>
              <a:t>Ω</a:t>
            </a:r>
            <a:r>
              <a:rPr lang="en-US" altLang="zh-CN" sz="3600">
                <a:cs typeface="Times New Roman" panose="02020603050405020304" pitchFamily="18" charset="0"/>
              </a:rPr>
              <a:t>(</a:t>
            </a:r>
            <a:r>
              <a:rPr lang="en-US" altLang="zh-CN" sz="3600" i="1">
                <a:cs typeface="Times New Roman" panose="02020603050405020304" pitchFamily="18" charset="0"/>
              </a:rPr>
              <a:t>n</a:t>
            </a:r>
            <a:r>
              <a:rPr lang="en-US" altLang="zh-CN" sz="3600">
                <a:cs typeface="Times New Roman" panose="02020603050405020304" pitchFamily="18" charset="0"/>
              </a:rPr>
              <a:t>lg</a:t>
            </a:r>
            <a:r>
              <a:rPr lang="en-US" altLang="zh-CN" sz="3600" i="1">
                <a:cs typeface="Times New Roman" panose="02020603050405020304" pitchFamily="18" charset="0"/>
              </a:rPr>
              <a:t>n</a:t>
            </a:r>
            <a:r>
              <a:rPr lang="en-US" altLang="zh-CN" sz="3600">
                <a:cs typeface="Times New Roman" panose="02020603050405020304" pitchFamily="18" charset="0"/>
              </a:rPr>
              <a:t>)</a:t>
            </a:r>
            <a:endParaRPr lang="zh-CN" altLang="el-GR" sz="3600">
              <a:cs typeface="Times New Roman" panose="02020603050405020304" pitchFamily="18" charset="0"/>
            </a:endParaRPr>
          </a:p>
        </p:txBody>
      </p:sp>
      <p:sp>
        <p:nvSpPr>
          <p:cNvPr id="496644" name="Rectangle 3">
            <a:extLst>
              <a:ext uri="{FF2B5EF4-FFF2-40B4-BE49-F238E27FC236}">
                <a16:creationId xmlns:a16="http://schemas.microsoft.com/office/drawing/2014/main" id="{0CBF20D4-ADBB-499D-818F-12AD14E70528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250825" y="863600"/>
            <a:ext cx="8732838" cy="5994400"/>
          </a:xfrm>
        </p:spPr>
        <p:txBody>
          <a:bodyPr/>
          <a:lstStyle/>
          <a:p>
            <a:pPr marL="609600" indent="-609600">
              <a:lnSpc>
                <a:spcPct val="110000"/>
              </a:lnSpc>
              <a:spcBef>
                <a:spcPct val="20000"/>
              </a:spcBef>
              <a:buClr>
                <a:srgbClr val="FF9900"/>
              </a:buClr>
              <a:buSzPct val="50000"/>
              <a:buFont typeface="Wingdings" panose="05000000000000000000" pitchFamily="2" charset="2"/>
              <a:buNone/>
            </a:pPr>
            <a:r>
              <a:rPr lang="en-US" altLang="zh-CN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altLang="zh-CN" sz="2400" dirty="0">
                <a:solidFill>
                  <a:schemeClr val="bg1"/>
                </a:solidFill>
              </a:rPr>
              <a:t>Claim3.8 </a:t>
            </a:r>
            <a:r>
              <a:rPr lang="zh-CN" altLang="en-US" sz="2400" dirty="0">
                <a:solidFill>
                  <a:schemeClr val="bg1"/>
                </a:solidFill>
              </a:rPr>
              <a:t>存在一个有限的调度片断</a:t>
            </a:r>
            <a:r>
              <a:rPr lang="el-GR" altLang="zh-CN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σ</a:t>
            </a:r>
            <a:r>
              <a:rPr lang="en-US" altLang="zh-CN" sz="1800" baseline="-25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zh-CN" altLang="en-US" sz="2400" dirty="0">
                <a:solidFill>
                  <a:schemeClr val="bg1"/>
                </a:solidFill>
              </a:rPr>
              <a:t>，其中有 </a:t>
            </a:r>
            <a:r>
              <a:rPr lang="en-US" altLang="zh-CN" sz="2400" dirty="0">
                <a:solidFill>
                  <a:schemeClr val="bg1"/>
                </a:solidFill>
              </a:rPr>
              <a:t>(n/2-1)/2</a:t>
            </a:r>
            <a:r>
              <a:rPr lang="zh-CN" altLang="en-US" sz="2400" dirty="0">
                <a:solidFill>
                  <a:schemeClr val="bg1"/>
                </a:solidFill>
              </a:rPr>
              <a:t>个</a:t>
            </a:r>
            <a:r>
              <a:rPr lang="en-US" altLang="zh-CN" sz="2400" dirty="0" err="1">
                <a:solidFill>
                  <a:schemeClr val="bg1"/>
                </a:solidFill>
              </a:rPr>
              <a:t>msgs</a:t>
            </a:r>
            <a:r>
              <a:rPr lang="zh-CN" altLang="en-US" sz="2400" dirty="0">
                <a:solidFill>
                  <a:schemeClr val="bg1"/>
                </a:solidFill>
              </a:rPr>
              <a:t>被接收，</a:t>
            </a:r>
            <a:r>
              <a:rPr lang="el-GR" altLang="zh-CN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σ</a:t>
            </a:r>
            <a:r>
              <a:rPr lang="en-US" altLang="zh-CN" sz="1800" baseline="-25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l-GR" altLang="zh-CN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σ</a:t>
            </a:r>
            <a:r>
              <a:rPr lang="en-US" altLang="zh-CN" sz="1800" baseline="-25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l-GR" altLang="zh-CN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σ</a:t>
            </a:r>
            <a:r>
              <a:rPr lang="en-US" altLang="zh-CN" sz="1800" baseline="-25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l-GR" altLang="zh-CN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σ</a:t>
            </a:r>
            <a:r>
              <a:rPr lang="en-US" altLang="zh-CN" sz="1800" baseline="-25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zh-CN" altLang="en-US" sz="2400" dirty="0">
                <a:solidFill>
                  <a:schemeClr val="bg1"/>
                </a:solidFill>
              </a:rPr>
              <a:t>是一个开调度，其中</a:t>
            </a:r>
            <a:r>
              <a:rPr lang="en-US" altLang="zh-CN" sz="2400" dirty="0">
                <a:solidFill>
                  <a:schemeClr val="bg1"/>
                </a:solidFill>
              </a:rPr>
              <a:t>e</a:t>
            </a:r>
            <a:r>
              <a:rPr lang="en-US" altLang="zh-CN" sz="1800" baseline="-25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zh-CN" altLang="en-US" sz="2400" dirty="0">
                <a:solidFill>
                  <a:schemeClr val="bg1"/>
                </a:solidFill>
              </a:rPr>
              <a:t>或</a:t>
            </a:r>
            <a:r>
              <a:rPr lang="en-US" altLang="zh-CN" sz="2400" dirty="0">
                <a:solidFill>
                  <a:schemeClr val="bg1"/>
                </a:solidFill>
              </a:rPr>
              <a:t>e</a:t>
            </a:r>
            <a:r>
              <a:rPr lang="en-US" altLang="zh-CN" sz="1800" baseline="-25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zh-CN" altLang="en-US" sz="2400" dirty="0">
                <a:solidFill>
                  <a:schemeClr val="bg1"/>
                </a:solidFill>
              </a:rPr>
              <a:t>是开的。</a:t>
            </a:r>
          </a:p>
          <a:p>
            <a:pPr marL="609600" indent="-609600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zh-CN" altLang="en-US" sz="2400" dirty="0"/>
              <a:t>	</a:t>
            </a:r>
            <a:r>
              <a:rPr lang="en-US" altLang="zh-CN" sz="2400" dirty="0" err="1">
                <a:solidFill>
                  <a:schemeClr val="bg1"/>
                </a:solidFill>
              </a:rPr>
              <a:t>Pf</a:t>
            </a:r>
            <a:r>
              <a:rPr lang="en-US" altLang="zh-CN" sz="2400" dirty="0">
                <a:solidFill>
                  <a:schemeClr val="bg1"/>
                </a:solidFill>
              </a:rPr>
              <a:t>: </a:t>
            </a:r>
            <a:r>
              <a:rPr lang="zh-CN" altLang="en-US" sz="2400" dirty="0">
                <a:solidFill>
                  <a:schemeClr val="bg1"/>
                </a:solidFill>
              </a:rPr>
              <a:t>设   使得</a:t>
            </a:r>
            <a:r>
              <a:rPr lang="el-GR" altLang="zh-CN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σ</a:t>
            </a:r>
            <a:r>
              <a:rPr lang="en-US" altLang="zh-CN" sz="1800" baseline="-25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l-GR" altLang="zh-CN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σ</a:t>
            </a:r>
            <a:r>
              <a:rPr lang="en-US" altLang="zh-CN" sz="1800" baseline="-25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l-GR" altLang="zh-CN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σ</a:t>
            </a:r>
            <a:r>
              <a:rPr lang="en-US" altLang="zh-CN" sz="1800" baseline="-25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altLang="zh-CN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zh-CN" altLang="en-US" sz="2400" dirty="0">
                <a:solidFill>
                  <a:schemeClr val="bg1"/>
                </a:solidFill>
              </a:rPr>
              <a:t>是一个容许调度，因此所有的</a:t>
            </a:r>
            <a:r>
              <a:rPr lang="en-US" altLang="zh-CN" sz="2400" dirty="0" err="1">
                <a:solidFill>
                  <a:schemeClr val="bg1"/>
                </a:solidFill>
              </a:rPr>
              <a:t>msgs</a:t>
            </a:r>
            <a:r>
              <a:rPr lang="zh-CN" altLang="en-US" sz="2400" dirty="0">
                <a:solidFill>
                  <a:schemeClr val="bg1"/>
                </a:solidFill>
              </a:rPr>
              <a:t>在</a:t>
            </a:r>
            <a:r>
              <a:rPr lang="en-US" altLang="zh-CN" sz="2400" dirty="0">
                <a:solidFill>
                  <a:schemeClr val="bg1"/>
                </a:solidFill>
              </a:rPr>
              <a:t>e</a:t>
            </a:r>
            <a:r>
              <a:rPr lang="en-US" altLang="zh-CN" sz="1800" baseline="-25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zh-CN" altLang="en-US" sz="2400" dirty="0">
                <a:solidFill>
                  <a:schemeClr val="bg1"/>
                </a:solidFill>
              </a:rPr>
              <a:t>和</a:t>
            </a:r>
            <a:r>
              <a:rPr lang="en-US" altLang="zh-CN" sz="2400" dirty="0">
                <a:solidFill>
                  <a:schemeClr val="bg1"/>
                </a:solidFill>
              </a:rPr>
              <a:t>e</a:t>
            </a:r>
            <a:r>
              <a:rPr lang="en-US" altLang="zh-CN" sz="1800" baseline="-25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zh-CN" altLang="en-US" sz="2400" dirty="0">
                <a:solidFill>
                  <a:schemeClr val="bg1"/>
                </a:solidFill>
              </a:rPr>
              <a:t>上传递，所有结点终止。</a:t>
            </a:r>
          </a:p>
          <a:p>
            <a:pPr marL="609600" indent="-609600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zh-CN" altLang="en-US" sz="2400" dirty="0">
                <a:solidFill>
                  <a:schemeClr val="bg1"/>
                </a:solidFill>
              </a:rPr>
              <a:t>	因为</a:t>
            </a:r>
            <a:r>
              <a:rPr lang="en-US" altLang="zh-CN" sz="2400" dirty="0">
                <a:solidFill>
                  <a:schemeClr val="bg1"/>
                </a:solidFill>
              </a:rPr>
              <a:t>R</a:t>
            </a:r>
            <a:r>
              <a:rPr lang="en-US" altLang="zh-CN" sz="1800" baseline="-25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zh-CN" altLang="en-US" sz="2400" dirty="0">
                <a:solidFill>
                  <a:schemeClr val="bg1"/>
                </a:solidFill>
              </a:rPr>
              <a:t>里，每个节点在终止前必须收到一个</a:t>
            </a:r>
            <a:r>
              <a:rPr lang="en-US" altLang="zh-CN" sz="2400" dirty="0">
                <a:solidFill>
                  <a:schemeClr val="bg1"/>
                </a:solidFill>
              </a:rPr>
              <a:t>msg</a:t>
            </a:r>
            <a:r>
              <a:rPr lang="zh-CN" altLang="en-US" sz="2400" dirty="0">
                <a:solidFill>
                  <a:schemeClr val="bg1"/>
                </a:solidFill>
              </a:rPr>
              <a:t>，故在</a:t>
            </a:r>
            <a:r>
              <a:rPr lang="en-US" altLang="zh-CN" sz="2400" dirty="0">
                <a:solidFill>
                  <a:schemeClr val="bg1"/>
                </a:solidFill>
              </a:rPr>
              <a:t>A</a:t>
            </a:r>
            <a:r>
              <a:rPr lang="zh-CN" altLang="en-US" sz="2400" dirty="0">
                <a:solidFill>
                  <a:schemeClr val="bg1"/>
                </a:solidFill>
              </a:rPr>
              <a:t>终止前在    里至少接收</a:t>
            </a:r>
            <a:r>
              <a:rPr lang="en-US" altLang="zh-CN" sz="2400" dirty="0">
                <a:solidFill>
                  <a:schemeClr val="bg1"/>
                </a:solidFill>
              </a:rPr>
              <a:t>n/2</a:t>
            </a:r>
            <a:r>
              <a:rPr lang="zh-CN" altLang="en-US" sz="2400" dirty="0">
                <a:solidFill>
                  <a:schemeClr val="bg1"/>
                </a:solidFill>
              </a:rPr>
              <a:t>个</a:t>
            </a:r>
            <a:r>
              <a:rPr lang="en-US" altLang="zh-CN" sz="2400" dirty="0" err="1">
                <a:solidFill>
                  <a:schemeClr val="bg1"/>
                </a:solidFill>
              </a:rPr>
              <a:t>msgs</a:t>
            </a:r>
            <a:r>
              <a:rPr lang="en-US" altLang="zh-CN" sz="2400" dirty="0">
                <a:solidFill>
                  <a:schemeClr val="bg1"/>
                </a:solidFill>
              </a:rPr>
              <a:t>,</a:t>
            </a:r>
            <a:r>
              <a:rPr lang="zh-CN" altLang="en-US" sz="2400" dirty="0">
                <a:solidFill>
                  <a:schemeClr val="bg1"/>
                </a:solidFill>
              </a:rPr>
              <a:t>设    是     里接收</a:t>
            </a:r>
            <a:r>
              <a:rPr lang="en-US" altLang="zh-CN" sz="2400" dirty="0">
                <a:solidFill>
                  <a:schemeClr val="bg1"/>
                </a:solidFill>
              </a:rPr>
              <a:t>n/2-1</a:t>
            </a:r>
            <a:r>
              <a:rPr lang="zh-CN" altLang="en-US" sz="2400" dirty="0">
                <a:solidFill>
                  <a:schemeClr val="bg1"/>
                </a:solidFill>
              </a:rPr>
              <a:t>个</a:t>
            </a:r>
            <a:r>
              <a:rPr lang="en-US" altLang="zh-CN" sz="2400" dirty="0">
                <a:solidFill>
                  <a:schemeClr val="bg1"/>
                </a:solidFill>
              </a:rPr>
              <a:t>msg</a:t>
            </a:r>
            <a:r>
              <a:rPr lang="zh-CN" altLang="en-US" sz="2400" dirty="0">
                <a:solidFill>
                  <a:schemeClr val="bg1"/>
                </a:solidFill>
              </a:rPr>
              <a:t>的最短前缀。 </a:t>
            </a:r>
          </a:p>
          <a:p>
            <a:pPr marL="609600" indent="-609600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zh-CN" altLang="en-US" sz="2400" dirty="0">
                <a:solidFill>
                  <a:schemeClr val="bg1"/>
                </a:solidFill>
              </a:rPr>
              <a:t>	</a:t>
            </a:r>
            <a:r>
              <a:rPr lang="zh-CN" altLang="el-GR" sz="2400" dirty="0">
                <a:solidFill>
                  <a:schemeClr val="bg1"/>
                </a:solidFill>
              </a:rPr>
              <a:t>考虑</a:t>
            </a:r>
            <a:r>
              <a:rPr lang="zh-CN" altLang="en-US" sz="2400" dirty="0">
                <a:solidFill>
                  <a:schemeClr val="bg1"/>
                </a:solidFill>
              </a:rPr>
              <a:t> </a:t>
            </a:r>
            <a:r>
              <a:rPr lang="en-US" altLang="zh-CN" sz="2400" dirty="0">
                <a:solidFill>
                  <a:schemeClr val="bg1"/>
                </a:solidFill>
              </a:rPr>
              <a:t>R </a:t>
            </a:r>
            <a:r>
              <a:rPr lang="zh-CN" altLang="en-US" sz="2400" dirty="0">
                <a:solidFill>
                  <a:schemeClr val="bg1"/>
                </a:solidFill>
              </a:rPr>
              <a:t>里在    中所有已接收</a:t>
            </a:r>
            <a:r>
              <a:rPr lang="en-US" altLang="zh-CN" sz="2400" dirty="0">
                <a:solidFill>
                  <a:schemeClr val="bg1"/>
                </a:solidFill>
              </a:rPr>
              <a:t>msg</a:t>
            </a:r>
            <a:r>
              <a:rPr lang="zh-CN" altLang="en-US" sz="2400" dirty="0">
                <a:solidFill>
                  <a:schemeClr val="bg1"/>
                </a:solidFill>
              </a:rPr>
              <a:t>的结点，因为我们是从一个静止位置开始的，其中只有在</a:t>
            </a:r>
            <a:r>
              <a:rPr lang="en-US" altLang="zh-CN" sz="2400" dirty="0">
                <a:solidFill>
                  <a:schemeClr val="bg1"/>
                </a:solidFill>
              </a:rPr>
              <a:t>e</a:t>
            </a:r>
            <a:r>
              <a:rPr lang="en-US" altLang="zh-CN" sz="1800" baseline="-25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zh-CN" altLang="en-US" sz="2400" dirty="0">
                <a:solidFill>
                  <a:schemeClr val="bg1"/>
                </a:solidFill>
              </a:rPr>
              <a:t>和</a:t>
            </a:r>
            <a:r>
              <a:rPr lang="en-US" altLang="zh-CN" sz="2400" dirty="0">
                <a:solidFill>
                  <a:schemeClr val="bg1"/>
                </a:solidFill>
              </a:rPr>
              <a:t>e</a:t>
            </a:r>
            <a:r>
              <a:rPr lang="en-US" altLang="zh-CN" sz="1800" baseline="-25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zh-CN" altLang="en-US" sz="2400" dirty="0">
                <a:solidFill>
                  <a:schemeClr val="bg1"/>
                </a:solidFill>
              </a:rPr>
              <a:t>上有</a:t>
            </a:r>
            <a:r>
              <a:rPr lang="en-US" altLang="zh-CN" sz="2400" dirty="0">
                <a:solidFill>
                  <a:schemeClr val="bg1"/>
                </a:solidFill>
              </a:rPr>
              <a:t>msg</a:t>
            </a:r>
            <a:r>
              <a:rPr lang="zh-CN" altLang="en-US" sz="2400" dirty="0">
                <a:solidFill>
                  <a:schemeClr val="bg1"/>
                </a:solidFill>
              </a:rPr>
              <a:t>在传输，故这些结点形成了两个连续的结点集合</a:t>
            </a:r>
            <a:r>
              <a:rPr lang="en-US" altLang="zh-CN" sz="2400" dirty="0">
                <a:solidFill>
                  <a:schemeClr val="bg1"/>
                </a:solidFill>
              </a:rPr>
              <a:t>P</a:t>
            </a:r>
            <a:r>
              <a:rPr lang="zh-CN" altLang="en-US" sz="2400" dirty="0">
                <a:solidFill>
                  <a:schemeClr val="bg1"/>
                </a:solidFill>
              </a:rPr>
              <a:t>和</a:t>
            </a:r>
            <a:r>
              <a:rPr lang="en-US" altLang="zh-CN" sz="2400" dirty="0">
                <a:solidFill>
                  <a:schemeClr val="bg1"/>
                </a:solidFill>
              </a:rPr>
              <a:t>Q</a:t>
            </a:r>
            <a:r>
              <a:rPr lang="zh-CN" altLang="en-US" sz="2400" dirty="0">
                <a:solidFill>
                  <a:schemeClr val="bg1"/>
                </a:solidFill>
              </a:rPr>
              <a:t>：</a:t>
            </a:r>
          </a:p>
          <a:p>
            <a:pPr marL="609600" indent="-609600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zh-CN" altLang="en-US" sz="2400" dirty="0">
                <a:solidFill>
                  <a:schemeClr val="bg1"/>
                </a:solidFill>
              </a:rPr>
              <a:t>	</a:t>
            </a:r>
            <a:r>
              <a:rPr lang="en-US" altLang="zh-CN" sz="2400" dirty="0">
                <a:solidFill>
                  <a:schemeClr val="bg1"/>
                </a:solidFill>
              </a:rPr>
              <a:t>P</a:t>
            </a:r>
            <a:r>
              <a:rPr lang="zh-CN" altLang="en-US" sz="2400" dirty="0">
                <a:solidFill>
                  <a:schemeClr val="bg1"/>
                </a:solidFill>
              </a:rPr>
              <a:t>包含由于连通</a:t>
            </a:r>
            <a:r>
              <a:rPr lang="en-US" altLang="zh-CN" sz="2400" dirty="0">
                <a:solidFill>
                  <a:schemeClr val="bg1"/>
                </a:solidFill>
              </a:rPr>
              <a:t>e</a:t>
            </a:r>
            <a:r>
              <a:rPr lang="en-US" altLang="zh-CN" sz="1800" baseline="-25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zh-CN" altLang="en-US" sz="2400" dirty="0">
                <a:solidFill>
                  <a:schemeClr val="bg1"/>
                </a:solidFill>
              </a:rPr>
              <a:t>而被唤醒的结点，故</a:t>
            </a:r>
            <a:r>
              <a:rPr lang="en-US" altLang="zh-CN" sz="2400" dirty="0">
                <a:solidFill>
                  <a:schemeClr val="bg1"/>
                </a:solidFill>
              </a:rPr>
              <a:t>P</a:t>
            </a:r>
            <a:r>
              <a:rPr lang="zh-CN" altLang="en-US" sz="2400" dirty="0">
                <a:solidFill>
                  <a:schemeClr val="bg1"/>
                </a:solidFill>
              </a:rPr>
              <a:t>至少包含</a:t>
            </a:r>
            <a:r>
              <a:rPr lang="en-US" altLang="zh-CN" sz="2400" dirty="0">
                <a:solidFill>
                  <a:schemeClr val="bg1"/>
                </a:solidFill>
              </a:rPr>
              <a:t>p</a:t>
            </a:r>
            <a:r>
              <a:rPr lang="en-US" altLang="zh-CN" sz="1800" baseline="-25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zh-CN" altLang="en-US" sz="2400" dirty="0">
                <a:solidFill>
                  <a:schemeClr val="bg1"/>
                </a:solidFill>
              </a:rPr>
              <a:t>和</a:t>
            </a:r>
            <a:r>
              <a:rPr lang="en-US" altLang="zh-CN" sz="2400" dirty="0">
                <a:solidFill>
                  <a:schemeClr val="bg1"/>
                </a:solidFill>
              </a:rPr>
              <a:t>p</a:t>
            </a:r>
            <a:r>
              <a:rPr lang="en-US" altLang="zh-CN" sz="1800" baseline="-25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zh-CN" sz="2400" dirty="0">
                <a:solidFill>
                  <a:schemeClr val="bg1"/>
                </a:solidFill>
              </a:rPr>
              <a:t> </a:t>
            </a:r>
          </a:p>
          <a:p>
            <a:pPr marL="609600" indent="-609600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n-US" altLang="zh-CN" sz="2400" dirty="0">
                <a:solidFill>
                  <a:schemeClr val="bg1"/>
                </a:solidFill>
              </a:rPr>
              <a:t>	Q</a:t>
            </a:r>
            <a:r>
              <a:rPr lang="zh-CN" altLang="en-US" sz="2400" dirty="0">
                <a:solidFill>
                  <a:schemeClr val="bg1"/>
                </a:solidFill>
              </a:rPr>
              <a:t>包含由于连通</a:t>
            </a:r>
            <a:r>
              <a:rPr lang="en-US" altLang="zh-CN" sz="2400" dirty="0">
                <a:solidFill>
                  <a:schemeClr val="bg1"/>
                </a:solidFill>
              </a:rPr>
              <a:t>e</a:t>
            </a:r>
            <a:r>
              <a:rPr lang="en-US" altLang="zh-CN" sz="1800" baseline="-25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zh-CN" altLang="en-US" sz="2400" dirty="0">
                <a:solidFill>
                  <a:schemeClr val="bg1"/>
                </a:solidFill>
              </a:rPr>
              <a:t>而被唤醒的结点，故</a:t>
            </a:r>
            <a:r>
              <a:rPr lang="en-US" altLang="zh-CN" sz="2400" dirty="0">
                <a:solidFill>
                  <a:schemeClr val="bg1"/>
                </a:solidFill>
              </a:rPr>
              <a:t>Q</a:t>
            </a:r>
            <a:r>
              <a:rPr lang="zh-CN" altLang="en-US" sz="2400" dirty="0">
                <a:solidFill>
                  <a:schemeClr val="bg1"/>
                </a:solidFill>
              </a:rPr>
              <a:t>至少包含</a:t>
            </a:r>
            <a:r>
              <a:rPr lang="en-US" altLang="zh-CN" sz="2400" dirty="0">
                <a:solidFill>
                  <a:schemeClr val="bg1"/>
                </a:solidFill>
              </a:rPr>
              <a:t>q</a:t>
            </a:r>
            <a:r>
              <a:rPr lang="en-US" altLang="zh-CN" sz="1800" baseline="-25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zh-CN" altLang="en-US" sz="2400" dirty="0">
                <a:solidFill>
                  <a:schemeClr val="bg1"/>
                </a:solidFill>
              </a:rPr>
              <a:t>和</a:t>
            </a:r>
            <a:r>
              <a:rPr lang="en-US" altLang="zh-CN" sz="2400" dirty="0">
                <a:solidFill>
                  <a:schemeClr val="bg1"/>
                </a:solidFill>
              </a:rPr>
              <a:t>q</a:t>
            </a:r>
            <a:r>
              <a:rPr lang="en-US" altLang="zh-CN" sz="1800" baseline="-25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zh-CN" sz="2400" dirty="0"/>
              <a:t> </a:t>
            </a:r>
            <a:endParaRPr lang="el-GR" altLang="zh-CN" sz="2400" dirty="0"/>
          </a:p>
        </p:txBody>
      </p:sp>
      <p:sp>
        <p:nvSpPr>
          <p:cNvPr id="496645" name="Rectangle 5">
            <a:extLst>
              <a:ext uri="{FF2B5EF4-FFF2-40B4-BE49-F238E27FC236}">
                <a16:creationId xmlns:a16="http://schemas.microsoft.com/office/drawing/2014/main" id="{32014780-F1CD-48A8-9582-7540A7BD40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47875" y="3048000"/>
            <a:ext cx="9145588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zh-CN" altLang="en-US"/>
          </a:p>
        </p:txBody>
      </p:sp>
      <p:graphicFrame>
        <p:nvGraphicFramePr>
          <p:cNvPr id="496646" name="Object 6">
            <a:extLst>
              <a:ext uri="{FF2B5EF4-FFF2-40B4-BE49-F238E27FC236}">
                <a16:creationId xmlns:a16="http://schemas.microsoft.com/office/drawing/2014/main" id="{87247188-8635-4651-AC26-D203301FB6C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88120333"/>
              </p:ext>
            </p:extLst>
          </p:nvPr>
        </p:nvGraphicFramePr>
        <p:xfrm>
          <a:off x="1909762" y="3040063"/>
          <a:ext cx="276225" cy="352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279360" imgH="355320" progId="Equation.DSMT4">
                  <p:embed/>
                </p:oleObj>
              </mc:Choice>
              <mc:Fallback>
                <p:oleObj name="Equation" r:id="rId3" imgW="279360" imgH="355320" progId="Equation.DSMT4">
                  <p:embed/>
                  <p:pic>
                    <p:nvPicPr>
                      <p:cNvPr id="496646" name="Object 6">
                        <a:extLst>
                          <a:ext uri="{FF2B5EF4-FFF2-40B4-BE49-F238E27FC236}">
                            <a16:creationId xmlns:a16="http://schemas.microsoft.com/office/drawing/2014/main" id="{87247188-8635-4651-AC26-D203301FB6CF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09762" y="3040063"/>
                        <a:ext cx="276225" cy="3524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96647" name="Object 7">
            <a:extLst>
              <a:ext uri="{FF2B5EF4-FFF2-40B4-BE49-F238E27FC236}">
                <a16:creationId xmlns:a16="http://schemas.microsoft.com/office/drawing/2014/main" id="{CFC9CA56-7814-4C8F-83B3-ECCCA94883F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11106295"/>
              </p:ext>
            </p:extLst>
          </p:nvPr>
        </p:nvGraphicFramePr>
        <p:xfrm>
          <a:off x="1735137" y="1897062"/>
          <a:ext cx="276225" cy="352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279360" imgH="355320" progId="Equation.DSMT4">
                  <p:embed/>
                </p:oleObj>
              </mc:Choice>
              <mc:Fallback>
                <p:oleObj name="Equation" r:id="rId5" imgW="279360" imgH="355320" progId="Equation.DSMT4">
                  <p:embed/>
                  <p:pic>
                    <p:nvPicPr>
                      <p:cNvPr id="496647" name="Object 7">
                        <a:extLst>
                          <a:ext uri="{FF2B5EF4-FFF2-40B4-BE49-F238E27FC236}">
                            <a16:creationId xmlns:a16="http://schemas.microsoft.com/office/drawing/2014/main" id="{CFC9CA56-7814-4C8F-83B3-ECCCA94883F0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35137" y="1897062"/>
                        <a:ext cx="276225" cy="3524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96648" name="Object 8">
            <a:extLst>
              <a:ext uri="{FF2B5EF4-FFF2-40B4-BE49-F238E27FC236}">
                <a16:creationId xmlns:a16="http://schemas.microsoft.com/office/drawing/2014/main" id="{C76A655F-9ED6-440B-B270-42486CC1CD2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47694439"/>
              </p:ext>
            </p:extLst>
          </p:nvPr>
        </p:nvGraphicFramePr>
        <p:xfrm>
          <a:off x="2592574" y="3846514"/>
          <a:ext cx="276225" cy="352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279360" imgH="355320" progId="Equation.DSMT4">
                  <p:embed/>
                </p:oleObj>
              </mc:Choice>
              <mc:Fallback>
                <p:oleObj name="Equation" r:id="rId7" imgW="279360" imgH="355320" progId="Equation.DSMT4">
                  <p:embed/>
                  <p:pic>
                    <p:nvPicPr>
                      <p:cNvPr id="496648" name="Object 8">
                        <a:extLst>
                          <a:ext uri="{FF2B5EF4-FFF2-40B4-BE49-F238E27FC236}">
                            <a16:creationId xmlns:a16="http://schemas.microsoft.com/office/drawing/2014/main" id="{C76A655F-9ED6-440B-B270-42486CC1CD2B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92574" y="3846514"/>
                        <a:ext cx="276225" cy="3524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96649" name="Object 9">
            <a:extLst>
              <a:ext uri="{FF2B5EF4-FFF2-40B4-BE49-F238E27FC236}">
                <a16:creationId xmlns:a16="http://schemas.microsoft.com/office/drawing/2014/main" id="{5022F912-B51E-403E-8D6B-D777CA5A64C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3678060"/>
              </p:ext>
            </p:extLst>
          </p:nvPr>
        </p:nvGraphicFramePr>
        <p:xfrm>
          <a:off x="6362006" y="3018558"/>
          <a:ext cx="276225" cy="352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9" imgW="279360" imgH="355320" progId="Equation.DSMT4">
                  <p:embed/>
                </p:oleObj>
              </mc:Choice>
              <mc:Fallback>
                <p:oleObj name="Equation" r:id="rId9" imgW="279360" imgH="355320" progId="Equation.DSMT4">
                  <p:embed/>
                  <p:pic>
                    <p:nvPicPr>
                      <p:cNvPr id="496649" name="Object 9">
                        <a:extLst>
                          <a:ext uri="{FF2B5EF4-FFF2-40B4-BE49-F238E27FC236}">
                            <a16:creationId xmlns:a16="http://schemas.microsoft.com/office/drawing/2014/main" id="{5022F912-B51E-403E-8D6B-D777CA5A64CB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62006" y="3018558"/>
                        <a:ext cx="276225" cy="3524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96650" name="Object 10">
            <a:extLst>
              <a:ext uri="{FF2B5EF4-FFF2-40B4-BE49-F238E27FC236}">
                <a16:creationId xmlns:a16="http://schemas.microsoft.com/office/drawing/2014/main" id="{0E3A55EE-57B6-4372-845D-91C2675AFDC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53538343"/>
              </p:ext>
            </p:extLst>
          </p:nvPr>
        </p:nvGraphicFramePr>
        <p:xfrm>
          <a:off x="5652914" y="3040062"/>
          <a:ext cx="276225" cy="352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279360" imgH="355320" progId="Equation.DSMT4">
                  <p:embed/>
                </p:oleObj>
              </mc:Choice>
              <mc:Fallback>
                <p:oleObj name="Equation" r:id="rId10" imgW="279360" imgH="355320" progId="Equation.DSMT4">
                  <p:embed/>
                  <p:pic>
                    <p:nvPicPr>
                      <p:cNvPr id="496650" name="Object 10">
                        <a:extLst>
                          <a:ext uri="{FF2B5EF4-FFF2-40B4-BE49-F238E27FC236}">
                            <a16:creationId xmlns:a16="http://schemas.microsoft.com/office/drawing/2014/main" id="{0E3A55EE-57B6-4372-845D-91C2675AFDCB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52914" y="3040062"/>
                        <a:ext cx="276225" cy="3524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96651" name="Object 11">
            <a:extLst>
              <a:ext uri="{FF2B5EF4-FFF2-40B4-BE49-F238E27FC236}">
                <a16:creationId xmlns:a16="http://schemas.microsoft.com/office/drawing/2014/main" id="{700B2208-13F8-4237-82E3-8E4DE21C52D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00641442"/>
              </p:ext>
            </p:extLst>
          </p:nvPr>
        </p:nvGraphicFramePr>
        <p:xfrm>
          <a:off x="3225941" y="1897062"/>
          <a:ext cx="276225" cy="352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2" imgW="279360" imgH="355320" progId="Equation.DSMT4">
                  <p:embed/>
                </p:oleObj>
              </mc:Choice>
              <mc:Fallback>
                <p:oleObj name="Equation" r:id="rId12" imgW="279360" imgH="355320" progId="Equation.DSMT4">
                  <p:embed/>
                  <p:pic>
                    <p:nvPicPr>
                      <p:cNvPr id="496651" name="Object 11">
                        <a:extLst>
                          <a:ext uri="{FF2B5EF4-FFF2-40B4-BE49-F238E27FC236}">
                            <a16:creationId xmlns:a16="http://schemas.microsoft.com/office/drawing/2014/main" id="{700B2208-13F8-4237-82E3-8E4DE21C52DF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25941" y="1897062"/>
                        <a:ext cx="276225" cy="3524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random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日期占位符 1">
            <a:extLst>
              <a:ext uri="{FF2B5EF4-FFF2-40B4-BE49-F238E27FC236}">
                <a16:creationId xmlns:a16="http://schemas.microsoft.com/office/drawing/2014/main" id="{FCCFF7F7-3B8D-47C7-8236-541F826064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zh-CN"/>
          </a:p>
          <a:p>
            <a:endParaRPr lang="en-US" altLang="zh-CN" sz="1400"/>
          </a:p>
        </p:txBody>
      </p:sp>
      <p:sp>
        <p:nvSpPr>
          <p:cNvPr id="11" name="灯片编号占位符 3">
            <a:extLst>
              <a:ext uri="{FF2B5EF4-FFF2-40B4-BE49-F238E27FC236}">
                <a16:creationId xmlns:a16="http://schemas.microsoft.com/office/drawing/2014/main" id="{3F296B61-F11D-484C-82B7-A4DE211B20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33F75D-EA1E-4DCE-8ABC-310D7825F3C4}" type="slidenum">
              <a:rPr lang="en-US" altLang="zh-CN"/>
              <a:pPr/>
              <a:t>37</a:t>
            </a:fld>
            <a:endParaRPr lang="en-US" altLang="zh-CN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AE3A632A-15F7-4C66-B94F-5202FD336CC0}"/>
              </a:ext>
            </a:extLst>
          </p:cNvPr>
          <p:cNvSpPr txBox="1">
            <a:spLocks noGrp="1"/>
          </p:cNvSpPr>
          <p:nvPr/>
        </p:nvSpPr>
        <p:spPr bwMode="auto">
          <a:xfrm>
            <a:off x="6589713" y="6237288"/>
            <a:ext cx="2133600" cy="47625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/>
            <a:fld id="{3DC38067-0E05-4584-A77A-87697ABD5C41}" type="slidenum">
              <a:rPr lang="en-US" altLang="zh-CN" sz="1400" b="0">
                <a:solidFill>
                  <a:srgbClr val="00CC00"/>
                </a:solidFill>
              </a:rPr>
              <a:pPr algn="r"/>
              <a:t>37</a:t>
            </a:fld>
            <a:endParaRPr lang="en-US" altLang="zh-CN" sz="1400" b="0">
              <a:solidFill>
                <a:srgbClr val="00CC00"/>
              </a:solidFill>
            </a:endParaRPr>
          </a:p>
        </p:txBody>
      </p:sp>
      <p:sp>
        <p:nvSpPr>
          <p:cNvPr id="498691" name="Rectangle 2">
            <a:extLst>
              <a:ext uri="{FF2B5EF4-FFF2-40B4-BE49-F238E27FC236}">
                <a16:creationId xmlns:a16="http://schemas.microsoft.com/office/drawing/2014/main" id="{FC9AEDD5-E425-4E86-AA1F-C153282714A8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260350" y="184150"/>
            <a:ext cx="8461375" cy="503238"/>
          </a:xfrm>
        </p:spPr>
        <p:txBody>
          <a:bodyPr/>
          <a:lstStyle/>
          <a:p>
            <a:pPr algn="l"/>
            <a:r>
              <a:rPr lang="en-US" altLang="zh-CN" sz="3600">
                <a:cs typeface="Times New Roman" panose="02020603050405020304" pitchFamily="18" charset="0"/>
              </a:rPr>
              <a:t>§3.3.3 </a:t>
            </a:r>
            <a:r>
              <a:rPr lang="zh-CN" altLang="en-US" sz="3600">
                <a:cs typeface="Times New Roman" panose="02020603050405020304" pitchFamily="18" charset="0"/>
              </a:rPr>
              <a:t>下界</a:t>
            </a:r>
            <a:r>
              <a:rPr lang="el-GR" altLang="zh-CN" sz="3600">
                <a:cs typeface="Times New Roman" panose="02020603050405020304" pitchFamily="18" charset="0"/>
              </a:rPr>
              <a:t>Ω</a:t>
            </a:r>
            <a:r>
              <a:rPr lang="en-US" altLang="zh-CN" sz="3600">
                <a:cs typeface="Times New Roman" panose="02020603050405020304" pitchFamily="18" charset="0"/>
              </a:rPr>
              <a:t>(</a:t>
            </a:r>
            <a:r>
              <a:rPr lang="en-US" altLang="zh-CN" sz="3600" i="1">
                <a:cs typeface="Times New Roman" panose="02020603050405020304" pitchFamily="18" charset="0"/>
              </a:rPr>
              <a:t>n</a:t>
            </a:r>
            <a:r>
              <a:rPr lang="en-US" altLang="zh-CN" sz="3600">
                <a:cs typeface="Times New Roman" panose="02020603050405020304" pitchFamily="18" charset="0"/>
              </a:rPr>
              <a:t>lg</a:t>
            </a:r>
            <a:r>
              <a:rPr lang="en-US" altLang="zh-CN" sz="3600" i="1">
                <a:cs typeface="Times New Roman" panose="02020603050405020304" pitchFamily="18" charset="0"/>
              </a:rPr>
              <a:t>n</a:t>
            </a:r>
            <a:r>
              <a:rPr lang="en-US" altLang="zh-CN" sz="3600">
                <a:cs typeface="Times New Roman" panose="02020603050405020304" pitchFamily="18" charset="0"/>
              </a:rPr>
              <a:t>)</a:t>
            </a:r>
            <a:endParaRPr lang="zh-CN" altLang="el-GR" sz="3600">
              <a:cs typeface="Times New Roman" panose="02020603050405020304" pitchFamily="18" charset="0"/>
            </a:endParaRPr>
          </a:p>
        </p:txBody>
      </p:sp>
      <p:sp>
        <p:nvSpPr>
          <p:cNvPr id="498692" name="Rectangle 3">
            <a:extLst>
              <a:ext uri="{FF2B5EF4-FFF2-40B4-BE49-F238E27FC236}">
                <a16:creationId xmlns:a16="http://schemas.microsoft.com/office/drawing/2014/main" id="{E8C3CF14-C438-476A-B545-2FE228FF602E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250825" y="863600"/>
            <a:ext cx="8732838" cy="5994400"/>
          </a:xfrm>
        </p:spPr>
        <p:txBody>
          <a:bodyPr/>
          <a:lstStyle/>
          <a:p>
            <a:pPr marL="609600" indent="-609600">
              <a:buFont typeface="Wingdings" panose="05000000000000000000" pitchFamily="2" charset="2"/>
              <a:buNone/>
            </a:pPr>
            <a:r>
              <a:rPr lang="en-US" altLang="zh-CN" sz="2800" dirty="0">
                <a:solidFill>
                  <a:schemeClr val="bg1"/>
                </a:solidFill>
              </a:rPr>
              <a:t>	</a:t>
            </a:r>
            <a:r>
              <a:rPr lang="zh-CN" altLang="el-GR" sz="2800" dirty="0">
                <a:solidFill>
                  <a:schemeClr val="bg1"/>
                </a:solidFill>
              </a:rPr>
              <a:t>因为</a:t>
            </a:r>
            <a:r>
              <a:rPr lang="en-US" altLang="zh-CN" sz="2800" dirty="0">
                <a:solidFill>
                  <a:schemeClr val="bg1"/>
                </a:solidFill>
              </a:rPr>
              <a:t>P</a:t>
            </a:r>
            <a:r>
              <a:rPr lang="en-US" altLang="en-US" sz="2800" dirty="0">
                <a:solidFill>
                  <a:schemeClr val="bg1"/>
                </a:solidFill>
              </a:rPr>
              <a:t>∪</a:t>
            </a:r>
            <a:r>
              <a:rPr lang="en-US" altLang="zh-CN" sz="2800" dirty="0">
                <a:solidFill>
                  <a:schemeClr val="bg1"/>
                </a:solidFill>
              </a:rPr>
              <a:t>Q</a:t>
            </a:r>
            <a:r>
              <a:rPr lang="zh-CN" altLang="el-GR" sz="2800" dirty="0">
                <a:solidFill>
                  <a:schemeClr val="bg1"/>
                </a:solidFill>
              </a:rPr>
              <a:t>中至少包含</a:t>
            </a:r>
            <a:r>
              <a:rPr lang="en-US" altLang="zh-CN" sz="2800" dirty="0">
                <a:solidFill>
                  <a:schemeClr val="bg1"/>
                </a:solidFill>
              </a:rPr>
              <a:t>n/2-1</a:t>
            </a:r>
            <a:r>
              <a:rPr lang="zh-CN" altLang="en-US" sz="2800" dirty="0">
                <a:solidFill>
                  <a:schemeClr val="bg1"/>
                </a:solidFill>
              </a:rPr>
              <a:t>个结点（由    决定），且又因它们中的结点是连续的，所以</a:t>
            </a:r>
            <a:r>
              <a:rPr lang="en-US" altLang="zh-CN" sz="2800" dirty="0">
                <a:solidFill>
                  <a:schemeClr val="bg1"/>
                </a:solidFill>
              </a:rPr>
              <a:t>P</a:t>
            </a:r>
            <a:r>
              <a:rPr lang="en-US" altLang="en-US" sz="2800" dirty="0">
                <a:solidFill>
                  <a:schemeClr val="bg1"/>
                </a:solidFill>
              </a:rPr>
              <a:t>∩</a:t>
            </a:r>
            <a:r>
              <a:rPr lang="en-US" altLang="zh-CN" sz="2800" dirty="0">
                <a:solidFill>
                  <a:schemeClr val="bg1"/>
                </a:solidFill>
              </a:rPr>
              <a:t>Q=</a:t>
            </a:r>
            <a:r>
              <a:rPr lang="el-GR" altLang="zh-CN" sz="2800" dirty="0">
                <a:solidFill>
                  <a:schemeClr val="bg1"/>
                </a:solidFill>
                <a:cs typeface="Arial" panose="020B0604020202020204" pitchFamily="34" charset="0"/>
              </a:rPr>
              <a:t>Φ</a:t>
            </a:r>
            <a:r>
              <a:rPr lang="zh-CN" altLang="en-US" sz="2800" dirty="0">
                <a:solidFill>
                  <a:schemeClr val="bg1"/>
                </a:solidFill>
              </a:rPr>
              <a:t>。Ｐ和Ｑ这两个集合中有一个集合，其中的结点至少接收 </a:t>
            </a:r>
            <a:r>
              <a:rPr lang="en-US" altLang="zh-CN" sz="2800" dirty="0">
                <a:solidFill>
                  <a:schemeClr val="bg1"/>
                </a:solidFill>
              </a:rPr>
              <a:t>(n/2-1)/2</a:t>
            </a:r>
            <a:r>
              <a:rPr lang="zh-CN" altLang="en-US" sz="2800" dirty="0">
                <a:solidFill>
                  <a:schemeClr val="bg1"/>
                </a:solidFill>
              </a:rPr>
              <a:t>个</a:t>
            </a:r>
            <a:r>
              <a:rPr lang="en-US" altLang="zh-CN" sz="2800" dirty="0">
                <a:solidFill>
                  <a:schemeClr val="bg1"/>
                </a:solidFill>
              </a:rPr>
              <a:t>msg,( </a:t>
            </a:r>
            <a:r>
              <a:rPr lang="zh-CN" altLang="en-US" sz="2800" dirty="0">
                <a:solidFill>
                  <a:schemeClr val="bg1"/>
                </a:solidFill>
              </a:rPr>
              <a:t>因为Ｐ，Ｑ中的结点共接收</a:t>
            </a:r>
            <a:r>
              <a:rPr lang="en-US" altLang="zh-CN" sz="2800" dirty="0">
                <a:solidFill>
                  <a:schemeClr val="bg1"/>
                </a:solidFill>
              </a:rPr>
              <a:t>n/2-1</a:t>
            </a:r>
            <a:r>
              <a:rPr lang="zh-CN" altLang="en-US" sz="2800" dirty="0">
                <a:solidFill>
                  <a:schemeClr val="bg1"/>
                </a:solidFill>
              </a:rPr>
              <a:t>个</a:t>
            </a:r>
            <a:r>
              <a:rPr lang="en-US" altLang="zh-CN" sz="2800" dirty="0">
                <a:solidFill>
                  <a:schemeClr val="bg1"/>
                </a:solidFill>
              </a:rPr>
              <a:t>msg),</a:t>
            </a:r>
            <a:r>
              <a:rPr lang="zh-CN" altLang="en-US" sz="2800" dirty="0">
                <a:solidFill>
                  <a:schemeClr val="bg1"/>
                </a:solidFill>
              </a:rPr>
              <a:t>不失一般性，假定这样的集合是Ｐ。</a:t>
            </a:r>
          </a:p>
          <a:p>
            <a:pPr marL="609600" indent="-609600">
              <a:buFont typeface="Wingdings" panose="05000000000000000000" pitchFamily="2" charset="2"/>
              <a:buNone/>
            </a:pPr>
            <a:r>
              <a:rPr lang="zh-CN" altLang="en-US" sz="2800" dirty="0">
                <a:solidFill>
                  <a:schemeClr val="bg1"/>
                </a:solidFill>
              </a:rPr>
              <a:t>	设</a:t>
            </a:r>
            <a:r>
              <a:rPr lang="el-GR" altLang="zh-CN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σ</a:t>
            </a:r>
            <a:r>
              <a:rPr lang="el-GR" altLang="zh-CN" sz="1800" baseline="-25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zh-CN" altLang="en-US" sz="2800" dirty="0">
                <a:solidFill>
                  <a:schemeClr val="bg1"/>
                </a:solidFill>
              </a:rPr>
              <a:t>是     的子序列，</a:t>
            </a:r>
            <a:r>
              <a:rPr lang="el-GR" altLang="zh-CN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σ</a:t>
            </a:r>
            <a:r>
              <a:rPr lang="el-GR" altLang="zh-CN" sz="1800" baseline="-25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zh-CN" altLang="en-US" sz="2800" dirty="0">
                <a:solidFill>
                  <a:schemeClr val="bg1"/>
                </a:solidFill>
              </a:rPr>
              <a:t>只包含在Ｐ中结点上发生的事件，因为    里Ｐ中节点和</a:t>
            </a:r>
            <a:r>
              <a:rPr lang="en-US" altLang="zh-CN" sz="2800" dirty="0">
                <a:solidFill>
                  <a:schemeClr val="bg1"/>
                </a:solidFill>
              </a:rPr>
              <a:t>Q</a:t>
            </a:r>
            <a:r>
              <a:rPr lang="zh-CN" altLang="en-US" sz="2800" dirty="0">
                <a:solidFill>
                  <a:schemeClr val="bg1"/>
                </a:solidFill>
              </a:rPr>
              <a:t>中结点之间没有通信，故</a:t>
            </a:r>
            <a:r>
              <a:rPr lang="el-GR" altLang="zh-CN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σ</a:t>
            </a:r>
            <a:r>
              <a:rPr lang="el-GR" altLang="zh-CN" sz="1800" baseline="-25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l-GR" altLang="zh-CN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σ</a:t>
            </a:r>
            <a:r>
              <a:rPr lang="el-GR" altLang="zh-CN" sz="1800" baseline="-25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l-GR" altLang="zh-CN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σ</a:t>
            </a:r>
            <a:r>
              <a:rPr lang="el-GR" altLang="zh-CN" sz="1800" baseline="-25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l-GR" altLang="zh-CN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σ</a:t>
            </a:r>
            <a:r>
              <a:rPr lang="el-GR" altLang="zh-CN" sz="1800" baseline="-25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zh-CN" altLang="en-US" sz="2800" dirty="0">
                <a:solidFill>
                  <a:schemeClr val="bg1"/>
                </a:solidFill>
              </a:rPr>
              <a:t>是一个调度。</a:t>
            </a:r>
          </a:p>
          <a:p>
            <a:pPr marL="609600" indent="-609600">
              <a:buFont typeface="Wingdings" panose="05000000000000000000" pitchFamily="2" charset="2"/>
              <a:buNone/>
            </a:pPr>
            <a:r>
              <a:rPr lang="zh-CN" altLang="en-US" sz="2800" dirty="0">
                <a:solidFill>
                  <a:schemeClr val="bg1"/>
                </a:solidFill>
              </a:rPr>
              <a:t>	因为</a:t>
            </a:r>
            <a:r>
              <a:rPr lang="el-GR" altLang="zh-CN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σ</a:t>
            </a:r>
            <a:r>
              <a:rPr lang="el-GR" altLang="zh-CN" sz="1800" baseline="-25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zh-CN" altLang="en-US" sz="2800" dirty="0">
                <a:solidFill>
                  <a:schemeClr val="bg1"/>
                </a:solidFill>
              </a:rPr>
              <a:t>里至少有 </a:t>
            </a:r>
            <a:r>
              <a:rPr lang="en-US" altLang="zh-CN" sz="2800" dirty="0">
                <a:solidFill>
                  <a:schemeClr val="bg1"/>
                </a:solidFill>
              </a:rPr>
              <a:t>(n/2-1)/2</a:t>
            </a:r>
            <a:r>
              <a:rPr lang="zh-CN" altLang="en-US" sz="2800" dirty="0">
                <a:solidFill>
                  <a:schemeClr val="bg1"/>
                </a:solidFill>
              </a:rPr>
              <a:t>各</a:t>
            </a:r>
            <a:r>
              <a:rPr lang="en-US" altLang="zh-CN" sz="2800" dirty="0">
                <a:solidFill>
                  <a:schemeClr val="bg1"/>
                </a:solidFill>
              </a:rPr>
              <a:t>msg</a:t>
            </a:r>
            <a:r>
              <a:rPr lang="zh-CN" altLang="en-US" sz="2800" dirty="0">
                <a:solidFill>
                  <a:schemeClr val="bg1"/>
                </a:solidFill>
              </a:rPr>
              <a:t>被接收，且由构造可知，</a:t>
            </a:r>
            <a:r>
              <a:rPr lang="en-US" altLang="zh-CN" sz="2800" dirty="0">
                <a:solidFill>
                  <a:schemeClr val="bg1"/>
                </a:solidFill>
              </a:rPr>
              <a:t>e</a:t>
            </a:r>
            <a:r>
              <a:rPr lang="en-US" altLang="zh-CN" sz="1800" baseline="-25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zh-CN" altLang="en-US" sz="2800" dirty="0">
                <a:solidFill>
                  <a:schemeClr val="bg1"/>
                </a:solidFill>
              </a:rPr>
              <a:t>上无</a:t>
            </a:r>
            <a:r>
              <a:rPr lang="en-US" altLang="zh-CN" sz="2800" dirty="0">
                <a:solidFill>
                  <a:schemeClr val="bg1"/>
                </a:solidFill>
              </a:rPr>
              <a:t>msg</a:t>
            </a:r>
            <a:r>
              <a:rPr lang="zh-CN" altLang="en-US" sz="2800" dirty="0">
                <a:solidFill>
                  <a:schemeClr val="bg1"/>
                </a:solidFill>
              </a:rPr>
              <a:t>传递，因此</a:t>
            </a:r>
            <a:r>
              <a:rPr lang="el-GR" altLang="zh-CN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σ</a:t>
            </a:r>
            <a:r>
              <a:rPr lang="el-GR" altLang="zh-CN" sz="1800" baseline="-25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l-GR" altLang="zh-CN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σ</a:t>
            </a:r>
            <a:r>
              <a:rPr lang="el-GR" altLang="zh-CN" sz="1800" baseline="-25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l-GR" altLang="zh-CN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σ</a:t>
            </a:r>
            <a:r>
              <a:rPr lang="el-GR" altLang="zh-CN" sz="1800" baseline="-25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l-GR" altLang="zh-CN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σ</a:t>
            </a:r>
            <a:r>
              <a:rPr lang="el-GR" altLang="zh-CN" sz="1800" baseline="-25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zh-CN" altLang="en-US" sz="2800" dirty="0">
                <a:solidFill>
                  <a:schemeClr val="bg1"/>
                </a:solidFill>
              </a:rPr>
              <a:t>是一个满足要求的开调度。</a:t>
            </a:r>
            <a:endParaRPr lang="el-GR" altLang="zh-CN" sz="2800" dirty="0">
              <a:solidFill>
                <a:schemeClr val="bg1"/>
              </a:solidFill>
            </a:endParaRPr>
          </a:p>
        </p:txBody>
      </p:sp>
      <p:sp>
        <p:nvSpPr>
          <p:cNvPr id="498693" name="Rectangle 5">
            <a:extLst>
              <a:ext uri="{FF2B5EF4-FFF2-40B4-BE49-F238E27FC236}">
                <a16:creationId xmlns:a16="http://schemas.microsoft.com/office/drawing/2014/main" id="{B6252131-4998-47FB-B7FE-AFC614D1144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47875" y="3048000"/>
            <a:ext cx="9145588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zh-CN" altLang="en-US"/>
          </a:p>
        </p:txBody>
      </p:sp>
      <p:graphicFrame>
        <p:nvGraphicFramePr>
          <p:cNvPr id="498694" name="Object 6">
            <a:extLst>
              <a:ext uri="{FF2B5EF4-FFF2-40B4-BE49-F238E27FC236}">
                <a16:creationId xmlns:a16="http://schemas.microsoft.com/office/drawing/2014/main" id="{B65C19EF-799D-4513-B54A-1C2CA3437B6E}"/>
              </a:ext>
            </a:extLst>
          </p:cNvPr>
          <p:cNvGraphicFramePr>
            <a:graphicFrameLocks noChangeAspect="1"/>
          </p:cNvGraphicFramePr>
          <p:nvPr/>
        </p:nvGraphicFramePr>
        <p:xfrm>
          <a:off x="7004050" y="954088"/>
          <a:ext cx="276225" cy="352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279360" imgH="355320" progId="Equation.DSMT4">
                  <p:embed/>
                </p:oleObj>
              </mc:Choice>
              <mc:Fallback>
                <p:oleObj name="Equation" r:id="rId3" imgW="279360" imgH="355320" progId="Equation.DSMT4">
                  <p:embed/>
                  <p:pic>
                    <p:nvPicPr>
                      <p:cNvPr id="498694" name="Object 6">
                        <a:extLst>
                          <a:ext uri="{FF2B5EF4-FFF2-40B4-BE49-F238E27FC236}">
                            <a16:creationId xmlns:a16="http://schemas.microsoft.com/office/drawing/2014/main" id="{B65C19EF-799D-4513-B54A-1C2CA3437B6E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04050" y="954088"/>
                        <a:ext cx="276225" cy="3524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98695" name="Object 7">
            <a:extLst>
              <a:ext uri="{FF2B5EF4-FFF2-40B4-BE49-F238E27FC236}">
                <a16:creationId xmlns:a16="http://schemas.microsoft.com/office/drawing/2014/main" id="{C13E1E1B-C6E7-450C-8AED-A9B791406F7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00089064"/>
              </p:ext>
            </p:extLst>
          </p:nvPr>
        </p:nvGraphicFramePr>
        <p:xfrm>
          <a:off x="2038350" y="3333003"/>
          <a:ext cx="276225" cy="352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279360" imgH="355320" progId="Equation.DSMT4">
                  <p:embed/>
                </p:oleObj>
              </mc:Choice>
              <mc:Fallback>
                <p:oleObj name="Equation" r:id="rId5" imgW="279360" imgH="355320" progId="Equation.DSMT4">
                  <p:embed/>
                  <p:pic>
                    <p:nvPicPr>
                      <p:cNvPr id="498695" name="Object 7">
                        <a:extLst>
                          <a:ext uri="{FF2B5EF4-FFF2-40B4-BE49-F238E27FC236}">
                            <a16:creationId xmlns:a16="http://schemas.microsoft.com/office/drawing/2014/main" id="{C13E1E1B-C6E7-450C-8AED-A9B791406F78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38350" y="3333003"/>
                        <a:ext cx="276225" cy="3524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98696" name="Object 8">
            <a:extLst>
              <a:ext uri="{FF2B5EF4-FFF2-40B4-BE49-F238E27FC236}">
                <a16:creationId xmlns:a16="http://schemas.microsoft.com/office/drawing/2014/main" id="{7D934BFE-A14E-4D57-B51B-808ACD8D02F2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176588" y="3698875"/>
          <a:ext cx="276225" cy="352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279360" imgH="355320" progId="Equation.DSMT4">
                  <p:embed/>
                </p:oleObj>
              </mc:Choice>
              <mc:Fallback>
                <p:oleObj name="Equation" r:id="rId6" imgW="279360" imgH="355320" progId="Equation.DSMT4">
                  <p:embed/>
                  <p:pic>
                    <p:nvPicPr>
                      <p:cNvPr id="498696" name="Object 8">
                        <a:extLst>
                          <a:ext uri="{FF2B5EF4-FFF2-40B4-BE49-F238E27FC236}">
                            <a16:creationId xmlns:a16="http://schemas.microsoft.com/office/drawing/2014/main" id="{7D934BFE-A14E-4D57-B51B-808ACD8D02F2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76588" y="3698875"/>
                        <a:ext cx="276225" cy="3524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random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日期占位符 1">
            <a:extLst>
              <a:ext uri="{FF2B5EF4-FFF2-40B4-BE49-F238E27FC236}">
                <a16:creationId xmlns:a16="http://schemas.microsoft.com/office/drawing/2014/main" id="{D4402ADC-784B-49CE-956D-BD9936B327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zh-CN"/>
          </a:p>
          <a:p>
            <a:endParaRPr lang="en-US" altLang="zh-CN" sz="1400"/>
          </a:p>
        </p:txBody>
      </p:sp>
      <p:sp>
        <p:nvSpPr>
          <p:cNvPr id="9" name="灯片编号占位符 3">
            <a:extLst>
              <a:ext uri="{FF2B5EF4-FFF2-40B4-BE49-F238E27FC236}">
                <a16:creationId xmlns:a16="http://schemas.microsoft.com/office/drawing/2014/main" id="{81D8E69D-E7EF-4DF6-8D3D-C2CC692E65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3FB9F-F5BD-43DE-AB64-4AE04F0211C1}" type="slidenum">
              <a:rPr lang="en-US" altLang="zh-CN"/>
              <a:pPr/>
              <a:t>38</a:t>
            </a:fld>
            <a:endParaRPr lang="en-US" altLang="zh-CN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12F97BA5-5577-4B55-9765-63D2D8358658}"/>
              </a:ext>
            </a:extLst>
          </p:cNvPr>
          <p:cNvSpPr txBox="1">
            <a:spLocks noGrp="1"/>
          </p:cNvSpPr>
          <p:nvPr/>
        </p:nvSpPr>
        <p:spPr bwMode="auto">
          <a:xfrm>
            <a:off x="6589713" y="6237288"/>
            <a:ext cx="2133600" cy="47625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/>
            <a:fld id="{BF2F191D-9166-434F-8BA3-646F22BF1C57}" type="slidenum">
              <a:rPr lang="en-US" altLang="zh-CN" sz="1400" b="0">
                <a:solidFill>
                  <a:srgbClr val="00CC00"/>
                </a:solidFill>
              </a:rPr>
              <a:pPr algn="r"/>
              <a:t>38</a:t>
            </a:fld>
            <a:endParaRPr lang="en-US" altLang="zh-CN" sz="1400" b="0">
              <a:solidFill>
                <a:srgbClr val="00CC00"/>
              </a:solidFill>
            </a:endParaRPr>
          </a:p>
        </p:txBody>
      </p:sp>
      <p:sp>
        <p:nvSpPr>
          <p:cNvPr id="500739" name="Rectangle 2">
            <a:extLst>
              <a:ext uri="{FF2B5EF4-FFF2-40B4-BE49-F238E27FC236}">
                <a16:creationId xmlns:a16="http://schemas.microsoft.com/office/drawing/2014/main" id="{429727CD-CB3C-488F-8D27-3D878A32861E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260350" y="184150"/>
            <a:ext cx="8461375" cy="503238"/>
          </a:xfrm>
        </p:spPr>
        <p:txBody>
          <a:bodyPr/>
          <a:lstStyle/>
          <a:p>
            <a:pPr algn="l"/>
            <a:r>
              <a:rPr lang="en-US" altLang="zh-CN" sz="3600">
                <a:cs typeface="Times New Roman" panose="02020603050405020304" pitchFamily="18" charset="0"/>
              </a:rPr>
              <a:t>§3.3.3 </a:t>
            </a:r>
            <a:r>
              <a:rPr lang="zh-CN" altLang="en-US" sz="3600">
                <a:cs typeface="Times New Roman" panose="02020603050405020304" pitchFamily="18" charset="0"/>
              </a:rPr>
              <a:t>下界</a:t>
            </a:r>
            <a:r>
              <a:rPr lang="el-GR" altLang="zh-CN" sz="3600">
                <a:cs typeface="Times New Roman" panose="02020603050405020304" pitchFamily="18" charset="0"/>
              </a:rPr>
              <a:t>Ω</a:t>
            </a:r>
            <a:r>
              <a:rPr lang="en-US" altLang="zh-CN" sz="3600">
                <a:cs typeface="Times New Roman" panose="02020603050405020304" pitchFamily="18" charset="0"/>
              </a:rPr>
              <a:t>(</a:t>
            </a:r>
            <a:r>
              <a:rPr lang="en-US" altLang="zh-CN" sz="3600" i="1">
                <a:cs typeface="Times New Roman" panose="02020603050405020304" pitchFamily="18" charset="0"/>
              </a:rPr>
              <a:t>n</a:t>
            </a:r>
            <a:r>
              <a:rPr lang="en-US" altLang="zh-CN" sz="3600">
                <a:cs typeface="Times New Roman" panose="02020603050405020304" pitchFamily="18" charset="0"/>
              </a:rPr>
              <a:t>lg</a:t>
            </a:r>
            <a:r>
              <a:rPr lang="en-US" altLang="zh-CN" sz="3600" i="1">
                <a:cs typeface="Times New Roman" panose="02020603050405020304" pitchFamily="18" charset="0"/>
              </a:rPr>
              <a:t>n</a:t>
            </a:r>
            <a:r>
              <a:rPr lang="en-US" altLang="zh-CN" sz="3600">
                <a:cs typeface="Times New Roman" panose="02020603050405020304" pitchFamily="18" charset="0"/>
              </a:rPr>
              <a:t>)</a:t>
            </a:r>
            <a:endParaRPr lang="zh-CN" altLang="el-GR" sz="3600">
              <a:cs typeface="Times New Roman" panose="02020603050405020304" pitchFamily="18" charset="0"/>
            </a:endParaRPr>
          </a:p>
        </p:txBody>
      </p:sp>
      <p:sp>
        <p:nvSpPr>
          <p:cNvPr id="500740" name="Rectangle 3">
            <a:extLst>
              <a:ext uri="{FF2B5EF4-FFF2-40B4-BE49-F238E27FC236}">
                <a16:creationId xmlns:a16="http://schemas.microsoft.com/office/drawing/2014/main" id="{F7754AEF-1B62-49D8-B05D-96E915BA27BE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250825" y="863600"/>
            <a:ext cx="8732838" cy="5994400"/>
          </a:xfrm>
        </p:spPr>
        <p:txBody>
          <a:bodyPr/>
          <a:lstStyle/>
          <a:p>
            <a:pPr marL="609600" indent="-609600">
              <a:buFont typeface="Wingdings" panose="05000000000000000000" pitchFamily="2" charset="2"/>
              <a:buNone/>
            </a:pPr>
            <a:r>
              <a:rPr lang="en-US" altLang="zh-CN" dirty="0">
                <a:solidFill>
                  <a:schemeClr val="bg1"/>
                </a:solidFill>
              </a:rPr>
              <a:t>	</a:t>
            </a:r>
            <a:r>
              <a:rPr lang="zh-CN" altLang="el-GR" dirty="0">
                <a:solidFill>
                  <a:schemeClr val="bg1"/>
                </a:solidFill>
              </a:rPr>
              <a:t>总结：</a:t>
            </a:r>
            <a:r>
              <a:rPr lang="zh-CN" altLang="en-US" dirty="0">
                <a:solidFill>
                  <a:schemeClr val="bg1"/>
                </a:solidFill>
              </a:rPr>
              <a:t> </a:t>
            </a:r>
            <a:r>
              <a:rPr lang="en-US" altLang="zh-CN" dirty="0">
                <a:solidFill>
                  <a:schemeClr val="bg1"/>
                </a:solidFill>
              </a:rPr>
              <a:t>Th3.5</a:t>
            </a:r>
            <a:r>
              <a:rPr lang="zh-CN" altLang="en-US" dirty="0">
                <a:solidFill>
                  <a:schemeClr val="bg1"/>
                </a:solidFill>
              </a:rPr>
              <a:t>的证明可分为</a:t>
            </a:r>
            <a:r>
              <a:rPr lang="en-US" altLang="zh-CN" dirty="0">
                <a:solidFill>
                  <a:schemeClr val="bg1"/>
                </a:solidFill>
              </a:rPr>
              <a:t>3</a:t>
            </a:r>
            <a:r>
              <a:rPr lang="zh-CN" altLang="en-US" dirty="0">
                <a:solidFill>
                  <a:schemeClr val="bg1"/>
                </a:solidFill>
              </a:rPr>
              <a:t>步：</a:t>
            </a:r>
          </a:p>
          <a:p>
            <a:pPr marL="609600" indent="-609600">
              <a:buFont typeface="Wingdings" panose="05000000000000000000" pitchFamily="2" charset="2"/>
              <a:buNone/>
            </a:pPr>
            <a:r>
              <a:rPr lang="zh-CN" altLang="en-US" dirty="0">
                <a:solidFill>
                  <a:schemeClr val="bg1"/>
                </a:solidFill>
              </a:rPr>
              <a:t>	</a:t>
            </a:r>
            <a:r>
              <a:rPr lang="en-US" altLang="zh-CN" dirty="0">
                <a:solidFill>
                  <a:schemeClr val="bg1"/>
                </a:solidFill>
              </a:rPr>
              <a:t>1) </a:t>
            </a:r>
            <a:r>
              <a:rPr lang="zh-CN" altLang="en-US" dirty="0">
                <a:solidFill>
                  <a:schemeClr val="bg1"/>
                </a:solidFill>
              </a:rPr>
              <a:t>在 </a:t>
            </a:r>
            <a:r>
              <a:rPr lang="en-US" altLang="zh-CN" dirty="0">
                <a:solidFill>
                  <a:schemeClr val="bg1"/>
                </a:solidFill>
              </a:rPr>
              <a:t>R1</a:t>
            </a:r>
            <a:r>
              <a:rPr lang="zh-CN" altLang="en-US" dirty="0">
                <a:solidFill>
                  <a:schemeClr val="bg1"/>
                </a:solidFill>
              </a:rPr>
              <a:t>和</a:t>
            </a:r>
            <a:r>
              <a:rPr lang="en-US" altLang="zh-CN" dirty="0">
                <a:solidFill>
                  <a:schemeClr val="bg1"/>
                </a:solidFill>
              </a:rPr>
              <a:t>R2 </a:t>
            </a:r>
            <a:r>
              <a:rPr lang="zh-CN" altLang="en-US" dirty="0">
                <a:solidFill>
                  <a:schemeClr val="bg1"/>
                </a:solidFill>
              </a:rPr>
              <a:t>上构造</a:t>
            </a:r>
            <a:r>
              <a:rPr lang="en-US" altLang="zh-CN" dirty="0">
                <a:solidFill>
                  <a:schemeClr val="bg1"/>
                </a:solidFill>
              </a:rPr>
              <a:t>2</a:t>
            </a:r>
            <a:r>
              <a:rPr lang="zh-CN" altLang="en-US" dirty="0">
                <a:solidFill>
                  <a:schemeClr val="bg1"/>
                </a:solidFill>
              </a:rPr>
              <a:t>个独立的调度，每个接收</a:t>
            </a:r>
            <a:r>
              <a:rPr lang="en-US" altLang="zh-CN" dirty="0">
                <a:solidFill>
                  <a:schemeClr val="bg1"/>
                </a:solidFill>
              </a:rPr>
              <a:t>2M(n/2)</a:t>
            </a:r>
            <a:r>
              <a:rPr lang="zh-CN" altLang="en-US" dirty="0">
                <a:solidFill>
                  <a:schemeClr val="bg1"/>
                </a:solidFill>
              </a:rPr>
              <a:t>各</a:t>
            </a:r>
            <a:r>
              <a:rPr lang="en-US" altLang="zh-CN" dirty="0">
                <a:solidFill>
                  <a:schemeClr val="bg1"/>
                </a:solidFill>
              </a:rPr>
              <a:t>msg: </a:t>
            </a:r>
            <a:r>
              <a:rPr lang="el-GR" altLang="zh-CN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σ</a:t>
            </a:r>
            <a:r>
              <a:rPr lang="el-GR" altLang="zh-CN" sz="1800" baseline="-25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l-GR" altLang="zh-CN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σ</a:t>
            </a:r>
            <a:r>
              <a:rPr lang="el-GR" altLang="zh-CN" sz="1800" baseline="-25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l-GR" altLang="zh-CN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altLang="zh-CN" dirty="0">
              <a:solidFill>
                <a:schemeClr val="bg1"/>
              </a:solidFill>
            </a:endParaRPr>
          </a:p>
          <a:p>
            <a:pPr marL="609600" indent="-609600">
              <a:buFont typeface="Wingdings" panose="05000000000000000000" pitchFamily="2" charset="2"/>
              <a:buNone/>
            </a:pPr>
            <a:r>
              <a:rPr lang="en-US" altLang="zh-CN" dirty="0">
                <a:solidFill>
                  <a:schemeClr val="bg1"/>
                </a:solidFill>
              </a:rPr>
              <a:t>	2)  </a:t>
            </a:r>
            <a:r>
              <a:rPr lang="zh-CN" altLang="en-US" dirty="0">
                <a:solidFill>
                  <a:schemeClr val="bg1"/>
                </a:solidFill>
              </a:rPr>
              <a:t>强迫环进入一个静止配置： </a:t>
            </a:r>
            <a:r>
              <a:rPr lang="el-GR" altLang="zh-CN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σ</a:t>
            </a:r>
            <a:r>
              <a:rPr lang="el-GR" altLang="zh-CN" sz="1800" baseline="-25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l-GR" altLang="zh-CN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σ</a:t>
            </a:r>
            <a:r>
              <a:rPr lang="el-GR" altLang="zh-CN" sz="1800" baseline="-25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l-GR" altLang="zh-CN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σ</a:t>
            </a:r>
            <a:r>
              <a:rPr lang="el-GR" altLang="zh-CN" sz="1800" baseline="-25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altLang="zh-CN" dirty="0">
                <a:solidFill>
                  <a:schemeClr val="bg1"/>
                </a:solidFill>
              </a:rPr>
              <a:t> </a:t>
            </a:r>
            <a:r>
              <a:rPr lang="zh-CN" altLang="en-US" dirty="0">
                <a:solidFill>
                  <a:schemeClr val="bg1"/>
                </a:solidFill>
              </a:rPr>
              <a:t>（主要由调度片断</a:t>
            </a:r>
            <a:r>
              <a:rPr lang="el-GR" altLang="zh-CN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σ</a:t>
            </a:r>
            <a:r>
              <a:rPr lang="el-GR" altLang="zh-CN" sz="1800" baseline="-25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altLang="zh-CN" dirty="0">
                <a:solidFill>
                  <a:schemeClr val="bg1"/>
                </a:solidFill>
              </a:rPr>
              <a:t> </a:t>
            </a:r>
            <a:r>
              <a:rPr lang="zh-CN" altLang="en-US" dirty="0">
                <a:solidFill>
                  <a:schemeClr val="bg1"/>
                </a:solidFill>
              </a:rPr>
              <a:t>）</a:t>
            </a:r>
          </a:p>
          <a:p>
            <a:pPr marL="609600" indent="-609600">
              <a:buFont typeface="Wingdings" panose="05000000000000000000" pitchFamily="2" charset="2"/>
              <a:buNone/>
            </a:pPr>
            <a:r>
              <a:rPr lang="zh-CN" altLang="en-US" dirty="0">
                <a:solidFill>
                  <a:schemeClr val="bg1"/>
                </a:solidFill>
              </a:rPr>
              <a:t>	</a:t>
            </a:r>
            <a:r>
              <a:rPr lang="en-US" altLang="zh-CN" dirty="0">
                <a:solidFill>
                  <a:schemeClr val="bg1"/>
                </a:solidFill>
              </a:rPr>
              <a:t>3) </a:t>
            </a:r>
            <a:r>
              <a:rPr lang="zh-CN" altLang="en-US" dirty="0">
                <a:solidFill>
                  <a:schemeClr val="bg1"/>
                </a:solidFill>
              </a:rPr>
              <a:t>强迫</a:t>
            </a:r>
            <a:r>
              <a:rPr lang="en-US" altLang="zh-CN" dirty="0">
                <a:solidFill>
                  <a:schemeClr val="bg1"/>
                </a:solidFill>
              </a:rPr>
              <a:t>(n/2-1)/2</a:t>
            </a:r>
            <a:r>
              <a:rPr lang="zh-CN" altLang="en-US" dirty="0">
                <a:solidFill>
                  <a:schemeClr val="bg1"/>
                </a:solidFill>
              </a:rPr>
              <a:t>个附加</a:t>
            </a:r>
            <a:r>
              <a:rPr lang="en-US" altLang="zh-CN" dirty="0">
                <a:solidFill>
                  <a:schemeClr val="bg1"/>
                </a:solidFill>
              </a:rPr>
              <a:t>msg</a:t>
            </a:r>
            <a:r>
              <a:rPr lang="zh-CN" altLang="en-US" dirty="0">
                <a:solidFill>
                  <a:schemeClr val="bg1"/>
                </a:solidFill>
              </a:rPr>
              <a:t>被接收，并保持</a:t>
            </a:r>
            <a:r>
              <a:rPr lang="en-US" altLang="zh-CN" dirty="0">
                <a:solidFill>
                  <a:schemeClr val="bg1"/>
                </a:solidFill>
              </a:rPr>
              <a:t>ep</a:t>
            </a:r>
            <a:r>
              <a:rPr lang="zh-CN" altLang="en-US" dirty="0">
                <a:solidFill>
                  <a:schemeClr val="bg1"/>
                </a:solidFill>
              </a:rPr>
              <a:t>或</a:t>
            </a:r>
            <a:r>
              <a:rPr lang="en-US" altLang="zh-CN" dirty="0">
                <a:solidFill>
                  <a:schemeClr val="bg1"/>
                </a:solidFill>
              </a:rPr>
              <a:t>eq</a:t>
            </a:r>
            <a:r>
              <a:rPr lang="zh-CN" altLang="en-US" dirty="0">
                <a:solidFill>
                  <a:schemeClr val="bg1"/>
                </a:solidFill>
              </a:rPr>
              <a:t>是开的</a:t>
            </a:r>
            <a:r>
              <a:rPr lang="en-US" altLang="zh-CN" dirty="0">
                <a:solidFill>
                  <a:schemeClr val="bg1"/>
                </a:solidFill>
              </a:rPr>
              <a:t>: </a:t>
            </a:r>
            <a:r>
              <a:rPr lang="el-GR" altLang="zh-CN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σ</a:t>
            </a:r>
            <a:r>
              <a:rPr lang="el-GR" altLang="zh-CN" sz="1800" baseline="-25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l-GR" altLang="zh-CN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σ</a:t>
            </a:r>
            <a:r>
              <a:rPr lang="el-GR" altLang="zh-CN" sz="1800" baseline="-25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l-GR" altLang="zh-CN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σ</a:t>
            </a:r>
            <a:r>
              <a:rPr lang="el-GR" altLang="zh-CN" sz="1800" baseline="-25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l-GR" altLang="zh-CN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σ</a:t>
            </a:r>
            <a:r>
              <a:rPr lang="el-GR" altLang="zh-CN" sz="1800" baseline="-25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zh-CN" altLang="el-GR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。</a:t>
            </a:r>
            <a:endParaRPr lang="zh-CN" altLang="en-US" sz="28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09600" indent="-609600">
              <a:buFont typeface="Wingdings" panose="05000000000000000000" pitchFamily="2" charset="2"/>
              <a:buNone/>
            </a:pPr>
            <a:r>
              <a:rPr lang="zh-CN" altLang="en-US" dirty="0">
                <a:solidFill>
                  <a:schemeClr val="bg1"/>
                </a:solidFill>
              </a:rPr>
              <a:t>	因此我们已构造了一个开调度，其中至少有</a:t>
            </a:r>
            <a:r>
              <a:rPr lang="en-US" altLang="zh-CN" dirty="0">
                <a:solidFill>
                  <a:schemeClr val="bg1"/>
                </a:solidFill>
              </a:rPr>
              <a:t>2M(n/2)+ (n/2-1)/2</a:t>
            </a:r>
            <a:r>
              <a:rPr lang="zh-CN" altLang="en-US" dirty="0">
                <a:solidFill>
                  <a:schemeClr val="bg1"/>
                </a:solidFill>
              </a:rPr>
              <a:t>个</a:t>
            </a:r>
            <a:r>
              <a:rPr lang="en-US" altLang="zh-CN" dirty="0">
                <a:solidFill>
                  <a:schemeClr val="bg1"/>
                </a:solidFill>
              </a:rPr>
              <a:t>msg</a:t>
            </a:r>
            <a:r>
              <a:rPr lang="zh-CN" altLang="en-US" dirty="0">
                <a:solidFill>
                  <a:schemeClr val="bg1"/>
                </a:solidFill>
              </a:rPr>
              <a:t>被接收。</a:t>
            </a:r>
          </a:p>
        </p:txBody>
      </p:sp>
      <p:sp>
        <p:nvSpPr>
          <p:cNvPr id="500741" name="Rectangle 5">
            <a:extLst>
              <a:ext uri="{FF2B5EF4-FFF2-40B4-BE49-F238E27FC236}">
                <a16:creationId xmlns:a16="http://schemas.microsoft.com/office/drawing/2014/main" id="{A8A20D7B-0195-4723-8819-63C3A04FB7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47875" y="3048000"/>
            <a:ext cx="9145588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zh-CN" altLang="en-US"/>
          </a:p>
        </p:txBody>
      </p:sp>
    </p:spTree>
  </p:cSld>
  <p:clrMapOvr>
    <a:masterClrMapping/>
  </p:clrMapOvr>
  <p:transition>
    <p:random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3">
            <a:extLst>
              <a:ext uri="{FF2B5EF4-FFF2-40B4-BE49-F238E27FC236}">
                <a16:creationId xmlns:a16="http://schemas.microsoft.com/office/drawing/2014/main" id="{96B0FBD9-D6A0-4DA8-A265-54962D17E2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zh-CN"/>
          </a:p>
          <a:p>
            <a:endParaRPr lang="en-US" altLang="zh-CN" sz="1400"/>
          </a:p>
        </p:txBody>
      </p:sp>
      <p:sp>
        <p:nvSpPr>
          <p:cNvPr id="5" name="灯片编号占位符 5">
            <a:extLst>
              <a:ext uri="{FF2B5EF4-FFF2-40B4-BE49-F238E27FC236}">
                <a16:creationId xmlns:a16="http://schemas.microsoft.com/office/drawing/2014/main" id="{28F72F18-C80A-4ED3-A03B-E8D8D19539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9B7D33-C347-4F99-AE1E-4FF9C22BF76A}" type="slidenum">
              <a:rPr lang="en-US" altLang="zh-CN"/>
              <a:pPr/>
              <a:t>39</a:t>
            </a:fld>
            <a:endParaRPr lang="en-US" altLang="zh-CN"/>
          </a:p>
        </p:txBody>
      </p:sp>
      <p:sp>
        <p:nvSpPr>
          <p:cNvPr id="477186" name="Rectangle 2">
            <a:extLst>
              <a:ext uri="{FF2B5EF4-FFF2-40B4-BE49-F238E27FC236}">
                <a16:creationId xmlns:a16="http://schemas.microsoft.com/office/drawing/2014/main" id="{CD8F4498-AD76-4DB9-974D-46ACCDB59ECD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85800" y="2130425"/>
            <a:ext cx="7773988" cy="1470025"/>
          </a:xfrm>
        </p:spPr>
        <p:txBody>
          <a:bodyPr anchor="ctr"/>
          <a:lstStyle/>
          <a:p>
            <a:r>
              <a:rPr lang="zh-CN" altLang="en-US" sz="4400"/>
              <a:t>下次继续！</a:t>
            </a:r>
          </a:p>
        </p:txBody>
      </p:sp>
    </p:spTree>
  </p:cSld>
  <p:clrMapOvr>
    <a:masterClrMapping/>
  </p:clrMapOvr>
  <p:transition>
    <p:random/>
  </p:transition>
</p:sld>
</file>

<file path=ppt/theme/theme1.xml><?xml version="1.0" encoding="utf-8"?>
<a:theme xmlns:a="http://schemas.openxmlformats.org/drawingml/2006/main" name="1_默认设计模板">
  <a:themeElements>
    <a:clrScheme name="1_默认设计模板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默认设计模板">
      <a:majorFont>
        <a:latin typeface="Times New Roman"/>
        <a:ea typeface="黑体"/>
        <a:cs typeface=""/>
      </a:majorFont>
      <a:minorFont>
        <a:latin typeface="Arial"/>
        <a:ea typeface="黑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zh-CN" altLang="en-US" sz="3200" b="1" i="0" u="none" strike="noStrike" cap="none" normalizeH="0" baseline="0" smtClean="0">
            <a:ln>
              <a:noFill/>
            </a:ln>
            <a:solidFill>
              <a:srgbClr val="FFFF00"/>
            </a:solidFill>
            <a:effectLst/>
            <a:latin typeface="Times New Roman" panose="02020603050405020304" pitchFamily="18" charset="0"/>
            <a:ea typeface="黑体" panose="02010609060101010101" pitchFamily="49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zh-CN" altLang="en-US" sz="3200" b="1" i="0" u="none" strike="noStrike" cap="none" normalizeH="0" baseline="0" smtClean="0">
            <a:ln>
              <a:noFill/>
            </a:ln>
            <a:solidFill>
              <a:srgbClr val="FFFF00"/>
            </a:solidFill>
            <a:effectLst/>
            <a:latin typeface="Times New Roman" panose="02020603050405020304" pitchFamily="18" charset="0"/>
            <a:ea typeface="黑体" panose="02010609060101010101" pitchFamily="49" charset="-122"/>
          </a:defRPr>
        </a:defPPr>
      </a:lstStyle>
    </a:lnDef>
  </a:objectDefaults>
  <a:extraClrSchemeLst>
    <a:extraClrScheme>
      <a:clrScheme name="1_默认设计模板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默认设计模板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默认设计模板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默认设计模板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默认设计模板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默认设计模板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默认设计模板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默认设计模板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默认设计模板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默认设计模板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默认设计模板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默认设计模板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16334</TotalTime>
  <Words>5519</Words>
  <Application>Microsoft Office PowerPoint</Application>
  <PresentationFormat>自定义</PresentationFormat>
  <Paragraphs>406</Paragraphs>
  <Slides>39</Slides>
  <Notes>37</Notes>
  <HiddenSlides>0</HiddenSlides>
  <MMClips>0</MMClips>
  <ScaleCrop>false</ScaleCrop>
  <HeadingPairs>
    <vt:vector size="8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2</vt:i4>
      </vt:variant>
      <vt:variant>
        <vt:lpstr>幻灯片标题</vt:lpstr>
      </vt:variant>
      <vt:variant>
        <vt:i4>39</vt:i4>
      </vt:variant>
    </vt:vector>
  </HeadingPairs>
  <TitlesOfParts>
    <vt:vector size="46" baseType="lpstr">
      <vt:lpstr>黑体</vt:lpstr>
      <vt:lpstr>Arial</vt:lpstr>
      <vt:lpstr>Times New Roman</vt:lpstr>
      <vt:lpstr>Wingdings</vt:lpstr>
      <vt:lpstr>1_默认设计模板</vt:lpstr>
      <vt:lpstr>Visio</vt:lpstr>
      <vt:lpstr>Equation</vt:lpstr>
      <vt:lpstr>第二部分  分布式算法  第四次课</vt:lpstr>
      <vt:lpstr>第三章  环上选举算法</vt:lpstr>
      <vt:lpstr>本章提纲</vt:lpstr>
      <vt:lpstr>PowerPoint 演示文稿</vt:lpstr>
      <vt:lpstr>§3.1 leader选举问题</vt:lpstr>
      <vt:lpstr>§3.1 leader选举问题</vt:lpstr>
      <vt:lpstr>§3.1 leader选举问题</vt:lpstr>
      <vt:lpstr>§3.2 匿名环（anonymous）</vt:lpstr>
      <vt:lpstr>§3.2 匿名环（anonymous）</vt:lpstr>
      <vt:lpstr>§3.2 匿名环</vt:lpstr>
      <vt:lpstr>§3.2 匿名环</vt:lpstr>
      <vt:lpstr>§3.2 匿名环</vt:lpstr>
      <vt:lpstr>§3.3 异步环</vt:lpstr>
      <vt:lpstr>§3.3 异步环</vt:lpstr>
      <vt:lpstr>§3.3.1 一个O(n2)算法</vt:lpstr>
      <vt:lpstr>§3.3.1 一个O(n2)算法</vt:lpstr>
      <vt:lpstr>§3.3.1 一个O(n2)算法</vt:lpstr>
      <vt:lpstr>§3.3.1 一个O(n2)算法</vt:lpstr>
      <vt:lpstr>§3.3.2 一个O(nlgn)算法</vt:lpstr>
      <vt:lpstr>§3.3.2 一个O(nlgn)算法</vt:lpstr>
      <vt:lpstr>§3.3.2 一个O(nlgn)算法</vt:lpstr>
      <vt:lpstr>§3.3.2 一个O(nlgn)算法</vt:lpstr>
      <vt:lpstr>§3.3.2 一个O(nlgn)算法</vt:lpstr>
      <vt:lpstr>§3.3.2 一个O(nlgn)算法</vt:lpstr>
      <vt:lpstr>§3.3.2 一个O(nlgn)算法</vt:lpstr>
      <vt:lpstr>§3.3.2 一个O(nlgn)算法</vt:lpstr>
      <vt:lpstr>§3.3.2 一个O(nlgn)算法</vt:lpstr>
      <vt:lpstr>§3.3.3 下界Ω(nlgn)</vt:lpstr>
      <vt:lpstr>§3.3.3 下界Ω(nlgn)</vt:lpstr>
      <vt:lpstr>§3.3.3 下界Ω(nlgn)</vt:lpstr>
      <vt:lpstr>§3.3.3 下界Ω(nlgn)</vt:lpstr>
      <vt:lpstr>§3.3.3 下界Ω(nlgn)</vt:lpstr>
      <vt:lpstr>§3.3.3 下界Ω(nlgn)</vt:lpstr>
      <vt:lpstr>§3.3.3 下界Ω(nlgn)</vt:lpstr>
      <vt:lpstr>§3.3.3 下界Ω(nlgn)</vt:lpstr>
      <vt:lpstr>§3.3.3 下界Ω(nlgn)</vt:lpstr>
      <vt:lpstr>§3.3.3 下界Ω(nlgn)</vt:lpstr>
      <vt:lpstr>§3.3.3 下界Ω(nlgn)</vt:lpstr>
      <vt:lpstr>下次继续！</vt:lpstr>
    </vt:vector>
  </TitlesOfParts>
  <Company>2ndSpAcE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隐藏信息检测与还原技术</dc:title>
  <dc:creator>Image</dc:creator>
  <cp:lastModifiedBy>许 荣仁</cp:lastModifiedBy>
  <cp:revision>296</cp:revision>
  <dcterms:created xsi:type="dcterms:W3CDTF">2006-11-20T13:46:03Z</dcterms:created>
  <dcterms:modified xsi:type="dcterms:W3CDTF">2022-01-03T07:13:51Z</dcterms:modified>
</cp:coreProperties>
</file>