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5"/>
  </p:notesMasterIdLst>
  <p:sldIdLst>
    <p:sldId id="433" r:id="rId2"/>
    <p:sldId id="411" r:id="rId3"/>
    <p:sldId id="412" r:id="rId4"/>
    <p:sldId id="413" r:id="rId5"/>
    <p:sldId id="414" r:id="rId6"/>
    <p:sldId id="415" r:id="rId7"/>
    <p:sldId id="416" r:id="rId8"/>
    <p:sldId id="417" r:id="rId9"/>
    <p:sldId id="418" r:id="rId10"/>
    <p:sldId id="419" r:id="rId11"/>
    <p:sldId id="420" r:id="rId12"/>
    <p:sldId id="421" r:id="rId13"/>
    <p:sldId id="422" r:id="rId14"/>
    <p:sldId id="423" r:id="rId15"/>
    <p:sldId id="424" r:id="rId16"/>
    <p:sldId id="425" r:id="rId17"/>
    <p:sldId id="426" r:id="rId18"/>
    <p:sldId id="427" r:id="rId19"/>
    <p:sldId id="428" r:id="rId20"/>
    <p:sldId id="429" r:id="rId21"/>
    <p:sldId id="430" r:id="rId22"/>
    <p:sldId id="431" r:id="rId23"/>
    <p:sldId id="435" r:id="rId24"/>
    <p:sldId id="436" r:id="rId25"/>
    <p:sldId id="437" r:id="rId26"/>
    <p:sldId id="438" r:id="rId27"/>
    <p:sldId id="439" r:id="rId28"/>
    <p:sldId id="440" r:id="rId29"/>
    <p:sldId id="441" r:id="rId30"/>
    <p:sldId id="442" r:id="rId31"/>
    <p:sldId id="443" r:id="rId32"/>
    <p:sldId id="444" r:id="rId33"/>
    <p:sldId id="445" r:id="rId34"/>
    <p:sldId id="446" r:id="rId35"/>
    <p:sldId id="447" r:id="rId36"/>
    <p:sldId id="448" r:id="rId37"/>
    <p:sldId id="449" r:id="rId38"/>
    <p:sldId id="450" r:id="rId39"/>
    <p:sldId id="451" r:id="rId40"/>
    <p:sldId id="452" r:id="rId41"/>
    <p:sldId id="453" r:id="rId42"/>
    <p:sldId id="454" r:id="rId43"/>
    <p:sldId id="455" r:id="rId44"/>
    <p:sldId id="456" r:id="rId45"/>
    <p:sldId id="457" r:id="rId46"/>
    <p:sldId id="458" r:id="rId47"/>
    <p:sldId id="459" r:id="rId48"/>
    <p:sldId id="460" r:id="rId49"/>
    <p:sldId id="461" r:id="rId50"/>
    <p:sldId id="462" r:id="rId51"/>
    <p:sldId id="463" r:id="rId52"/>
    <p:sldId id="464" r:id="rId53"/>
    <p:sldId id="434" r:id="rId54"/>
  </p:sldIdLst>
  <p:sldSz cx="9145588" cy="6858000"/>
  <p:notesSz cx="6858000" cy="9144000"/>
  <p:defaultTextStyle>
    <a:defPPr>
      <a:defRPr lang="zh-CN"/>
    </a:defPPr>
    <a:lvl1pPr algn="l" rtl="0" eaLnBrk="0" fontAlgn="base" hangingPunct="0">
      <a:spcBef>
        <a:spcPct val="0"/>
      </a:spcBef>
      <a:spcAft>
        <a:spcPct val="0"/>
      </a:spcAft>
      <a:defRPr sz="3200" b="1" kern="1200">
        <a:solidFill>
          <a:srgbClr val="FFFF00"/>
        </a:solidFill>
        <a:latin typeface="Times New Roman" panose="02020603050405020304" pitchFamily="18" charset="0"/>
        <a:ea typeface="黑体" panose="02010609060101010101" pitchFamily="49" charset="-122"/>
        <a:cs typeface="+mn-cs"/>
      </a:defRPr>
    </a:lvl1pPr>
    <a:lvl2pPr marL="457200" algn="l" rtl="0" eaLnBrk="0" fontAlgn="base" hangingPunct="0">
      <a:spcBef>
        <a:spcPct val="0"/>
      </a:spcBef>
      <a:spcAft>
        <a:spcPct val="0"/>
      </a:spcAft>
      <a:defRPr sz="3200" b="1" kern="1200">
        <a:solidFill>
          <a:srgbClr val="FFFF00"/>
        </a:solidFill>
        <a:latin typeface="Times New Roman" panose="02020603050405020304" pitchFamily="18" charset="0"/>
        <a:ea typeface="黑体" panose="02010609060101010101" pitchFamily="49" charset="-122"/>
        <a:cs typeface="+mn-cs"/>
      </a:defRPr>
    </a:lvl2pPr>
    <a:lvl3pPr marL="914400" algn="l" rtl="0" eaLnBrk="0" fontAlgn="base" hangingPunct="0">
      <a:spcBef>
        <a:spcPct val="0"/>
      </a:spcBef>
      <a:spcAft>
        <a:spcPct val="0"/>
      </a:spcAft>
      <a:defRPr sz="3200" b="1" kern="1200">
        <a:solidFill>
          <a:srgbClr val="FFFF00"/>
        </a:solidFill>
        <a:latin typeface="Times New Roman" panose="02020603050405020304" pitchFamily="18" charset="0"/>
        <a:ea typeface="黑体" panose="02010609060101010101" pitchFamily="49" charset="-122"/>
        <a:cs typeface="+mn-cs"/>
      </a:defRPr>
    </a:lvl3pPr>
    <a:lvl4pPr marL="1371600" algn="l" rtl="0" eaLnBrk="0" fontAlgn="base" hangingPunct="0">
      <a:spcBef>
        <a:spcPct val="0"/>
      </a:spcBef>
      <a:spcAft>
        <a:spcPct val="0"/>
      </a:spcAft>
      <a:defRPr sz="3200" b="1" kern="1200">
        <a:solidFill>
          <a:srgbClr val="FFFF00"/>
        </a:solidFill>
        <a:latin typeface="Times New Roman" panose="02020603050405020304" pitchFamily="18" charset="0"/>
        <a:ea typeface="黑体" panose="02010609060101010101" pitchFamily="49" charset="-122"/>
        <a:cs typeface="+mn-cs"/>
      </a:defRPr>
    </a:lvl4pPr>
    <a:lvl5pPr marL="1828800" algn="l" rtl="0" eaLnBrk="0" fontAlgn="base" hangingPunct="0">
      <a:spcBef>
        <a:spcPct val="0"/>
      </a:spcBef>
      <a:spcAft>
        <a:spcPct val="0"/>
      </a:spcAft>
      <a:defRPr sz="3200" b="1" kern="1200">
        <a:solidFill>
          <a:srgbClr val="FFFF00"/>
        </a:solidFill>
        <a:latin typeface="Times New Roman" panose="02020603050405020304" pitchFamily="18" charset="0"/>
        <a:ea typeface="黑体" panose="02010609060101010101" pitchFamily="49" charset="-122"/>
        <a:cs typeface="+mn-cs"/>
      </a:defRPr>
    </a:lvl5pPr>
    <a:lvl6pPr marL="2286000" algn="l" defTabSz="914400" rtl="0" eaLnBrk="1" latinLnBrk="0" hangingPunct="1">
      <a:defRPr sz="3200" b="1" kern="1200">
        <a:solidFill>
          <a:srgbClr val="FFFF00"/>
        </a:solidFill>
        <a:latin typeface="Times New Roman" panose="02020603050405020304" pitchFamily="18" charset="0"/>
        <a:ea typeface="黑体" panose="02010609060101010101" pitchFamily="49" charset="-122"/>
        <a:cs typeface="+mn-cs"/>
      </a:defRPr>
    </a:lvl6pPr>
    <a:lvl7pPr marL="2743200" algn="l" defTabSz="914400" rtl="0" eaLnBrk="1" latinLnBrk="0" hangingPunct="1">
      <a:defRPr sz="3200" b="1" kern="1200">
        <a:solidFill>
          <a:srgbClr val="FFFF00"/>
        </a:solidFill>
        <a:latin typeface="Times New Roman" panose="02020603050405020304" pitchFamily="18" charset="0"/>
        <a:ea typeface="黑体" panose="02010609060101010101" pitchFamily="49" charset="-122"/>
        <a:cs typeface="+mn-cs"/>
      </a:defRPr>
    </a:lvl7pPr>
    <a:lvl8pPr marL="3200400" algn="l" defTabSz="914400" rtl="0" eaLnBrk="1" latinLnBrk="0" hangingPunct="1">
      <a:defRPr sz="3200" b="1" kern="1200">
        <a:solidFill>
          <a:srgbClr val="FFFF00"/>
        </a:solidFill>
        <a:latin typeface="Times New Roman" panose="02020603050405020304" pitchFamily="18" charset="0"/>
        <a:ea typeface="黑体" panose="02010609060101010101" pitchFamily="49" charset="-122"/>
        <a:cs typeface="+mn-cs"/>
      </a:defRPr>
    </a:lvl8pPr>
    <a:lvl9pPr marL="3657600" algn="l" defTabSz="914400" rtl="0" eaLnBrk="1" latinLnBrk="0" hangingPunct="1">
      <a:defRPr sz="3200" b="1" kern="1200">
        <a:solidFill>
          <a:srgbClr val="FFFF00"/>
        </a:solidFill>
        <a:latin typeface="Times New Roman" panose="02020603050405020304" pitchFamily="18"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2160">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593E"/>
    <a:srgbClr val="D6203A"/>
    <a:srgbClr val="F84F42"/>
    <a:srgbClr val="FFFF00"/>
    <a:srgbClr val="6CE927"/>
    <a:srgbClr val="0000CC"/>
    <a:srgbClr val="FF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0126" autoAdjust="0"/>
  </p:normalViewPr>
  <p:slideViewPr>
    <p:cSldViewPr>
      <p:cViewPr varScale="1">
        <p:scale>
          <a:sx n="95" d="100"/>
          <a:sy n="95" d="100"/>
        </p:scale>
        <p:origin x="2064" y="72"/>
      </p:cViewPr>
      <p:guideLst>
        <p:guide orient="horz" pos="2160"/>
        <p:guide pos="2881"/>
      </p:guideLst>
    </p:cSldViewPr>
  </p:slideViewPr>
  <p:outlineViewPr>
    <p:cViewPr>
      <p:scale>
        <a:sx n="33" d="100"/>
        <a:sy n="33" d="100"/>
      </p:scale>
      <p:origin x="0" y="0"/>
    </p:cViewPr>
  </p:outlineViewPr>
  <p:notesTextViewPr>
    <p:cViewPr>
      <p:scale>
        <a:sx n="100" d="100"/>
        <a:sy n="100" d="100"/>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wmf"/><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7F5E92F-FA99-4CB9-9947-E9A5FFE5581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solidFill>
                  <a:schemeClr val="tx1"/>
                </a:solidFill>
                <a:latin typeface="Arial" charset="0"/>
                <a:ea typeface="宋体" pitchFamily="2" charset="-122"/>
              </a:defRPr>
            </a:lvl1pPr>
          </a:lstStyle>
          <a:p>
            <a:pPr>
              <a:defRPr/>
            </a:pPr>
            <a:endParaRPr lang="en-US" altLang="zh-CN"/>
          </a:p>
        </p:txBody>
      </p:sp>
      <p:sp>
        <p:nvSpPr>
          <p:cNvPr id="7171" name="Rectangle 3">
            <a:extLst>
              <a:ext uri="{FF2B5EF4-FFF2-40B4-BE49-F238E27FC236}">
                <a16:creationId xmlns:a16="http://schemas.microsoft.com/office/drawing/2014/main" id="{442F7B7B-BE4F-40F9-9806-5B5F2E3C9B17}"/>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Arial" charset="0"/>
                <a:ea typeface="宋体" pitchFamily="2" charset="-122"/>
              </a:defRPr>
            </a:lvl1pPr>
          </a:lstStyle>
          <a:p>
            <a:pPr>
              <a:defRPr/>
            </a:pPr>
            <a:endParaRPr lang="en-US" altLang="zh-CN"/>
          </a:p>
        </p:txBody>
      </p:sp>
      <p:sp>
        <p:nvSpPr>
          <p:cNvPr id="2052" name="Rectangle 4">
            <a:extLst>
              <a:ext uri="{FF2B5EF4-FFF2-40B4-BE49-F238E27FC236}">
                <a16:creationId xmlns:a16="http://schemas.microsoft.com/office/drawing/2014/main" id="{207A7B36-47A1-49D6-8A8F-445E6B0101C2}"/>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a:extLst>
              <a:ext uri="{FF2B5EF4-FFF2-40B4-BE49-F238E27FC236}">
                <a16:creationId xmlns:a16="http://schemas.microsoft.com/office/drawing/2014/main" id="{74EAE0E5-4E73-4ACE-A113-D2B9DE42325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7174" name="Rectangle 6">
            <a:extLst>
              <a:ext uri="{FF2B5EF4-FFF2-40B4-BE49-F238E27FC236}">
                <a16:creationId xmlns:a16="http://schemas.microsoft.com/office/drawing/2014/main" id="{D92F270C-D3A9-4B2A-A93E-0389C5C8B393}"/>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latin typeface="Arial" charset="0"/>
                <a:ea typeface="宋体" pitchFamily="2" charset="-122"/>
              </a:defRPr>
            </a:lvl1pPr>
          </a:lstStyle>
          <a:p>
            <a:pPr>
              <a:defRPr/>
            </a:pPr>
            <a:endParaRPr lang="en-US" altLang="zh-CN"/>
          </a:p>
        </p:txBody>
      </p:sp>
      <p:sp>
        <p:nvSpPr>
          <p:cNvPr id="7175" name="Rectangle 7">
            <a:extLst>
              <a:ext uri="{FF2B5EF4-FFF2-40B4-BE49-F238E27FC236}">
                <a16:creationId xmlns:a16="http://schemas.microsoft.com/office/drawing/2014/main" id="{1BA0FB16-51CF-4335-9CBB-907A78FDCCB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Arial" panose="020B0604020202020204" pitchFamily="34" charset="0"/>
                <a:ea typeface="宋体" panose="02010600030101010101" pitchFamily="2" charset="-122"/>
              </a:defRPr>
            </a:lvl1pPr>
          </a:lstStyle>
          <a:p>
            <a:fld id="{6086A64A-04F9-4F1C-8CE1-69E98A41C762}"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411464E6-42D1-4A6C-A67F-0F3B252543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30A375BC-E1FB-4C6B-9FA2-E664149DB859}" type="slidenum">
              <a:rPr lang="en-US" altLang="zh-CN"/>
              <a:pPr>
                <a:spcBef>
                  <a:spcPct val="0"/>
                </a:spcBef>
              </a:pPr>
              <a:t>2</a:t>
            </a:fld>
            <a:endParaRPr lang="en-US" altLang="zh-CN"/>
          </a:p>
        </p:txBody>
      </p:sp>
      <p:sp>
        <p:nvSpPr>
          <p:cNvPr id="5123" name="Rectangle 7">
            <a:extLst>
              <a:ext uri="{FF2B5EF4-FFF2-40B4-BE49-F238E27FC236}">
                <a16:creationId xmlns:a16="http://schemas.microsoft.com/office/drawing/2014/main" id="{0EE0A9D4-805A-44C6-851B-2E0B9F3F10E9}"/>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lgn="r" eaLnBrk="1" hangingPunct="1">
              <a:spcBef>
                <a:spcPct val="0"/>
              </a:spcBef>
            </a:pPr>
            <a:fld id="{0BBF4998-C59A-4907-95FA-DA2166E03773}" type="slidenum">
              <a:rPr lang="en-US" altLang="zh-CN" b="0"/>
              <a:pPr algn="r" eaLnBrk="1" hangingPunct="1">
                <a:spcBef>
                  <a:spcPct val="0"/>
                </a:spcBef>
              </a:pPr>
              <a:t>2</a:t>
            </a:fld>
            <a:endParaRPr lang="en-US" altLang="zh-CN" b="0"/>
          </a:p>
        </p:txBody>
      </p:sp>
      <p:sp>
        <p:nvSpPr>
          <p:cNvPr id="5124" name="Rectangle 2">
            <a:extLst>
              <a:ext uri="{FF2B5EF4-FFF2-40B4-BE49-F238E27FC236}">
                <a16:creationId xmlns:a16="http://schemas.microsoft.com/office/drawing/2014/main" id="{D7FD2F2A-3EDC-463F-A115-195F5B5217B6}"/>
              </a:ext>
            </a:extLst>
          </p:cNvPr>
          <p:cNvSpPr>
            <a:spLocks noRot="1" noChangeArrowheads="1" noTextEdit="1"/>
          </p:cNvSpPr>
          <p:nvPr>
            <p:ph type="sldImg"/>
          </p:nvPr>
        </p:nvSpPr>
        <p:spPr>
          <a:ln/>
        </p:spPr>
      </p:sp>
      <p:sp>
        <p:nvSpPr>
          <p:cNvPr id="5125" name="Rectangle 3">
            <a:extLst>
              <a:ext uri="{FF2B5EF4-FFF2-40B4-BE49-F238E27FC236}">
                <a16:creationId xmlns:a16="http://schemas.microsoft.com/office/drawing/2014/main" id="{3E7ABB1F-99C8-4B98-B3B5-E16EF4E339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E2151F0A-C01B-4D62-82AF-7612A96D6A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CAAC5471-9E22-486B-B70C-6D9E6EAE4CAA}" type="slidenum">
              <a:rPr lang="en-US" altLang="zh-CN"/>
              <a:pPr>
                <a:spcBef>
                  <a:spcPct val="0"/>
                </a:spcBef>
              </a:pPr>
              <a:t>3</a:t>
            </a:fld>
            <a:endParaRPr lang="en-US" altLang="zh-CN"/>
          </a:p>
        </p:txBody>
      </p:sp>
      <p:sp>
        <p:nvSpPr>
          <p:cNvPr id="7171" name="Rectangle 7">
            <a:extLst>
              <a:ext uri="{FF2B5EF4-FFF2-40B4-BE49-F238E27FC236}">
                <a16:creationId xmlns:a16="http://schemas.microsoft.com/office/drawing/2014/main" id="{104C9F6B-5751-48C4-A54B-80CC5839FE8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lgn="r" eaLnBrk="1" hangingPunct="1">
              <a:spcBef>
                <a:spcPct val="0"/>
              </a:spcBef>
            </a:pPr>
            <a:fld id="{1BC7D704-81EE-4A8C-8CBE-131C4C6C429A}" type="slidenum">
              <a:rPr lang="en-US" altLang="zh-CN" b="0"/>
              <a:pPr algn="r" eaLnBrk="1" hangingPunct="1">
                <a:spcBef>
                  <a:spcPct val="0"/>
                </a:spcBef>
              </a:pPr>
              <a:t>3</a:t>
            </a:fld>
            <a:endParaRPr lang="en-US" altLang="zh-CN" b="0"/>
          </a:p>
        </p:txBody>
      </p:sp>
      <p:sp>
        <p:nvSpPr>
          <p:cNvPr id="7172" name="Rectangle 2">
            <a:extLst>
              <a:ext uri="{FF2B5EF4-FFF2-40B4-BE49-F238E27FC236}">
                <a16:creationId xmlns:a16="http://schemas.microsoft.com/office/drawing/2014/main" id="{8E003426-5CF3-4D0E-BA5E-BD5691FCA94C}"/>
              </a:ext>
            </a:extLst>
          </p:cNvPr>
          <p:cNvSpPr>
            <a:spLocks noRot="1" noChangeArrowheads="1" noTextEdit="1"/>
          </p:cNvSpPr>
          <p:nvPr>
            <p:ph type="sldImg"/>
          </p:nvPr>
        </p:nvSpPr>
        <p:spPr>
          <a:ln/>
        </p:spPr>
      </p:sp>
      <p:sp>
        <p:nvSpPr>
          <p:cNvPr id="7173" name="Rectangle 3">
            <a:extLst>
              <a:ext uri="{FF2B5EF4-FFF2-40B4-BE49-F238E27FC236}">
                <a16:creationId xmlns:a16="http://schemas.microsoft.com/office/drawing/2014/main" id="{A7CC434E-671B-45A1-AAAC-ADC2D2E6E2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A78E8242-7A70-457F-9218-599375E904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1B27662B-C9B8-48C2-A175-A2C60EADB3A0}" type="slidenum">
              <a:rPr lang="en-US" altLang="zh-CN"/>
              <a:pPr>
                <a:spcBef>
                  <a:spcPct val="0"/>
                </a:spcBef>
              </a:pPr>
              <a:t>23</a:t>
            </a:fld>
            <a:endParaRPr lang="en-US" altLang="zh-CN"/>
          </a:p>
        </p:txBody>
      </p:sp>
      <p:sp>
        <p:nvSpPr>
          <p:cNvPr id="28675" name="Rectangle 2">
            <a:extLst>
              <a:ext uri="{FF2B5EF4-FFF2-40B4-BE49-F238E27FC236}">
                <a16:creationId xmlns:a16="http://schemas.microsoft.com/office/drawing/2014/main" id="{90920851-FB87-4910-8C11-1E38EE8C8F17}"/>
              </a:ext>
            </a:extLst>
          </p:cNvPr>
          <p:cNvSpPr>
            <a:spLocks noRot="1" noChangeArrowheads="1" noTextEdit="1"/>
          </p:cNvSpPr>
          <p:nvPr>
            <p:ph type="sldImg"/>
          </p:nvPr>
        </p:nvSpPr>
        <p:spPr>
          <a:ln/>
        </p:spPr>
      </p:sp>
      <p:sp>
        <p:nvSpPr>
          <p:cNvPr id="28676" name="Rectangle 3">
            <a:extLst>
              <a:ext uri="{FF2B5EF4-FFF2-40B4-BE49-F238E27FC236}">
                <a16:creationId xmlns:a16="http://schemas.microsoft.com/office/drawing/2014/main" id="{1A2C905F-BA2B-4E68-A4D5-F79CA82FB0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3A7A84E2-0F1D-4B6F-8664-198419031C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B61A3E21-77E2-4D6F-B95E-29A9A148F54B}" type="slidenum">
              <a:rPr lang="en-US" altLang="zh-CN"/>
              <a:pPr>
                <a:spcBef>
                  <a:spcPct val="0"/>
                </a:spcBef>
              </a:pPr>
              <a:t>24</a:t>
            </a:fld>
            <a:endParaRPr lang="en-US" altLang="zh-CN"/>
          </a:p>
        </p:txBody>
      </p:sp>
      <p:sp>
        <p:nvSpPr>
          <p:cNvPr id="30723" name="Rectangle 2">
            <a:extLst>
              <a:ext uri="{FF2B5EF4-FFF2-40B4-BE49-F238E27FC236}">
                <a16:creationId xmlns:a16="http://schemas.microsoft.com/office/drawing/2014/main" id="{C0BCC0B2-26E8-4E6D-9FF1-9360F67D59D9}"/>
              </a:ext>
            </a:extLst>
          </p:cNvPr>
          <p:cNvSpPr>
            <a:spLocks noRot="1" noChangeArrowheads="1" noTextEdit="1"/>
          </p:cNvSpPr>
          <p:nvPr>
            <p:ph type="sldImg"/>
          </p:nvPr>
        </p:nvSpPr>
        <p:spPr>
          <a:ln/>
        </p:spPr>
      </p:sp>
      <p:sp>
        <p:nvSpPr>
          <p:cNvPr id="30724" name="Rectangle 3">
            <a:extLst>
              <a:ext uri="{FF2B5EF4-FFF2-40B4-BE49-F238E27FC236}">
                <a16:creationId xmlns:a16="http://schemas.microsoft.com/office/drawing/2014/main" id="{B0E14503-ADD8-4DC3-8AE1-3C3FA47F30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3E0EB949-8008-4BE7-85A2-50D69250C3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A711E500-89B0-49FA-AF6B-1E345EB44E5F}" type="slidenum">
              <a:rPr lang="en-US" altLang="zh-CN"/>
              <a:pPr>
                <a:spcBef>
                  <a:spcPct val="0"/>
                </a:spcBef>
              </a:pPr>
              <a:t>25</a:t>
            </a:fld>
            <a:endParaRPr lang="en-US" altLang="zh-CN"/>
          </a:p>
        </p:txBody>
      </p:sp>
      <p:sp>
        <p:nvSpPr>
          <p:cNvPr id="32771" name="Rectangle 2">
            <a:extLst>
              <a:ext uri="{FF2B5EF4-FFF2-40B4-BE49-F238E27FC236}">
                <a16:creationId xmlns:a16="http://schemas.microsoft.com/office/drawing/2014/main" id="{94319354-9996-42A0-9839-3884139149F2}"/>
              </a:ext>
            </a:extLst>
          </p:cNvPr>
          <p:cNvSpPr>
            <a:spLocks noRot="1" noChangeArrowheads="1" noTextEdit="1"/>
          </p:cNvSpPr>
          <p:nvPr>
            <p:ph type="sldImg"/>
          </p:nvPr>
        </p:nvSpPr>
        <p:spPr>
          <a:ln/>
        </p:spPr>
      </p:sp>
      <p:sp>
        <p:nvSpPr>
          <p:cNvPr id="32772" name="Rectangle 3">
            <a:extLst>
              <a:ext uri="{FF2B5EF4-FFF2-40B4-BE49-F238E27FC236}">
                <a16:creationId xmlns:a16="http://schemas.microsoft.com/office/drawing/2014/main" id="{923CC74A-53DE-474F-BE07-D454522898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35032591-3963-4CB5-94AB-E7A1DDD167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467C095-10AF-4C5A-B376-08954CC8C49D}" type="slidenum">
              <a:rPr lang="en-US" altLang="zh-CN"/>
              <a:pPr>
                <a:spcBef>
                  <a:spcPct val="0"/>
                </a:spcBef>
              </a:pPr>
              <a:t>26</a:t>
            </a:fld>
            <a:endParaRPr lang="en-US" altLang="zh-CN"/>
          </a:p>
        </p:txBody>
      </p:sp>
      <p:sp>
        <p:nvSpPr>
          <p:cNvPr id="34819" name="Rectangle 2">
            <a:extLst>
              <a:ext uri="{FF2B5EF4-FFF2-40B4-BE49-F238E27FC236}">
                <a16:creationId xmlns:a16="http://schemas.microsoft.com/office/drawing/2014/main" id="{20A5935A-98F1-489F-8778-0773C398A6CA}"/>
              </a:ext>
            </a:extLst>
          </p:cNvPr>
          <p:cNvSpPr>
            <a:spLocks noRot="1" noChangeArrowheads="1" noTextEdit="1"/>
          </p:cNvSpPr>
          <p:nvPr>
            <p:ph type="sldImg"/>
          </p:nvPr>
        </p:nvSpPr>
        <p:spPr>
          <a:ln/>
        </p:spPr>
      </p:sp>
      <p:sp>
        <p:nvSpPr>
          <p:cNvPr id="34820" name="Rectangle 3">
            <a:extLst>
              <a:ext uri="{FF2B5EF4-FFF2-40B4-BE49-F238E27FC236}">
                <a16:creationId xmlns:a16="http://schemas.microsoft.com/office/drawing/2014/main" id="{01DFE474-4F44-48B2-975A-B1086D3585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5D802284-ED25-4BA7-9295-09D3ABD553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BF68638D-20CA-44FC-AB08-7A6D95E6CD62}" type="slidenum">
              <a:rPr lang="en-US" altLang="zh-CN"/>
              <a:pPr>
                <a:spcBef>
                  <a:spcPct val="0"/>
                </a:spcBef>
              </a:pPr>
              <a:t>27</a:t>
            </a:fld>
            <a:endParaRPr lang="en-US" altLang="zh-CN"/>
          </a:p>
        </p:txBody>
      </p:sp>
      <p:sp>
        <p:nvSpPr>
          <p:cNvPr id="36867" name="Rectangle 2">
            <a:extLst>
              <a:ext uri="{FF2B5EF4-FFF2-40B4-BE49-F238E27FC236}">
                <a16:creationId xmlns:a16="http://schemas.microsoft.com/office/drawing/2014/main" id="{7013C611-8C57-4BB7-A0C4-312A55AB682D}"/>
              </a:ext>
            </a:extLst>
          </p:cNvPr>
          <p:cNvSpPr>
            <a:spLocks noRot="1" noChangeArrowheads="1" noTextEdit="1"/>
          </p:cNvSpPr>
          <p:nvPr>
            <p:ph type="sldImg"/>
          </p:nvPr>
        </p:nvSpPr>
        <p:spPr>
          <a:ln/>
        </p:spPr>
      </p:sp>
      <p:sp>
        <p:nvSpPr>
          <p:cNvPr id="36868" name="Rectangle 3">
            <a:extLst>
              <a:ext uri="{FF2B5EF4-FFF2-40B4-BE49-F238E27FC236}">
                <a16:creationId xmlns:a16="http://schemas.microsoft.com/office/drawing/2014/main" id="{D16C745B-B062-4B0A-863D-086DE507E7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508B0513-A567-499D-8560-01CD8FD901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D75948B6-4D24-4C48-9682-DE700E7AB40A}" type="slidenum">
              <a:rPr lang="en-US" altLang="zh-CN"/>
              <a:pPr>
                <a:spcBef>
                  <a:spcPct val="0"/>
                </a:spcBef>
              </a:pPr>
              <a:t>28</a:t>
            </a:fld>
            <a:endParaRPr lang="en-US" altLang="zh-CN"/>
          </a:p>
        </p:txBody>
      </p:sp>
      <p:sp>
        <p:nvSpPr>
          <p:cNvPr id="38915" name="Rectangle 2">
            <a:extLst>
              <a:ext uri="{FF2B5EF4-FFF2-40B4-BE49-F238E27FC236}">
                <a16:creationId xmlns:a16="http://schemas.microsoft.com/office/drawing/2014/main" id="{1D97A697-E8C6-4510-8C78-4439982C689C}"/>
              </a:ext>
            </a:extLst>
          </p:cNvPr>
          <p:cNvSpPr>
            <a:spLocks noRot="1" noChangeArrowheads="1" noTextEdit="1"/>
          </p:cNvSpPr>
          <p:nvPr>
            <p:ph type="sldImg"/>
          </p:nvPr>
        </p:nvSpPr>
        <p:spPr>
          <a:ln/>
        </p:spPr>
      </p:sp>
      <p:sp>
        <p:nvSpPr>
          <p:cNvPr id="38916" name="Rectangle 3">
            <a:extLst>
              <a:ext uri="{FF2B5EF4-FFF2-40B4-BE49-F238E27FC236}">
                <a16:creationId xmlns:a16="http://schemas.microsoft.com/office/drawing/2014/main" id="{5E7352CC-7650-4E58-BE4D-18759596D7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C7C86B30-B37E-427F-B1F6-72CAAF3127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2C913384-5DED-4BE4-9432-FC01F1BD7FEF}" type="slidenum">
              <a:rPr lang="en-US" altLang="zh-CN"/>
              <a:pPr>
                <a:spcBef>
                  <a:spcPct val="0"/>
                </a:spcBef>
              </a:pPr>
              <a:t>29</a:t>
            </a:fld>
            <a:endParaRPr lang="en-US" altLang="zh-CN"/>
          </a:p>
        </p:txBody>
      </p:sp>
      <p:sp>
        <p:nvSpPr>
          <p:cNvPr id="40963" name="Rectangle 2">
            <a:extLst>
              <a:ext uri="{FF2B5EF4-FFF2-40B4-BE49-F238E27FC236}">
                <a16:creationId xmlns:a16="http://schemas.microsoft.com/office/drawing/2014/main" id="{1E3A3912-A388-45C4-95FE-E5878D9D6827}"/>
              </a:ext>
            </a:extLst>
          </p:cNvPr>
          <p:cNvSpPr>
            <a:spLocks noRot="1" noChangeArrowheads="1" noTextEdit="1"/>
          </p:cNvSpPr>
          <p:nvPr>
            <p:ph type="sldImg"/>
          </p:nvPr>
        </p:nvSpPr>
        <p:spPr>
          <a:ln/>
        </p:spPr>
      </p:sp>
      <p:sp>
        <p:nvSpPr>
          <p:cNvPr id="40964" name="Rectangle 3">
            <a:extLst>
              <a:ext uri="{FF2B5EF4-FFF2-40B4-BE49-F238E27FC236}">
                <a16:creationId xmlns:a16="http://schemas.microsoft.com/office/drawing/2014/main" id="{4966A763-AE4E-4CA8-BC37-8E3A83705C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48AEACFD-C1C8-4B22-A37D-CD2D338E4A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93A69113-C4D5-4C92-A2E1-EBA87421692B}" type="slidenum">
              <a:rPr lang="en-US" altLang="zh-CN"/>
              <a:pPr>
                <a:spcBef>
                  <a:spcPct val="0"/>
                </a:spcBef>
              </a:pPr>
              <a:t>30</a:t>
            </a:fld>
            <a:endParaRPr lang="en-US" altLang="zh-CN"/>
          </a:p>
        </p:txBody>
      </p:sp>
      <p:sp>
        <p:nvSpPr>
          <p:cNvPr id="43011" name="Rectangle 2">
            <a:extLst>
              <a:ext uri="{FF2B5EF4-FFF2-40B4-BE49-F238E27FC236}">
                <a16:creationId xmlns:a16="http://schemas.microsoft.com/office/drawing/2014/main" id="{46926A0F-5D9D-42C9-A7A6-7CBA1B995942}"/>
              </a:ext>
            </a:extLst>
          </p:cNvPr>
          <p:cNvSpPr>
            <a:spLocks noRot="1" noChangeArrowheads="1" noTextEdit="1"/>
          </p:cNvSpPr>
          <p:nvPr>
            <p:ph type="sldImg"/>
          </p:nvPr>
        </p:nvSpPr>
        <p:spPr>
          <a:ln/>
        </p:spPr>
      </p:sp>
      <p:sp>
        <p:nvSpPr>
          <p:cNvPr id="43012" name="Rectangle 3">
            <a:extLst>
              <a:ext uri="{FF2B5EF4-FFF2-40B4-BE49-F238E27FC236}">
                <a16:creationId xmlns:a16="http://schemas.microsoft.com/office/drawing/2014/main" id="{3BB7F604-8998-4865-A059-57C11A0866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45ACF81B-D771-487D-A2EC-1E447F884D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48E52938-161C-467B-A271-FE0378FF43B4}" type="slidenum">
              <a:rPr lang="en-US" altLang="zh-CN"/>
              <a:pPr>
                <a:spcBef>
                  <a:spcPct val="0"/>
                </a:spcBef>
              </a:pPr>
              <a:t>31</a:t>
            </a:fld>
            <a:endParaRPr lang="en-US" altLang="zh-CN"/>
          </a:p>
        </p:txBody>
      </p:sp>
      <p:sp>
        <p:nvSpPr>
          <p:cNvPr id="45059" name="Rectangle 2">
            <a:extLst>
              <a:ext uri="{FF2B5EF4-FFF2-40B4-BE49-F238E27FC236}">
                <a16:creationId xmlns:a16="http://schemas.microsoft.com/office/drawing/2014/main" id="{1761CDB6-B5BD-4950-B62C-7F9357CD441C}"/>
              </a:ext>
            </a:extLst>
          </p:cNvPr>
          <p:cNvSpPr>
            <a:spLocks noRot="1" noChangeArrowheads="1" noTextEdit="1"/>
          </p:cNvSpPr>
          <p:nvPr>
            <p:ph type="sldImg"/>
          </p:nvPr>
        </p:nvSpPr>
        <p:spPr>
          <a:ln/>
        </p:spPr>
      </p:sp>
      <p:sp>
        <p:nvSpPr>
          <p:cNvPr id="45060" name="Rectangle 3">
            <a:extLst>
              <a:ext uri="{FF2B5EF4-FFF2-40B4-BE49-F238E27FC236}">
                <a16:creationId xmlns:a16="http://schemas.microsoft.com/office/drawing/2014/main" id="{630D1109-0934-481E-8E9D-1A3FE6CCCC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79E14B85-F52E-46E1-9AB1-0DA59C80F0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DB853B57-0463-47D4-8453-2E734AAD8AF0}" type="slidenum">
              <a:rPr lang="en-US" altLang="zh-CN"/>
              <a:pPr>
                <a:spcBef>
                  <a:spcPct val="0"/>
                </a:spcBef>
              </a:pPr>
              <a:t>32</a:t>
            </a:fld>
            <a:endParaRPr lang="en-US" altLang="zh-CN"/>
          </a:p>
        </p:txBody>
      </p:sp>
      <p:sp>
        <p:nvSpPr>
          <p:cNvPr id="47107" name="Rectangle 2">
            <a:extLst>
              <a:ext uri="{FF2B5EF4-FFF2-40B4-BE49-F238E27FC236}">
                <a16:creationId xmlns:a16="http://schemas.microsoft.com/office/drawing/2014/main" id="{A5A70DBB-BEF4-4B1A-9A6C-525E1D42ECA3}"/>
              </a:ext>
            </a:extLst>
          </p:cNvPr>
          <p:cNvSpPr>
            <a:spLocks noRot="1" noChangeArrowheads="1" noTextEdit="1"/>
          </p:cNvSpPr>
          <p:nvPr>
            <p:ph type="sldImg"/>
          </p:nvPr>
        </p:nvSpPr>
        <p:spPr>
          <a:ln/>
        </p:spPr>
      </p:sp>
      <p:sp>
        <p:nvSpPr>
          <p:cNvPr id="47108" name="Rectangle 3">
            <a:extLst>
              <a:ext uri="{FF2B5EF4-FFF2-40B4-BE49-F238E27FC236}">
                <a16:creationId xmlns:a16="http://schemas.microsoft.com/office/drawing/2014/main" id="{D1CAD8E4-8611-461A-B72D-C04B94AEC4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D49F3DA8-DF26-4FED-AA86-A7B500999D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D038AEA9-5F22-4DF9-9BB5-0F0DAD038243}" type="slidenum">
              <a:rPr lang="en-US" altLang="zh-CN"/>
              <a:pPr>
                <a:spcBef>
                  <a:spcPct val="0"/>
                </a:spcBef>
              </a:pPr>
              <a:t>33</a:t>
            </a:fld>
            <a:endParaRPr lang="en-US" altLang="zh-CN"/>
          </a:p>
        </p:txBody>
      </p:sp>
      <p:sp>
        <p:nvSpPr>
          <p:cNvPr id="49155" name="Rectangle 2">
            <a:extLst>
              <a:ext uri="{FF2B5EF4-FFF2-40B4-BE49-F238E27FC236}">
                <a16:creationId xmlns:a16="http://schemas.microsoft.com/office/drawing/2014/main" id="{25276860-A2C0-4B7D-A3DA-ED0DFE4582A2}"/>
              </a:ext>
            </a:extLst>
          </p:cNvPr>
          <p:cNvSpPr>
            <a:spLocks noRot="1" noChangeArrowheads="1" noTextEdit="1"/>
          </p:cNvSpPr>
          <p:nvPr>
            <p:ph type="sldImg"/>
          </p:nvPr>
        </p:nvSpPr>
        <p:spPr>
          <a:ln/>
        </p:spPr>
      </p:sp>
      <p:sp>
        <p:nvSpPr>
          <p:cNvPr id="49156" name="Rectangle 3">
            <a:extLst>
              <a:ext uri="{FF2B5EF4-FFF2-40B4-BE49-F238E27FC236}">
                <a16:creationId xmlns:a16="http://schemas.microsoft.com/office/drawing/2014/main" id="{26078C92-3BBE-4AAC-B4C3-BE9DA1C5FD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6D9139B2-D3C6-48CA-8119-15D47A7198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E5F8EA4A-A54F-43D6-8344-AAC9F2907A49}" type="slidenum">
              <a:rPr lang="en-US" altLang="zh-CN"/>
              <a:pPr>
                <a:spcBef>
                  <a:spcPct val="0"/>
                </a:spcBef>
              </a:pPr>
              <a:t>34</a:t>
            </a:fld>
            <a:endParaRPr lang="en-US" altLang="zh-CN"/>
          </a:p>
        </p:txBody>
      </p:sp>
      <p:sp>
        <p:nvSpPr>
          <p:cNvPr id="51203" name="Rectangle 2">
            <a:extLst>
              <a:ext uri="{FF2B5EF4-FFF2-40B4-BE49-F238E27FC236}">
                <a16:creationId xmlns:a16="http://schemas.microsoft.com/office/drawing/2014/main" id="{A24EF27B-AEA0-4EC7-89DB-049AED10AA3F}"/>
              </a:ext>
            </a:extLst>
          </p:cNvPr>
          <p:cNvSpPr>
            <a:spLocks noRot="1" noChangeArrowheads="1" noTextEdit="1"/>
          </p:cNvSpPr>
          <p:nvPr>
            <p:ph type="sldImg"/>
          </p:nvPr>
        </p:nvSpPr>
        <p:spPr>
          <a:ln/>
        </p:spPr>
      </p:sp>
      <p:sp>
        <p:nvSpPr>
          <p:cNvPr id="51204" name="Rectangle 3">
            <a:extLst>
              <a:ext uri="{FF2B5EF4-FFF2-40B4-BE49-F238E27FC236}">
                <a16:creationId xmlns:a16="http://schemas.microsoft.com/office/drawing/2014/main" id="{A2BB50F3-312C-4246-B816-1F5BAB11FC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5E9C6982-D26C-4422-B187-33A64F8C0B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49D0EB8-96E4-4494-B8F0-8DBBDF48C62B}" type="slidenum">
              <a:rPr lang="en-US" altLang="zh-CN"/>
              <a:pPr>
                <a:spcBef>
                  <a:spcPct val="0"/>
                </a:spcBef>
              </a:pPr>
              <a:t>35</a:t>
            </a:fld>
            <a:endParaRPr lang="en-US" altLang="zh-CN"/>
          </a:p>
        </p:txBody>
      </p:sp>
      <p:sp>
        <p:nvSpPr>
          <p:cNvPr id="53251" name="Rectangle 2">
            <a:extLst>
              <a:ext uri="{FF2B5EF4-FFF2-40B4-BE49-F238E27FC236}">
                <a16:creationId xmlns:a16="http://schemas.microsoft.com/office/drawing/2014/main" id="{653231F4-618D-454F-B9DA-A193FAE93A94}"/>
              </a:ext>
            </a:extLst>
          </p:cNvPr>
          <p:cNvSpPr>
            <a:spLocks noRot="1" noChangeArrowheads="1" noTextEdit="1"/>
          </p:cNvSpPr>
          <p:nvPr>
            <p:ph type="sldImg"/>
          </p:nvPr>
        </p:nvSpPr>
        <p:spPr>
          <a:ln/>
        </p:spPr>
      </p:sp>
      <p:sp>
        <p:nvSpPr>
          <p:cNvPr id="53252" name="Rectangle 3">
            <a:extLst>
              <a:ext uri="{FF2B5EF4-FFF2-40B4-BE49-F238E27FC236}">
                <a16:creationId xmlns:a16="http://schemas.microsoft.com/office/drawing/2014/main" id="{94861FE6-31F9-4946-9979-3C1CB9E960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F0F9213C-7DF3-40EA-A460-FB1CEEDAC3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911A4FC8-8452-46D6-8DFC-8EDAA7CCCDE2}" type="slidenum">
              <a:rPr lang="en-US" altLang="zh-CN"/>
              <a:pPr>
                <a:spcBef>
                  <a:spcPct val="0"/>
                </a:spcBef>
              </a:pPr>
              <a:t>36</a:t>
            </a:fld>
            <a:endParaRPr lang="en-US" altLang="zh-CN"/>
          </a:p>
        </p:txBody>
      </p:sp>
      <p:sp>
        <p:nvSpPr>
          <p:cNvPr id="55299" name="Rectangle 2">
            <a:extLst>
              <a:ext uri="{FF2B5EF4-FFF2-40B4-BE49-F238E27FC236}">
                <a16:creationId xmlns:a16="http://schemas.microsoft.com/office/drawing/2014/main" id="{C40A1170-CC4D-425A-A967-7BA3EA9577EB}"/>
              </a:ext>
            </a:extLst>
          </p:cNvPr>
          <p:cNvSpPr>
            <a:spLocks noRot="1" noChangeArrowheads="1" noTextEdit="1"/>
          </p:cNvSpPr>
          <p:nvPr>
            <p:ph type="sldImg"/>
          </p:nvPr>
        </p:nvSpPr>
        <p:spPr>
          <a:ln/>
        </p:spPr>
      </p:sp>
      <p:sp>
        <p:nvSpPr>
          <p:cNvPr id="55300" name="Rectangle 3">
            <a:extLst>
              <a:ext uri="{FF2B5EF4-FFF2-40B4-BE49-F238E27FC236}">
                <a16:creationId xmlns:a16="http://schemas.microsoft.com/office/drawing/2014/main" id="{E8141B07-6CA8-4CED-977C-B301FB7E19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F90E99C6-622F-435E-8B49-BD60E563DC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301EDA8-E706-4E96-9004-4FDE4B779758}" type="slidenum">
              <a:rPr lang="en-US" altLang="zh-CN"/>
              <a:pPr>
                <a:spcBef>
                  <a:spcPct val="0"/>
                </a:spcBef>
              </a:pPr>
              <a:t>37</a:t>
            </a:fld>
            <a:endParaRPr lang="en-US" altLang="zh-CN"/>
          </a:p>
        </p:txBody>
      </p:sp>
      <p:sp>
        <p:nvSpPr>
          <p:cNvPr id="57347" name="Rectangle 2">
            <a:extLst>
              <a:ext uri="{FF2B5EF4-FFF2-40B4-BE49-F238E27FC236}">
                <a16:creationId xmlns:a16="http://schemas.microsoft.com/office/drawing/2014/main" id="{ABE7BBC3-15CA-482D-BAB5-F923A5DF8314}"/>
              </a:ext>
            </a:extLst>
          </p:cNvPr>
          <p:cNvSpPr>
            <a:spLocks noRot="1" noChangeArrowheads="1" noTextEdit="1"/>
          </p:cNvSpPr>
          <p:nvPr>
            <p:ph type="sldImg"/>
          </p:nvPr>
        </p:nvSpPr>
        <p:spPr>
          <a:ln/>
        </p:spPr>
      </p:sp>
      <p:sp>
        <p:nvSpPr>
          <p:cNvPr id="57348" name="Rectangle 3">
            <a:extLst>
              <a:ext uri="{FF2B5EF4-FFF2-40B4-BE49-F238E27FC236}">
                <a16:creationId xmlns:a16="http://schemas.microsoft.com/office/drawing/2014/main" id="{01FD1EE6-5B4F-4C9C-89B3-D49350ED36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AF76D66C-0D91-4083-914F-C90B66D206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A176BB82-44B4-4ABB-9BAC-57584C04AF1D}" type="slidenum">
              <a:rPr lang="en-US" altLang="zh-CN"/>
              <a:pPr>
                <a:spcBef>
                  <a:spcPct val="0"/>
                </a:spcBef>
              </a:pPr>
              <a:t>38</a:t>
            </a:fld>
            <a:endParaRPr lang="en-US" altLang="zh-CN"/>
          </a:p>
        </p:txBody>
      </p:sp>
      <p:sp>
        <p:nvSpPr>
          <p:cNvPr id="59395" name="Rectangle 2">
            <a:extLst>
              <a:ext uri="{FF2B5EF4-FFF2-40B4-BE49-F238E27FC236}">
                <a16:creationId xmlns:a16="http://schemas.microsoft.com/office/drawing/2014/main" id="{3F773BD0-95BA-4E7B-9757-3E40D4005CCE}"/>
              </a:ext>
            </a:extLst>
          </p:cNvPr>
          <p:cNvSpPr>
            <a:spLocks noRot="1" noChangeArrowheads="1" noTextEdit="1"/>
          </p:cNvSpPr>
          <p:nvPr>
            <p:ph type="sldImg"/>
          </p:nvPr>
        </p:nvSpPr>
        <p:spPr>
          <a:ln/>
        </p:spPr>
      </p:sp>
      <p:sp>
        <p:nvSpPr>
          <p:cNvPr id="59396" name="Rectangle 3">
            <a:extLst>
              <a:ext uri="{FF2B5EF4-FFF2-40B4-BE49-F238E27FC236}">
                <a16:creationId xmlns:a16="http://schemas.microsoft.com/office/drawing/2014/main" id="{CA4654FA-0D1A-49B2-A0B1-332620FBD3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4B480286-AE8C-4312-BA33-E974466A6B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FBDBE5D1-636F-41E3-8DE0-632212593E80}" type="slidenum">
              <a:rPr lang="en-US" altLang="zh-CN"/>
              <a:pPr>
                <a:spcBef>
                  <a:spcPct val="0"/>
                </a:spcBef>
              </a:pPr>
              <a:t>39</a:t>
            </a:fld>
            <a:endParaRPr lang="en-US" altLang="zh-CN"/>
          </a:p>
        </p:txBody>
      </p:sp>
      <p:sp>
        <p:nvSpPr>
          <p:cNvPr id="61443" name="Rectangle 2">
            <a:extLst>
              <a:ext uri="{FF2B5EF4-FFF2-40B4-BE49-F238E27FC236}">
                <a16:creationId xmlns:a16="http://schemas.microsoft.com/office/drawing/2014/main" id="{50B42ED0-74DF-422A-94A7-A2F025867452}"/>
              </a:ext>
            </a:extLst>
          </p:cNvPr>
          <p:cNvSpPr>
            <a:spLocks noRot="1" noChangeArrowheads="1" noTextEdit="1"/>
          </p:cNvSpPr>
          <p:nvPr>
            <p:ph type="sldImg"/>
          </p:nvPr>
        </p:nvSpPr>
        <p:spPr>
          <a:ln/>
        </p:spPr>
      </p:sp>
      <p:sp>
        <p:nvSpPr>
          <p:cNvPr id="61444" name="Rectangle 3">
            <a:extLst>
              <a:ext uri="{FF2B5EF4-FFF2-40B4-BE49-F238E27FC236}">
                <a16:creationId xmlns:a16="http://schemas.microsoft.com/office/drawing/2014/main" id="{86574C57-74BD-4F4F-86A8-6AF04441BC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01B6ACD1-DB82-4119-AD6C-7DE8F76F0F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73196B93-6206-4076-8F13-314A5A19D80E}" type="slidenum">
              <a:rPr lang="en-US" altLang="zh-CN"/>
              <a:pPr>
                <a:spcBef>
                  <a:spcPct val="0"/>
                </a:spcBef>
              </a:pPr>
              <a:t>40</a:t>
            </a:fld>
            <a:endParaRPr lang="en-US" altLang="zh-CN"/>
          </a:p>
        </p:txBody>
      </p:sp>
      <p:sp>
        <p:nvSpPr>
          <p:cNvPr id="63491" name="Rectangle 2">
            <a:extLst>
              <a:ext uri="{FF2B5EF4-FFF2-40B4-BE49-F238E27FC236}">
                <a16:creationId xmlns:a16="http://schemas.microsoft.com/office/drawing/2014/main" id="{1E5136C0-DEA2-4F47-9CD0-CD2161CA2B34}"/>
              </a:ext>
            </a:extLst>
          </p:cNvPr>
          <p:cNvSpPr>
            <a:spLocks noRot="1" noChangeArrowheads="1" noTextEdit="1"/>
          </p:cNvSpPr>
          <p:nvPr>
            <p:ph type="sldImg"/>
          </p:nvPr>
        </p:nvSpPr>
        <p:spPr>
          <a:ln/>
        </p:spPr>
      </p:sp>
      <p:sp>
        <p:nvSpPr>
          <p:cNvPr id="63492" name="Rectangle 3">
            <a:extLst>
              <a:ext uri="{FF2B5EF4-FFF2-40B4-BE49-F238E27FC236}">
                <a16:creationId xmlns:a16="http://schemas.microsoft.com/office/drawing/2014/main" id="{5BC379BA-8734-4041-9B33-60529EE251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3021A92C-E8F8-4BEE-A523-8B9B3C6FE1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27A04F35-1B92-4F25-B5F2-201CBDF7B6CA}" type="slidenum">
              <a:rPr lang="en-US" altLang="zh-CN"/>
              <a:pPr>
                <a:spcBef>
                  <a:spcPct val="0"/>
                </a:spcBef>
              </a:pPr>
              <a:t>41</a:t>
            </a:fld>
            <a:endParaRPr lang="en-US" altLang="zh-CN"/>
          </a:p>
        </p:txBody>
      </p:sp>
      <p:sp>
        <p:nvSpPr>
          <p:cNvPr id="65539" name="Rectangle 2">
            <a:extLst>
              <a:ext uri="{FF2B5EF4-FFF2-40B4-BE49-F238E27FC236}">
                <a16:creationId xmlns:a16="http://schemas.microsoft.com/office/drawing/2014/main" id="{309CCD36-06C6-4778-8A53-EFFA43A40642}"/>
              </a:ext>
            </a:extLst>
          </p:cNvPr>
          <p:cNvSpPr>
            <a:spLocks noRot="1" noChangeArrowheads="1" noTextEdit="1"/>
          </p:cNvSpPr>
          <p:nvPr>
            <p:ph type="sldImg"/>
          </p:nvPr>
        </p:nvSpPr>
        <p:spPr>
          <a:ln/>
        </p:spPr>
      </p:sp>
      <p:sp>
        <p:nvSpPr>
          <p:cNvPr id="65540" name="Rectangle 3">
            <a:extLst>
              <a:ext uri="{FF2B5EF4-FFF2-40B4-BE49-F238E27FC236}">
                <a16:creationId xmlns:a16="http://schemas.microsoft.com/office/drawing/2014/main" id="{1E71BDBA-41E2-46F6-B2DF-CF8D353A99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FEB2CDB2-D646-4D13-AE22-F56709940E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E39ADC7E-4947-463C-87A2-1087534C85DC}" type="slidenum">
              <a:rPr lang="en-US" altLang="zh-CN"/>
              <a:pPr>
                <a:spcBef>
                  <a:spcPct val="0"/>
                </a:spcBef>
              </a:pPr>
              <a:t>42</a:t>
            </a:fld>
            <a:endParaRPr lang="en-US" altLang="zh-CN"/>
          </a:p>
        </p:txBody>
      </p:sp>
      <p:sp>
        <p:nvSpPr>
          <p:cNvPr id="67587" name="Rectangle 2">
            <a:extLst>
              <a:ext uri="{FF2B5EF4-FFF2-40B4-BE49-F238E27FC236}">
                <a16:creationId xmlns:a16="http://schemas.microsoft.com/office/drawing/2014/main" id="{63E7FEB1-DA3B-4DE2-AA55-B22C4BDF4655}"/>
              </a:ext>
            </a:extLst>
          </p:cNvPr>
          <p:cNvSpPr>
            <a:spLocks noRot="1" noChangeArrowheads="1" noTextEdit="1"/>
          </p:cNvSpPr>
          <p:nvPr>
            <p:ph type="sldImg"/>
          </p:nvPr>
        </p:nvSpPr>
        <p:spPr>
          <a:ln/>
        </p:spPr>
      </p:sp>
      <p:sp>
        <p:nvSpPr>
          <p:cNvPr id="67588" name="Rectangle 3">
            <a:extLst>
              <a:ext uri="{FF2B5EF4-FFF2-40B4-BE49-F238E27FC236}">
                <a16:creationId xmlns:a16="http://schemas.microsoft.com/office/drawing/2014/main" id="{60D2ED51-71FD-44FA-9A18-54E89B5010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2F1CB01-9CE7-4647-970E-B3E895CC61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66B29275-1EE4-46BF-95AB-E487478BA560}" type="slidenum">
              <a:rPr lang="en-US" altLang="zh-CN"/>
              <a:pPr>
                <a:spcBef>
                  <a:spcPct val="0"/>
                </a:spcBef>
              </a:pPr>
              <a:t>43</a:t>
            </a:fld>
            <a:endParaRPr lang="en-US" altLang="zh-CN"/>
          </a:p>
        </p:txBody>
      </p:sp>
      <p:sp>
        <p:nvSpPr>
          <p:cNvPr id="69635" name="Rectangle 2">
            <a:extLst>
              <a:ext uri="{FF2B5EF4-FFF2-40B4-BE49-F238E27FC236}">
                <a16:creationId xmlns:a16="http://schemas.microsoft.com/office/drawing/2014/main" id="{68A4CD05-FFB8-4F42-952D-977F36AAD318}"/>
              </a:ext>
            </a:extLst>
          </p:cNvPr>
          <p:cNvSpPr>
            <a:spLocks noRot="1" noChangeArrowheads="1" noTextEdit="1"/>
          </p:cNvSpPr>
          <p:nvPr>
            <p:ph type="sldImg"/>
          </p:nvPr>
        </p:nvSpPr>
        <p:spPr>
          <a:ln/>
        </p:spPr>
      </p:sp>
      <p:sp>
        <p:nvSpPr>
          <p:cNvPr id="69636" name="Rectangle 3">
            <a:extLst>
              <a:ext uri="{FF2B5EF4-FFF2-40B4-BE49-F238E27FC236}">
                <a16:creationId xmlns:a16="http://schemas.microsoft.com/office/drawing/2014/main" id="{4C60568D-4267-4FD0-A239-0D8F93331E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C90F592B-B2BC-4921-B6E6-6798771C16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583A702F-AFA4-4AB5-8E21-16AF0D24CF84}" type="slidenum">
              <a:rPr lang="en-US" altLang="zh-CN"/>
              <a:pPr>
                <a:spcBef>
                  <a:spcPct val="0"/>
                </a:spcBef>
              </a:pPr>
              <a:t>44</a:t>
            </a:fld>
            <a:endParaRPr lang="en-US" altLang="zh-CN"/>
          </a:p>
        </p:txBody>
      </p:sp>
      <p:sp>
        <p:nvSpPr>
          <p:cNvPr id="71683" name="Rectangle 2">
            <a:extLst>
              <a:ext uri="{FF2B5EF4-FFF2-40B4-BE49-F238E27FC236}">
                <a16:creationId xmlns:a16="http://schemas.microsoft.com/office/drawing/2014/main" id="{C5FDA9A4-75F7-4A10-9449-85411821C7DD}"/>
              </a:ext>
            </a:extLst>
          </p:cNvPr>
          <p:cNvSpPr>
            <a:spLocks noRot="1" noChangeArrowheads="1" noTextEdit="1"/>
          </p:cNvSpPr>
          <p:nvPr>
            <p:ph type="sldImg"/>
          </p:nvPr>
        </p:nvSpPr>
        <p:spPr>
          <a:ln/>
        </p:spPr>
      </p:sp>
      <p:sp>
        <p:nvSpPr>
          <p:cNvPr id="71684" name="Rectangle 3">
            <a:extLst>
              <a:ext uri="{FF2B5EF4-FFF2-40B4-BE49-F238E27FC236}">
                <a16:creationId xmlns:a16="http://schemas.microsoft.com/office/drawing/2014/main" id="{032EF393-D95C-4F1E-8217-F46E30975E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261DB26F-58DD-4E71-AA0B-E4A6B9090F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E04CBD2D-7729-421A-9550-4DAF8FE31C17}" type="slidenum">
              <a:rPr lang="en-US" altLang="zh-CN"/>
              <a:pPr>
                <a:spcBef>
                  <a:spcPct val="0"/>
                </a:spcBef>
              </a:pPr>
              <a:t>45</a:t>
            </a:fld>
            <a:endParaRPr lang="en-US" altLang="zh-CN"/>
          </a:p>
        </p:txBody>
      </p:sp>
      <p:sp>
        <p:nvSpPr>
          <p:cNvPr id="73731" name="Rectangle 2">
            <a:extLst>
              <a:ext uri="{FF2B5EF4-FFF2-40B4-BE49-F238E27FC236}">
                <a16:creationId xmlns:a16="http://schemas.microsoft.com/office/drawing/2014/main" id="{F0141751-E3DE-467A-8F86-2B8111FC1483}"/>
              </a:ext>
            </a:extLst>
          </p:cNvPr>
          <p:cNvSpPr>
            <a:spLocks noRot="1" noChangeArrowheads="1" noTextEdit="1"/>
          </p:cNvSpPr>
          <p:nvPr>
            <p:ph type="sldImg"/>
          </p:nvPr>
        </p:nvSpPr>
        <p:spPr>
          <a:ln/>
        </p:spPr>
      </p:sp>
      <p:sp>
        <p:nvSpPr>
          <p:cNvPr id="73732" name="Rectangle 3">
            <a:extLst>
              <a:ext uri="{FF2B5EF4-FFF2-40B4-BE49-F238E27FC236}">
                <a16:creationId xmlns:a16="http://schemas.microsoft.com/office/drawing/2014/main" id="{EB1B6246-6EAB-44F7-B8F6-144D316191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89AD857C-0314-49C6-8EE9-46550B6CA7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A19E4ABC-9372-4C3E-A689-0E122410FE7D}" type="slidenum">
              <a:rPr lang="en-US" altLang="zh-CN"/>
              <a:pPr>
                <a:spcBef>
                  <a:spcPct val="0"/>
                </a:spcBef>
              </a:pPr>
              <a:t>46</a:t>
            </a:fld>
            <a:endParaRPr lang="en-US" altLang="zh-CN"/>
          </a:p>
        </p:txBody>
      </p:sp>
      <p:sp>
        <p:nvSpPr>
          <p:cNvPr id="75779" name="Rectangle 2">
            <a:extLst>
              <a:ext uri="{FF2B5EF4-FFF2-40B4-BE49-F238E27FC236}">
                <a16:creationId xmlns:a16="http://schemas.microsoft.com/office/drawing/2014/main" id="{E314FE4C-34C8-4E0C-B1DE-B9BF65110D33}"/>
              </a:ext>
            </a:extLst>
          </p:cNvPr>
          <p:cNvSpPr>
            <a:spLocks noRot="1" noChangeArrowheads="1" noTextEdit="1"/>
          </p:cNvSpPr>
          <p:nvPr>
            <p:ph type="sldImg"/>
          </p:nvPr>
        </p:nvSpPr>
        <p:spPr>
          <a:ln/>
        </p:spPr>
      </p:sp>
      <p:sp>
        <p:nvSpPr>
          <p:cNvPr id="75780" name="Rectangle 3">
            <a:extLst>
              <a:ext uri="{FF2B5EF4-FFF2-40B4-BE49-F238E27FC236}">
                <a16:creationId xmlns:a16="http://schemas.microsoft.com/office/drawing/2014/main" id="{63198FA5-F9A0-4F55-8B3E-109C990AA4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C2A5037B-5A1B-4A2D-AF0B-CEAAEA7AEB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4E934FCA-AB24-4888-A5E6-72F3C704AFC2}" type="slidenum">
              <a:rPr lang="en-US" altLang="zh-CN"/>
              <a:pPr>
                <a:spcBef>
                  <a:spcPct val="0"/>
                </a:spcBef>
              </a:pPr>
              <a:t>47</a:t>
            </a:fld>
            <a:endParaRPr lang="en-US" altLang="zh-CN"/>
          </a:p>
        </p:txBody>
      </p:sp>
      <p:sp>
        <p:nvSpPr>
          <p:cNvPr id="77827" name="Rectangle 2">
            <a:extLst>
              <a:ext uri="{FF2B5EF4-FFF2-40B4-BE49-F238E27FC236}">
                <a16:creationId xmlns:a16="http://schemas.microsoft.com/office/drawing/2014/main" id="{AF6B912E-9649-4AE2-B088-B298AA3D7E4D}"/>
              </a:ext>
            </a:extLst>
          </p:cNvPr>
          <p:cNvSpPr>
            <a:spLocks noRot="1" noChangeArrowheads="1" noTextEdit="1"/>
          </p:cNvSpPr>
          <p:nvPr>
            <p:ph type="sldImg"/>
          </p:nvPr>
        </p:nvSpPr>
        <p:spPr>
          <a:ln/>
        </p:spPr>
      </p:sp>
      <p:sp>
        <p:nvSpPr>
          <p:cNvPr id="77828" name="Rectangle 3">
            <a:extLst>
              <a:ext uri="{FF2B5EF4-FFF2-40B4-BE49-F238E27FC236}">
                <a16:creationId xmlns:a16="http://schemas.microsoft.com/office/drawing/2014/main" id="{7497EB2D-363E-4760-AA59-93142A7A6A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8B3FCF93-FFFB-42F9-BE22-6DF84D91FC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7C5D11F-1F0E-4C33-9B01-DE82ED8FB9C4}" type="slidenum">
              <a:rPr lang="en-US" altLang="zh-CN"/>
              <a:pPr>
                <a:spcBef>
                  <a:spcPct val="0"/>
                </a:spcBef>
              </a:pPr>
              <a:t>48</a:t>
            </a:fld>
            <a:endParaRPr lang="en-US" altLang="zh-CN"/>
          </a:p>
        </p:txBody>
      </p:sp>
      <p:sp>
        <p:nvSpPr>
          <p:cNvPr id="79875" name="Rectangle 2">
            <a:extLst>
              <a:ext uri="{FF2B5EF4-FFF2-40B4-BE49-F238E27FC236}">
                <a16:creationId xmlns:a16="http://schemas.microsoft.com/office/drawing/2014/main" id="{709708F8-93E7-49B0-84A7-B7DED4B95140}"/>
              </a:ext>
            </a:extLst>
          </p:cNvPr>
          <p:cNvSpPr>
            <a:spLocks noRot="1" noChangeArrowheads="1" noTextEdit="1"/>
          </p:cNvSpPr>
          <p:nvPr>
            <p:ph type="sldImg"/>
          </p:nvPr>
        </p:nvSpPr>
        <p:spPr>
          <a:ln/>
        </p:spPr>
      </p:sp>
      <p:sp>
        <p:nvSpPr>
          <p:cNvPr id="79876" name="Rectangle 3">
            <a:extLst>
              <a:ext uri="{FF2B5EF4-FFF2-40B4-BE49-F238E27FC236}">
                <a16:creationId xmlns:a16="http://schemas.microsoft.com/office/drawing/2014/main" id="{FEEE1581-7A12-4179-8A37-7EA4107C65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8DF65163-26F8-484F-8312-2928896324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09A6F4AA-5B1D-476F-8578-2AD0535CFD51}" type="slidenum">
              <a:rPr lang="en-US" altLang="zh-CN"/>
              <a:pPr>
                <a:spcBef>
                  <a:spcPct val="0"/>
                </a:spcBef>
              </a:pPr>
              <a:t>49</a:t>
            </a:fld>
            <a:endParaRPr lang="en-US" altLang="zh-CN"/>
          </a:p>
        </p:txBody>
      </p:sp>
      <p:sp>
        <p:nvSpPr>
          <p:cNvPr id="81923" name="Rectangle 2">
            <a:extLst>
              <a:ext uri="{FF2B5EF4-FFF2-40B4-BE49-F238E27FC236}">
                <a16:creationId xmlns:a16="http://schemas.microsoft.com/office/drawing/2014/main" id="{AF49B864-7860-4EFA-B09B-8FBE0030ECB1}"/>
              </a:ext>
            </a:extLst>
          </p:cNvPr>
          <p:cNvSpPr>
            <a:spLocks noRot="1" noChangeArrowheads="1" noTextEdit="1"/>
          </p:cNvSpPr>
          <p:nvPr>
            <p:ph type="sldImg"/>
          </p:nvPr>
        </p:nvSpPr>
        <p:spPr>
          <a:ln/>
        </p:spPr>
      </p:sp>
      <p:sp>
        <p:nvSpPr>
          <p:cNvPr id="81924" name="Rectangle 3">
            <a:extLst>
              <a:ext uri="{FF2B5EF4-FFF2-40B4-BE49-F238E27FC236}">
                <a16:creationId xmlns:a16="http://schemas.microsoft.com/office/drawing/2014/main" id="{E9A677BD-9B3C-4476-92F6-9240AD0C3C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9F6AA839-2DA3-4E99-BB45-E91E93868A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105AA26D-865D-409E-B6D3-23F7BBF28121}" type="slidenum">
              <a:rPr lang="en-US" altLang="zh-CN"/>
              <a:pPr>
                <a:spcBef>
                  <a:spcPct val="0"/>
                </a:spcBef>
              </a:pPr>
              <a:t>50</a:t>
            </a:fld>
            <a:endParaRPr lang="en-US" altLang="zh-CN"/>
          </a:p>
        </p:txBody>
      </p:sp>
      <p:sp>
        <p:nvSpPr>
          <p:cNvPr id="83971" name="Rectangle 2">
            <a:extLst>
              <a:ext uri="{FF2B5EF4-FFF2-40B4-BE49-F238E27FC236}">
                <a16:creationId xmlns:a16="http://schemas.microsoft.com/office/drawing/2014/main" id="{788631B2-91F2-46DD-8472-F41AC48656D0}"/>
              </a:ext>
            </a:extLst>
          </p:cNvPr>
          <p:cNvSpPr>
            <a:spLocks noRot="1" noChangeArrowheads="1" noTextEdit="1"/>
          </p:cNvSpPr>
          <p:nvPr>
            <p:ph type="sldImg"/>
          </p:nvPr>
        </p:nvSpPr>
        <p:spPr>
          <a:ln/>
        </p:spPr>
      </p:sp>
      <p:sp>
        <p:nvSpPr>
          <p:cNvPr id="83972" name="Rectangle 3">
            <a:extLst>
              <a:ext uri="{FF2B5EF4-FFF2-40B4-BE49-F238E27FC236}">
                <a16:creationId xmlns:a16="http://schemas.microsoft.com/office/drawing/2014/main" id="{F8884E1B-396A-400B-909B-21E6556F2B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B6F419F6-715A-4EA9-9B1B-DB21155E31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02E0639A-A4BB-488B-B693-BCD7A795A803}" type="slidenum">
              <a:rPr lang="en-US" altLang="zh-CN"/>
              <a:pPr>
                <a:spcBef>
                  <a:spcPct val="0"/>
                </a:spcBef>
              </a:pPr>
              <a:t>51</a:t>
            </a:fld>
            <a:endParaRPr lang="en-US" altLang="zh-CN"/>
          </a:p>
        </p:txBody>
      </p:sp>
      <p:sp>
        <p:nvSpPr>
          <p:cNvPr id="86019" name="Rectangle 2">
            <a:extLst>
              <a:ext uri="{FF2B5EF4-FFF2-40B4-BE49-F238E27FC236}">
                <a16:creationId xmlns:a16="http://schemas.microsoft.com/office/drawing/2014/main" id="{E808041B-3B51-4839-9219-2CAF3D31FE49}"/>
              </a:ext>
            </a:extLst>
          </p:cNvPr>
          <p:cNvSpPr>
            <a:spLocks noRot="1" noChangeArrowheads="1" noTextEdit="1"/>
          </p:cNvSpPr>
          <p:nvPr>
            <p:ph type="sldImg"/>
          </p:nvPr>
        </p:nvSpPr>
        <p:spPr>
          <a:ln/>
        </p:spPr>
      </p:sp>
      <p:sp>
        <p:nvSpPr>
          <p:cNvPr id="86020" name="Rectangle 3">
            <a:extLst>
              <a:ext uri="{FF2B5EF4-FFF2-40B4-BE49-F238E27FC236}">
                <a16:creationId xmlns:a16="http://schemas.microsoft.com/office/drawing/2014/main" id="{2DE783D1-98C8-4A73-874F-6F70D5A9762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123C38B1-76BB-4322-B5BD-A9F843D872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88717914-DA7C-4F52-B6A1-FB1583CF56C1}" type="slidenum">
              <a:rPr lang="en-US" altLang="zh-CN"/>
              <a:pPr>
                <a:spcBef>
                  <a:spcPct val="0"/>
                </a:spcBef>
              </a:pPr>
              <a:t>52</a:t>
            </a:fld>
            <a:endParaRPr lang="en-US" altLang="zh-CN"/>
          </a:p>
        </p:txBody>
      </p:sp>
      <p:sp>
        <p:nvSpPr>
          <p:cNvPr id="88067" name="Rectangle 2">
            <a:extLst>
              <a:ext uri="{FF2B5EF4-FFF2-40B4-BE49-F238E27FC236}">
                <a16:creationId xmlns:a16="http://schemas.microsoft.com/office/drawing/2014/main" id="{2C4B3234-8220-4326-9A9F-DB29280FC61F}"/>
              </a:ext>
            </a:extLst>
          </p:cNvPr>
          <p:cNvSpPr>
            <a:spLocks noRot="1" noChangeArrowheads="1" noTextEdit="1"/>
          </p:cNvSpPr>
          <p:nvPr>
            <p:ph type="sldImg"/>
          </p:nvPr>
        </p:nvSpPr>
        <p:spPr>
          <a:ln/>
        </p:spPr>
      </p:sp>
      <p:sp>
        <p:nvSpPr>
          <p:cNvPr id="88068" name="Rectangle 3">
            <a:extLst>
              <a:ext uri="{FF2B5EF4-FFF2-40B4-BE49-F238E27FC236}">
                <a16:creationId xmlns:a16="http://schemas.microsoft.com/office/drawing/2014/main" id="{EE00AEA6-CE48-4A98-828C-D985FF74D0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6222D0EC-4BA0-4F64-BFDD-CFA5891251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宋体" panose="02010600030101010101" pitchFamily="2" charset="-122"/>
              </a:defRPr>
            </a:lvl1pPr>
            <a:lvl2pPr marL="742950" indent="-285750">
              <a:spcBef>
                <a:spcPct val="30000"/>
              </a:spcBef>
              <a:defRPr sz="1200">
                <a:solidFill>
                  <a:schemeClr val="tx1"/>
                </a:solidFill>
                <a:latin typeface="Arial" panose="020B0604020202020204" pitchFamily="34" charset="0"/>
                <a:ea typeface="宋体" panose="02010600030101010101" pitchFamily="2" charset="-122"/>
              </a:defRPr>
            </a:lvl2pPr>
            <a:lvl3pPr marL="1143000" indent="-228600">
              <a:spcBef>
                <a:spcPct val="30000"/>
              </a:spcBef>
              <a:defRPr sz="1200">
                <a:solidFill>
                  <a:schemeClr val="tx1"/>
                </a:solidFill>
                <a:latin typeface="Arial" panose="020B0604020202020204" pitchFamily="34" charset="0"/>
                <a:ea typeface="宋体" panose="02010600030101010101" pitchFamily="2" charset="-122"/>
              </a:defRPr>
            </a:lvl3pPr>
            <a:lvl4pPr marL="1600200" indent="-228600">
              <a:spcBef>
                <a:spcPct val="30000"/>
              </a:spcBef>
              <a:defRPr sz="1200">
                <a:solidFill>
                  <a:schemeClr val="tx1"/>
                </a:solidFill>
                <a:latin typeface="Arial" panose="020B0604020202020204" pitchFamily="34" charset="0"/>
                <a:ea typeface="宋体" panose="02010600030101010101" pitchFamily="2" charset="-122"/>
              </a:defRPr>
            </a:lvl4pPr>
            <a:lvl5pPr marL="2057400" indent="-228600">
              <a:spcBef>
                <a:spcPct val="30000"/>
              </a:spcBef>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宋体" panose="02010600030101010101" pitchFamily="2" charset="-122"/>
              </a:defRPr>
            </a:lvl9pPr>
          </a:lstStyle>
          <a:p>
            <a:pPr>
              <a:spcBef>
                <a:spcPct val="0"/>
              </a:spcBef>
            </a:pPr>
            <a:fld id="{57DA10B6-8FBD-41F3-AB38-61477ACB08B0}" type="slidenum">
              <a:rPr lang="en-US" altLang="zh-CN"/>
              <a:pPr>
                <a:spcBef>
                  <a:spcPct val="0"/>
                </a:spcBef>
              </a:pPr>
              <a:t>53</a:t>
            </a:fld>
            <a:endParaRPr lang="en-US" altLang="zh-CN"/>
          </a:p>
        </p:txBody>
      </p:sp>
      <p:sp>
        <p:nvSpPr>
          <p:cNvPr id="90115" name="Rectangle 2">
            <a:extLst>
              <a:ext uri="{FF2B5EF4-FFF2-40B4-BE49-F238E27FC236}">
                <a16:creationId xmlns:a16="http://schemas.microsoft.com/office/drawing/2014/main" id="{EDADB254-ABA8-4C7F-9D5B-797607D12372}"/>
              </a:ext>
            </a:extLst>
          </p:cNvPr>
          <p:cNvSpPr>
            <a:spLocks noRot="1" noChangeArrowheads="1" noTextEdit="1"/>
          </p:cNvSpPr>
          <p:nvPr>
            <p:ph type="sldImg"/>
          </p:nvPr>
        </p:nvSpPr>
        <p:spPr>
          <a:ln/>
        </p:spPr>
      </p:sp>
      <p:sp>
        <p:nvSpPr>
          <p:cNvPr id="90116" name="Rectangle 3">
            <a:extLst>
              <a:ext uri="{FF2B5EF4-FFF2-40B4-BE49-F238E27FC236}">
                <a16:creationId xmlns:a16="http://schemas.microsoft.com/office/drawing/2014/main" id="{D848B230-1FAD-41A5-B083-59572B379E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23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4">
            <a:extLst>
              <a:ext uri="{FF2B5EF4-FFF2-40B4-BE49-F238E27FC236}">
                <a16:creationId xmlns:a16="http://schemas.microsoft.com/office/drawing/2014/main" id="{DAC13B6A-E191-4D8C-891F-B88535297040}"/>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5" name="Rectangle 5">
            <a:extLst>
              <a:ext uri="{FF2B5EF4-FFF2-40B4-BE49-F238E27FC236}">
                <a16:creationId xmlns:a16="http://schemas.microsoft.com/office/drawing/2014/main" id="{F756976F-7D7F-4CBE-838F-5432B17C7F8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7796C2AA-616D-4737-BBEB-06A71E4FDF1B}"/>
              </a:ext>
            </a:extLst>
          </p:cNvPr>
          <p:cNvSpPr>
            <a:spLocks noGrp="1" noChangeArrowheads="1"/>
          </p:cNvSpPr>
          <p:nvPr>
            <p:ph type="sldNum" sz="quarter" idx="12"/>
          </p:nvPr>
        </p:nvSpPr>
        <p:spPr>
          <a:ln/>
        </p:spPr>
        <p:txBody>
          <a:bodyPr/>
          <a:lstStyle>
            <a:lvl1pPr>
              <a:defRPr/>
            </a:lvl1pPr>
          </a:lstStyle>
          <a:p>
            <a:fld id="{DB4C35D9-B5A9-4AB0-ABC3-3507738A1E32}" type="slidenum">
              <a:rPr lang="en-US" altLang="zh-CN"/>
              <a:pPr/>
              <a:t>‹#›</a:t>
            </a:fld>
            <a:endParaRPr lang="en-US" altLang="zh-CN"/>
          </a:p>
        </p:txBody>
      </p:sp>
    </p:spTree>
    <p:extLst>
      <p:ext uri="{BB962C8B-B14F-4D97-AF65-F5344CB8AC3E}">
        <p14:creationId xmlns:p14="http://schemas.microsoft.com/office/powerpoint/2010/main" val="18064434"/>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A9D82A00-8A48-4735-915A-F19C8253A7C2}"/>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5" name="Rectangle 5">
            <a:extLst>
              <a:ext uri="{FF2B5EF4-FFF2-40B4-BE49-F238E27FC236}">
                <a16:creationId xmlns:a16="http://schemas.microsoft.com/office/drawing/2014/main" id="{5EFF013C-082C-4C1F-9CBC-81F0CB9FFA8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371DEAE7-D4D6-4910-B75E-BF5585D04681}"/>
              </a:ext>
            </a:extLst>
          </p:cNvPr>
          <p:cNvSpPr>
            <a:spLocks noGrp="1" noChangeArrowheads="1"/>
          </p:cNvSpPr>
          <p:nvPr>
            <p:ph type="sldNum" sz="quarter" idx="12"/>
          </p:nvPr>
        </p:nvSpPr>
        <p:spPr>
          <a:ln/>
        </p:spPr>
        <p:txBody>
          <a:bodyPr/>
          <a:lstStyle>
            <a:lvl1pPr>
              <a:defRPr/>
            </a:lvl1pPr>
          </a:lstStyle>
          <a:p>
            <a:fld id="{9ADED1CA-2537-49B0-936F-D7D3EC83A0EA}" type="slidenum">
              <a:rPr lang="en-US" altLang="zh-CN"/>
              <a:pPr/>
              <a:t>‹#›</a:t>
            </a:fld>
            <a:endParaRPr lang="en-US" altLang="zh-CN"/>
          </a:p>
        </p:txBody>
      </p:sp>
    </p:spTree>
    <p:extLst>
      <p:ext uri="{BB962C8B-B14F-4D97-AF65-F5344CB8AC3E}">
        <p14:creationId xmlns:p14="http://schemas.microsoft.com/office/powerpoint/2010/main" val="1034049880"/>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3987"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39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4">
            <a:extLst>
              <a:ext uri="{FF2B5EF4-FFF2-40B4-BE49-F238E27FC236}">
                <a16:creationId xmlns:a16="http://schemas.microsoft.com/office/drawing/2014/main" id="{8B90AE40-7C01-45A8-BD7C-DF4347A3330B}"/>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5" name="Rectangle 5">
            <a:extLst>
              <a:ext uri="{FF2B5EF4-FFF2-40B4-BE49-F238E27FC236}">
                <a16:creationId xmlns:a16="http://schemas.microsoft.com/office/drawing/2014/main" id="{3BE4E61C-EA6E-4559-AB68-E8A28CDEB6CF}"/>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69BB52FA-0EBF-402D-A266-183520FBD91C}"/>
              </a:ext>
            </a:extLst>
          </p:cNvPr>
          <p:cNvSpPr>
            <a:spLocks noGrp="1" noChangeArrowheads="1"/>
          </p:cNvSpPr>
          <p:nvPr>
            <p:ph type="sldNum" sz="quarter" idx="12"/>
          </p:nvPr>
        </p:nvSpPr>
        <p:spPr>
          <a:ln/>
        </p:spPr>
        <p:txBody>
          <a:bodyPr/>
          <a:lstStyle>
            <a:lvl1pPr>
              <a:defRPr/>
            </a:lvl1pPr>
          </a:lstStyle>
          <a:p>
            <a:fld id="{EDF61E82-0AB8-4D21-B34C-5AC70517E6A0}" type="slidenum">
              <a:rPr lang="en-US" altLang="zh-CN"/>
              <a:pPr/>
              <a:t>‹#›</a:t>
            </a:fld>
            <a:endParaRPr lang="en-US" altLang="zh-CN"/>
          </a:p>
        </p:txBody>
      </p:sp>
    </p:spTree>
    <p:extLst>
      <p:ext uri="{BB962C8B-B14F-4D97-AF65-F5344CB8AC3E}">
        <p14:creationId xmlns:p14="http://schemas.microsoft.com/office/powerpoint/2010/main" val="3879199842"/>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401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8D4F5E39-6B86-48F4-9D9C-5F522ACC7950}"/>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6" name="Rectangle 5">
            <a:extLst>
              <a:ext uri="{FF2B5EF4-FFF2-40B4-BE49-F238E27FC236}">
                <a16:creationId xmlns:a16="http://schemas.microsoft.com/office/drawing/2014/main" id="{A69AC5F2-8BE4-4AE7-9875-F15E5DC2B0A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2995C84C-C64E-4D42-8189-CFF8E20978FD}"/>
              </a:ext>
            </a:extLst>
          </p:cNvPr>
          <p:cNvSpPr>
            <a:spLocks noGrp="1" noChangeArrowheads="1"/>
          </p:cNvSpPr>
          <p:nvPr>
            <p:ph type="sldNum" sz="quarter" idx="12"/>
          </p:nvPr>
        </p:nvSpPr>
        <p:spPr>
          <a:ln/>
        </p:spPr>
        <p:txBody>
          <a:bodyPr/>
          <a:lstStyle>
            <a:lvl1pPr>
              <a:defRPr/>
            </a:lvl1pPr>
          </a:lstStyle>
          <a:p>
            <a:fld id="{F189EB9D-5ABA-4027-BE55-B165D7E39DF1}" type="slidenum">
              <a:rPr lang="en-US" altLang="zh-CN"/>
              <a:pPr/>
              <a:t>‹#›</a:t>
            </a:fld>
            <a:endParaRPr lang="en-US" altLang="zh-CN"/>
          </a:p>
        </p:txBody>
      </p:sp>
    </p:spTree>
    <p:extLst>
      <p:ext uri="{BB962C8B-B14F-4D97-AF65-F5344CB8AC3E}">
        <p14:creationId xmlns:p14="http://schemas.microsoft.com/office/powerpoint/2010/main" val="2007543151"/>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661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661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4E4D7488-697E-4345-9097-C56C3221B0A6}"/>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8" name="Rectangle 5">
            <a:extLst>
              <a:ext uri="{FF2B5EF4-FFF2-40B4-BE49-F238E27FC236}">
                <a16:creationId xmlns:a16="http://schemas.microsoft.com/office/drawing/2014/main" id="{58E6E097-4B1F-48F7-8290-8154EA3B744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a:extLst>
              <a:ext uri="{FF2B5EF4-FFF2-40B4-BE49-F238E27FC236}">
                <a16:creationId xmlns:a16="http://schemas.microsoft.com/office/drawing/2014/main" id="{76DD7F1D-42DE-41E8-9BCF-F4295C30232B}"/>
              </a:ext>
            </a:extLst>
          </p:cNvPr>
          <p:cNvSpPr>
            <a:spLocks noGrp="1" noChangeArrowheads="1"/>
          </p:cNvSpPr>
          <p:nvPr>
            <p:ph type="sldNum" sz="quarter" idx="12"/>
          </p:nvPr>
        </p:nvSpPr>
        <p:spPr>
          <a:ln/>
        </p:spPr>
        <p:txBody>
          <a:bodyPr/>
          <a:lstStyle>
            <a:lvl1pPr>
              <a:defRPr/>
            </a:lvl1pPr>
          </a:lstStyle>
          <a:p>
            <a:fld id="{B0BF1CFF-4358-4BFD-928B-2A154D70C7F0}" type="slidenum">
              <a:rPr lang="en-US" altLang="zh-CN"/>
              <a:pPr/>
              <a:t>‹#›</a:t>
            </a:fld>
            <a:endParaRPr lang="en-US" altLang="zh-CN"/>
          </a:p>
        </p:txBody>
      </p:sp>
    </p:spTree>
    <p:extLst>
      <p:ext uri="{BB962C8B-B14F-4D97-AF65-F5344CB8AC3E}">
        <p14:creationId xmlns:p14="http://schemas.microsoft.com/office/powerpoint/2010/main" val="2853634411"/>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961E576D-4B00-4090-A4CE-E06353BB020B}"/>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4" name="Rectangle 5">
            <a:extLst>
              <a:ext uri="{FF2B5EF4-FFF2-40B4-BE49-F238E27FC236}">
                <a16:creationId xmlns:a16="http://schemas.microsoft.com/office/drawing/2014/main" id="{A7B4FD3B-1BFD-4C5D-A3F1-6A890376E74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a:extLst>
              <a:ext uri="{FF2B5EF4-FFF2-40B4-BE49-F238E27FC236}">
                <a16:creationId xmlns:a16="http://schemas.microsoft.com/office/drawing/2014/main" id="{0098C83C-78F7-4AD2-81C0-109EE8D1A3C8}"/>
              </a:ext>
            </a:extLst>
          </p:cNvPr>
          <p:cNvSpPr>
            <a:spLocks noGrp="1" noChangeArrowheads="1"/>
          </p:cNvSpPr>
          <p:nvPr>
            <p:ph type="sldNum" sz="quarter" idx="12"/>
          </p:nvPr>
        </p:nvSpPr>
        <p:spPr>
          <a:ln/>
        </p:spPr>
        <p:txBody>
          <a:bodyPr/>
          <a:lstStyle>
            <a:lvl1pPr>
              <a:defRPr/>
            </a:lvl1pPr>
          </a:lstStyle>
          <a:p>
            <a:fld id="{76335A9C-34EB-46B9-B336-66FC65B39D02}" type="slidenum">
              <a:rPr lang="en-US" altLang="zh-CN"/>
              <a:pPr/>
              <a:t>‹#›</a:t>
            </a:fld>
            <a:endParaRPr lang="en-US" altLang="zh-CN"/>
          </a:p>
        </p:txBody>
      </p:sp>
    </p:spTree>
    <p:extLst>
      <p:ext uri="{BB962C8B-B14F-4D97-AF65-F5344CB8AC3E}">
        <p14:creationId xmlns:p14="http://schemas.microsoft.com/office/powerpoint/2010/main" val="2254705944"/>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A3DC8F3-2D9F-47CA-B507-6830656B9DFC}"/>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3" name="Rectangle 5">
            <a:extLst>
              <a:ext uri="{FF2B5EF4-FFF2-40B4-BE49-F238E27FC236}">
                <a16:creationId xmlns:a16="http://schemas.microsoft.com/office/drawing/2014/main" id="{A2434763-7BD4-4967-859D-552E53B0B83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a:extLst>
              <a:ext uri="{FF2B5EF4-FFF2-40B4-BE49-F238E27FC236}">
                <a16:creationId xmlns:a16="http://schemas.microsoft.com/office/drawing/2014/main" id="{BF068B30-2833-42FE-882F-2537A4441FAB}"/>
              </a:ext>
            </a:extLst>
          </p:cNvPr>
          <p:cNvSpPr>
            <a:spLocks noGrp="1" noChangeArrowheads="1"/>
          </p:cNvSpPr>
          <p:nvPr>
            <p:ph type="sldNum" sz="quarter" idx="12"/>
          </p:nvPr>
        </p:nvSpPr>
        <p:spPr>
          <a:ln/>
        </p:spPr>
        <p:txBody>
          <a:bodyPr/>
          <a:lstStyle>
            <a:lvl1pPr>
              <a:defRPr/>
            </a:lvl1pPr>
          </a:lstStyle>
          <a:p>
            <a:fld id="{E025724B-193B-4784-9F88-30A94C3AAB00}" type="slidenum">
              <a:rPr lang="en-US" altLang="zh-CN"/>
              <a:pPr/>
              <a:t>‹#›</a:t>
            </a:fld>
            <a:endParaRPr lang="en-US" altLang="zh-CN"/>
          </a:p>
        </p:txBody>
      </p:sp>
    </p:spTree>
    <p:extLst>
      <p:ext uri="{BB962C8B-B14F-4D97-AF65-F5344CB8AC3E}">
        <p14:creationId xmlns:p14="http://schemas.microsoft.com/office/powerpoint/2010/main" val="713705803"/>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33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3250231F-BFF2-481D-ABDD-93AA783C0028}"/>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6" name="Rectangle 5">
            <a:extLst>
              <a:ext uri="{FF2B5EF4-FFF2-40B4-BE49-F238E27FC236}">
                <a16:creationId xmlns:a16="http://schemas.microsoft.com/office/drawing/2014/main" id="{7440EBF8-A5E3-4CE9-ACAB-60392BFC87F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E7F2FC9A-E293-4080-A6CB-A1A9470C3AB9}"/>
              </a:ext>
            </a:extLst>
          </p:cNvPr>
          <p:cNvSpPr>
            <a:spLocks noGrp="1" noChangeArrowheads="1"/>
          </p:cNvSpPr>
          <p:nvPr>
            <p:ph type="sldNum" sz="quarter" idx="12"/>
          </p:nvPr>
        </p:nvSpPr>
        <p:spPr>
          <a:ln/>
        </p:spPr>
        <p:txBody>
          <a:bodyPr/>
          <a:lstStyle>
            <a:lvl1pPr>
              <a:defRPr/>
            </a:lvl1pPr>
          </a:lstStyle>
          <a:p>
            <a:fld id="{F90130D7-EF6C-46CC-9A77-C38FC9962FC2}" type="slidenum">
              <a:rPr lang="en-US" altLang="zh-CN"/>
              <a:pPr/>
              <a:t>‹#›</a:t>
            </a:fld>
            <a:endParaRPr lang="en-US" altLang="zh-CN"/>
          </a:p>
        </p:txBody>
      </p:sp>
    </p:spTree>
    <p:extLst>
      <p:ext uri="{BB962C8B-B14F-4D97-AF65-F5344CB8AC3E}">
        <p14:creationId xmlns:p14="http://schemas.microsoft.com/office/powerpoint/2010/main" val="316380715"/>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7987"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79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79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4">
            <a:extLst>
              <a:ext uri="{FF2B5EF4-FFF2-40B4-BE49-F238E27FC236}">
                <a16:creationId xmlns:a16="http://schemas.microsoft.com/office/drawing/2014/main" id="{AD6F0DE1-BE19-4F09-94E9-F2FC66362775}"/>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6" name="Rectangle 5">
            <a:extLst>
              <a:ext uri="{FF2B5EF4-FFF2-40B4-BE49-F238E27FC236}">
                <a16:creationId xmlns:a16="http://schemas.microsoft.com/office/drawing/2014/main" id="{2ABEA849-51AD-4142-BA0A-0BC568324577}"/>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DC3AD13A-8798-4004-BC41-5B45030F519E}"/>
              </a:ext>
            </a:extLst>
          </p:cNvPr>
          <p:cNvSpPr>
            <a:spLocks noGrp="1" noChangeArrowheads="1"/>
          </p:cNvSpPr>
          <p:nvPr>
            <p:ph type="sldNum" sz="quarter" idx="12"/>
          </p:nvPr>
        </p:nvSpPr>
        <p:spPr>
          <a:ln/>
        </p:spPr>
        <p:txBody>
          <a:bodyPr/>
          <a:lstStyle>
            <a:lvl1pPr>
              <a:defRPr/>
            </a:lvl1pPr>
          </a:lstStyle>
          <a:p>
            <a:fld id="{9B1BE74E-A908-4F0C-A28A-093DFC4B5496}" type="slidenum">
              <a:rPr lang="en-US" altLang="zh-CN"/>
              <a:pPr/>
              <a:t>‹#›</a:t>
            </a:fld>
            <a:endParaRPr lang="en-US" altLang="zh-CN"/>
          </a:p>
        </p:txBody>
      </p:sp>
    </p:spTree>
    <p:extLst>
      <p:ext uri="{BB962C8B-B14F-4D97-AF65-F5344CB8AC3E}">
        <p14:creationId xmlns:p14="http://schemas.microsoft.com/office/powerpoint/2010/main" val="37793413"/>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8BB7ACF0-D6BA-4F2B-9447-031DF091733A}"/>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5" name="Rectangle 5">
            <a:extLst>
              <a:ext uri="{FF2B5EF4-FFF2-40B4-BE49-F238E27FC236}">
                <a16:creationId xmlns:a16="http://schemas.microsoft.com/office/drawing/2014/main" id="{D5145AC7-2FE2-456B-87EA-AE2EE6529B7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198AA103-3430-4C44-B520-8B32505AD443}"/>
              </a:ext>
            </a:extLst>
          </p:cNvPr>
          <p:cNvSpPr>
            <a:spLocks noGrp="1" noChangeArrowheads="1"/>
          </p:cNvSpPr>
          <p:nvPr>
            <p:ph type="sldNum" sz="quarter" idx="12"/>
          </p:nvPr>
        </p:nvSpPr>
        <p:spPr>
          <a:ln/>
        </p:spPr>
        <p:txBody>
          <a:bodyPr/>
          <a:lstStyle>
            <a:lvl1pPr>
              <a:defRPr/>
            </a:lvl1pPr>
          </a:lstStyle>
          <a:p>
            <a:fld id="{9E7234C7-B70D-4756-AF81-903F6B701794}" type="slidenum">
              <a:rPr lang="en-US" altLang="zh-CN"/>
              <a:pPr/>
              <a:t>‹#›</a:t>
            </a:fld>
            <a:endParaRPr lang="en-US" altLang="zh-CN"/>
          </a:p>
        </p:txBody>
      </p:sp>
    </p:spTree>
    <p:extLst>
      <p:ext uri="{BB962C8B-B14F-4D97-AF65-F5344CB8AC3E}">
        <p14:creationId xmlns:p14="http://schemas.microsoft.com/office/powerpoint/2010/main" val="3777201404"/>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21388"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8E857BF7-D907-4EEA-A939-0AED5499EED2}"/>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5" name="Rectangle 5">
            <a:extLst>
              <a:ext uri="{FF2B5EF4-FFF2-40B4-BE49-F238E27FC236}">
                <a16:creationId xmlns:a16="http://schemas.microsoft.com/office/drawing/2014/main" id="{BB74F234-414C-4579-9458-459C923EB98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a:extLst>
              <a:ext uri="{FF2B5EF4-FFF2-40B4-BE49-F238E27FC236}">
                <a16:creationId xmlns:a16="http://schemas.microsoft.com/office/drawing/2014/main" id="{1B648712-98EA-45E8-A004-616348AD3CCA}"/>
              </a:ext>
            </a:extLst>
          </p:cNvPr>
          <p:cNvSpPr>
            <a:spLocks noGrp="1" noChangeArrowheads="1"/>
          </p:cNvSpPr>
          <p:nvPr>
            <p:ph type="sldNum" sz="quarter" idx="12"/>
          </p:nvPr>
        </p:nvSpPr>
        <p:spPr>
          <a:ln/>
        </p:spPr>
        <p:txBody>
          <a:bodyPr/>
          <a:lstStyle>
            <a:lvl1pPr>
              <a:defRPr/>
            </a:lvl1pPr>
          </a:lstStyle>
          <a:p>
            <a:fld id="{C6116300-AA0F-408C-9DB7-57690AC38934}" type="slidenum">
              <a:rPr lang="en-US" altLang="zh-CN"/>
              <a:pPr/>
              <a:t>‹#›</a:t>
            </a:fld>
            <a:endParaRPr lang="en-US" altLang="zh-CN"/>
          </a:p>
        </p:txBody>
      </p:sp>
    </p:spTree>
    <p:extLst>
      <p:ext uri="{BB962C8B-B14F-4D97-AF65-F5344CB8AC3E}">
        <p14:creationId xmlns:p14="http://schemas.microsoft.com/office/powerpoint/2010/main" val="2428983957"/>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40188"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C7169EA6-D34A-4A47-9638-690F9831CADC}"/>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6" name="Rectangle 5">
            <a:extLst>
              <a:ext uri="{FF2B5EF4-FFF2-40B4-BE49-F238E27FC236}">
                <a16:creationId xmlns:a16="http://schemas.microsoft.com/office/drawing/2014/main" id="{8BDBA557-F285-4037-9D64-684B361D3AD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BF08F6B8-FCFA-4971-93D5-9253FCD83F94}"/>
              </a:ext>
            </a:extLst>
          </p:cNvPr>
          <p:cNvSpPr>
            <a:spLocks noGrp="1" noChangeArrowheads="1"/>
          </p:cNvSpPr>
          <p:nvPr>
            <p:ph type="sldNum" sz="quarter" idx="12"/>
          </p:nvPr>
        </p:nvSpPr>
        <p:spPr>
          <a:ln/>
        </p:spPr>
        <p:txBody>
          <a:bodyPr/>
          <a:lstStyle>
            <a:lvl1pPr>
              <a:defRPr/>
            </a:lvl1pPr>
          </a:lstStyle>
          <a:p>
            <a:fld id="{2E7A4062-0EC4-4D52-9B3A-5FEB557698E4}" type="slidenum">
              <a:rPr lang="en-US" altLang="zh-CN"/>
              <a:pPr/>
              <a:t>‹#›</a:t>
            </a:fld>
            <a:endParaRPr lang="en-US" altLang="zh-CN"/>
          </a:p>
        </p:txBody>
      </p:sp>
    </p:spTree>
    <p:extLst>
      <p:ext uri="{BB962C8B-B14F-4D97-AF65-F5344CB8AC3E}">
        <p14:creationId xmlns:p14="http://schemas.microsoft.com/office/powerpoint/2010/main" val="4085279995"/>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600200"/>
            <a:ext cx="40386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600200"/>
            <a:ext cx="4040188" cy="21859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3938588"/>
            <a:ext cx="4040188" cy="21875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a:extLst>
              <a:ext uri="{FF2B5EF4-FFF2-40B4-BE49-F238E27FC236}">
                <a16:creationId xmlns:a16="http://schemas.microsoft.com/office/drawing/2014/main" id="{32E51B1D-5C9F-4341-BD1B-D51F76E57B96}"/>
              </a:ext>
            </a:extLst>
          </p:cNvPr>
          <p:cNvSpPr>
            <a:spLocks noGrp="1" noChangeArrowheads="1"/>
          </p:cNvSpPr>
          <p:nvPr>
            <p:ph type="dt" sz="half" idx="10"/>
          </p:nvPr>
        </p:nvSpPr>
        <p:spPr>
          <a:ln/>
        </p:spPr>
        <p:txBody>
          <a:bodyPr/>
          <a:lstStyle>
            <a:lvl1pPr>
              <a:defRPr/>
            </a:lvl1pPr>
          </a:lstStyle>
          <a:p>
            <a:pPr>
              <a:defRPr/>
            </a:pPr>
            <a:endParaRPr lang="en-US" altLang="zh-CN"/>
          </a:p>
          <a:p>
            <a:pPr>
              <a:defRPr/>
            </a:pPr>
            <a:endParaRPr lang="en-US" altLang="zh-CN"/>
          </a:p>
        </p:txBody>
      </p:sp>
      <p:sp>
        <p:nvSpPr>
          <p:cNvPr id="7" name="Rectangle 5">
            <a:extLst>
              <a:ext uri="{FF2B5EF4-FFF2-40B4-BE49-F238E27FC236}">
                <a16:creationId xmlns:a16="http://schemas.microsoft.com/office/drawing/2014/main" id="{2C9AA167-01DF-404D-8CA2-445BFFBA075E}"/>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a:extLst>
              <a:ext uri="{FF2B5EF4-FFF2-40B4-BE49-F238E27FC236}">
                <a16:creationId xmlns:a16="http://schemas.microsoft.com/office/drawing/2014/main" id="{7899A2A3-6B61-4886-8FDF-1C9216852238}"/>
              </a:ext>
            </a:extLst>
          </p:cNvPr>
          <p:cNvSpPr>
            <a:spLocks noGrp="1" noChangeArrowheads="1"/>
          </p:cNvSpPr>
          <p:nvPr>
            <p:ph type="sldNum" sz="quarter" idx="12"/>
          </p:nvPr>
        </p:nvSpPr>
        <p:spPr>
          <a:ln/>
        </p:spPr>
        <p:txBody>
          <a:bodyPr/>
          <a:lstStyle>
            <a:lvl1pPr>
              <a:defRPr/>
            </a:lvl1pPr>
          </a:lstStyle>
          <a:p>
            <a:fld id="{4EEFA285-5989-48BC-BB7F-5371FA3C94FD}" type="slidenum">
              <a:rPr lang="en-US" altLang="zh-CN"/>
              <a:pPr/>
              <a:t>‹#›</a:t>
            </a:fld>
            <a:endParaRPr lang="en-US" altLang="zh-CN"/>
          </a:p>
        </p:txBody>
      </p:sp>
    </p:spTree>
    <p:extLst>
      <p:ext uri="{BB962C8B-B14F-4D97-AF65-F5344CB8AC3E}">
        <p14:creationId xmlns:p14="http://schemas.microsoft.com/office/powerpoint/2010/main" val="2330601993"/>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FF75248-189B-470F-AD62-9810B287DA61}"/>
              </a:ext>
            </a:extLst>
          </p:cNvPr>
          <p:cNvSpPr>
            <a:spLocks noGrp="1" noChangeArrowheads="1"/>
          </p:cNvSpPr>
          <p:nvPr>
            <p:ph type="title"/>
          </p:nvPr>
        </p:nvSpPr>
        <p:spPr bwMode="auto">
          <a:xfrm>
            <a:off x="457200" y="274638"/>
            <a:ext cx="82311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0A097642-904D-440D-9F8E-BB54E59DE169}"/>
              </a:ext>
            </a:extLst>
          </p:cNvPr>
          <p:cNvSpPr>
            <a:spLocks noGrp="1" noChangeArrowheads="1"/>
          </p:cNvSpPr>
          <p:nvPr>
            <p:ph type="body" idx="1"/>
          </p:nvPr>
        </p:nvSpPr>
        <p:spPr bwMode="auto">
          <a:xfrm>
            <a:off x="457200" y="1600200"/>
            <a:ext cx="823118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2948" name="Rectangle 4">
            <a:extLst>
              <a:ext uri="{FF2B5EF4-FFF2-40B4-BE49-F238E27FC236}">
                <a16:creationId xmlns:a16="http://schemas.microsoft.com/office/drawing/2014/main" id="{30C68548-6E01-4857-BC55-C09C01833460}"/>
              </a:ext>
            </a:extLst>
          </p:cNvPr>
          <p:cNvSpPr>
            <a:spLocks noGrp="1" noChangeArrowheads="1"/>
          </p:cNvSpPr>
          <p:nvPr>
            <p:ph type="dt" sz="half" idx="2"/>
          </p:nvPr>
        </p:nvSpPr>
        <p:spPr bwMode="auto">
          <a:xfrm>
            <a:off x="177800" y="6273800"/>
            <a:ext cx="2136775" cy="539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800">
                <a:solidFill>
                  <a:srgbClr val="00CC00"/>
                </a:solidFill>
                <a:ea typeface="黑体" pitchFamily="2" charset="-122"/>
              </a:defRPr>
            </a:lvl1pPr>
          </a:lstStyle>
          <a:p>
            <a:pPr>
              <a:defRPr/>
            </a:pPr>
            <a:endParaRPr lang="en-US" altLang="zh-CN"/>
          </a:p>
          <a:p>
            <a:pPr>
              <a:defRPr/>
            </a:pPr>
            <a:endParaRPr lang="en-US" altLang="zh-CN"/>
          </a:p>
        </p:txBody>
      </p:sp>
      <p:sp>
        <p:nvSpPr>
          <p:cNvPr id="82949" name="Rectangle 5">
            <a:extLst>
              <a:ext uri="{FF2B5EF4-FFF2-40B4-BE49-F238E27FC236}">
                <a16:creationId xmlns:a16="http://schemas.microsoft.com/office/drawing/2014/main" id="{AAA084C0-865B-4893-824B-25FD34AC6E60}"/>
              </a:ext>
            </a:extLst>
          </p:cNvPr>
          <p:cNvSpPr>
            <a:spLocks noGrp="1" noChangeArrowheads="1"/>
          </p:cNvSpPr>
          <p:nvPr>
            <p:ph type="ftr" sz="quarter" idx="3"/>
          </p:nvPr>
        </p:nvSpPr>
        <p:spPr bwMode="auto">
          <a:xfrm>
            <a:off x="3124200" y="6245225"/>
            <a:ext cx="289718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latin typeface="+mn-lt"/>
                <a:ea typeface="宋体" pitchFamily="2" charset="-122"/>
              </a:defRPr>
            </a:lvl1pPr>
          </a:lstStyle>
          <a:p>
            <a:pPr>
              <a:defRPr/>
            </a:pPr>
            <a:endParaRPr lang="en-US" altLang="zh-CN"/>
          </a:p>
        </p:txBody>
      </p:sp>
      <p:sp>
        <p:nvSpPr>
          <p:cNvPr id="82950" name="Rectangle 6">
            <a:extLst>
              <a:ext uri="{FF2B5EF4-FFF2-40B4-BE49-F238E27FC236}">
                <a16:creationId xmlns:a16="http://schemas.microsoft.com/office/drawing/2014/main" id="{8009FDED-E071-4355-BFCC-D21ECB58D2CD}"/>
              </a:ext>
            </a:extLst>
          </p:cNvPr>
          <p:cNvSpPr>
            <a:spLocks noGrp="1" noChangeArrowheads="1"/>
          </p:cNvSpPr>
          <p:nvPr>
            <p:ph type="sldNum" sz="quarter" idx="4"/>
          </p:nvPr>
        </p:nvSpPr>
        <p:spPr bwMode="auto">
          <a:xfrm>
            <a:off x="6588125" y="623728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rgbClr val="00CC00"/>
                </a:solidFill>
                <a:latin typeface="Arial" panose="020B0604020202020204" pitchFamily="34" charset="0"/>
                <a:ea typeface="宋体" panose="02010600030101010101" pitchFamily="2" charset="-122"/>
              </a:defRPr>
            </a:lvl1pPr>
          </a:lstStyle>
          <a:p>
            <a:fld id="{3A800EBD-495E-45A5-AFA2-4EC2FD933F08}"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p:random/>
  </p:transition>
  <p:hf hdr="0" ftr="0"/>
  <p:txStyles>
    <p:titleStyle>
      <a:lvl1pPr algn="ctr" rtl="0" eaLnBrk="0" fontAlgn="base" hangingPunct="0">
        <a:spcBef>
          <a:spcPct val="0"/>
        </a:spcBef>
        <a:spcAft>
          <a:spcPct val="0"/>
        </a:spcAft>
        <a:defRPr sz="4400" b="1">
          <a:solidFill>
            <a:srgbClr val="FFFF00"/>
          </a:solidFill>
          <a:latin typeface="+mj-lt"/>
          <a:ea typeface="+mj-ea"/>
          <a:cs typeface="+mj-cs"/>
        </a:defRPr>
      </a:lvl1pPr>
      <a:lvl2pPr algn="ctr" rtl="0" eaLnBrk="0" fontAlgn="base" hangingPunct="0">
        <a:spcBef>
          <a:spcPct val="0"/>
        </a:spcBef>
        <a:spcAft>
          <a:spcPct val="0"/>
        </a:spcAft>
        <a:defRPr sz="4400" b="1">
          <a:solidFill>
            <a:srgbClr val="FFFF00"/>
          </a:solidFill>
          <a:latin typeface="Times New Roman" pitchFamily="18" charset="0"/>
          <a:ea typeface="黑体" pitchFamily="2" charset="-122"/>
        </a:defRPr>
      </a:lvl2pPr>
      <a:lvl3pPr algn="ctr" rtl="0" eaLnBrk="0" fontAlgn="base" hangingPunct="0">
        <a:spcBef>
          <a:spcPct val="0"/>
        </a:spcBef>
        <a:spcAft>
          <a:spcPct val="0"/>
        </a:spcAft>
        <a:defRPr sz="4400" b="1">
          <a:solidFill>
            <a:srgbClr val="FFFF00"/>
          </a:solidFill>
          <a:latin typeface="Times New Roman" pitchFamily="18" charset="0"/>
          <a:ea typeface="黑体" pitchFamily="2" charset="-122"/>
        </a:defRPr>
      </a:lvl3pPr>
      <a:lvl4pPr algn="ctr" rtl="0" eaLnBrk="0" fontAlgn="base" hangingPunct="0">
        <a:spcBef>
          <a:spcPct val="0"/>
        </a:spcBef>
        <a:spcAft>
          <a:spcPct val="0"/>
        </a:spcAft>
        <a:defRPr sz="4400" b="1">
          <a:solidFill>
            <a:srgbClr val="FFFF00"/>
          </a:solidFill>
          <a:latin typeface="Times New Roman" pitchFamily="18" charset="0"/>
          <a:ea typeface="黑体" pitchFamily="2" charset="-122"/>
        </a:defRPr>
      </a:lvl4pPr>
      <a:lvl5pPr algn="ctr" rtl="0" eaLnBrk="0" fontAlgn="base" hangingPunct="0">
        <a:spcBef>
          <a:spcPct val="0"/>
        </a:spcBef>
        <a:spcAft>
          <a:spcPct val="0"/>
        </a:spcAft>
        <a:defRPr sz="4400" b="1">
          <a:solidFill>
            <a:srgbClr val="FFFF00"/>
          </a:solidFill>
          <a:latin typeface="Times New Roman" pitchFamily="18" charset="0"/>
          <a:ea typeface="黑体" pitchFamily="2" charset="-122"/>
        </a:defRPr>
      </a:lvl5pPr>
      <a:lvl6pPr marL="457200" algn="ctr" rtl="0" fontAlgn="base">
        <a:spcBef>
          <a:spcPct val="0"/>
        </a:spcBef>
        <a:spcAft>
          <a:spcPct val="0"/>
        </a:spcAft>
        <a:defRPr sz="4400" b="1">
          <a:solidFill>
            <a:srgbClr val="FFFF00"/>
          </a:solidFill>
          <a:latin typeface="Times New Roman" pitchFamily="18" charset="0"/>
          <a:ea typeface="黑体" pitchFamily="2" charset="-122"/>
        </a:defRPr>
      </a:lvl6pPr>
      <a:lvl7pPr marL="914400" algn="ctr" rtl="0" fontAlgn="base">
        <a:spcBef>
          <a:spcPct val="0"/>
        </a:spcBef>
        <a:spcAft>
          <a:spcPct val="0"/>
        </a:spcAft>
        <a:defRPr sz="4400" b="1">
          <a:solidFill>
            <a:srgbClr val="FFFF00"/>
          </a:solidFill>
          <a:latin typeface="Times New Roman" pitchFamily="18" charset="0"/>
          <a:ea typeface="黑体" pitchFamily="2" charset="-122"/>
        </a:defRPr>
      </a:lvl7pPr>
      <a:lvl8pPr marL="1371600" algn="ctr" rtl="0" fontAlgn="base">
        <a:spcBef>
          <a:spcPct val="0"/>
        </a:spcBef>
        <a:spcAft>
          <a:spcPct val="0"/>
        </a:spcAft>
        <a:defRPr sz="4400" b="1">
          <a:solidFill>
            <a:srgbClr val="FFFF00"/>
          </a:solidFill>
          <a:latin typeface="Times New Roman" pitchFamily="18" charset="0"/>
          <a:ea typeface="黑体" pitchFamily="2" charset="-122"/>
        </a:defRPr>
      </a:lvl8pPr>
      <a:lvl9pPr marL="1828800" algn="ctr" rtl="0" fontAlgn="base">
        <a:spcBef>
          <a:spcPct val="0"/>
        </a:spcBef>
        <a:spcAft>
          <a:spcPct val="0"/>
        </a:spcAft>
        <a:defRPr sz="4400" b="1">
          <a:solidFill>
            <a:srgbClr val="FFFF00"/>
          </a:solidFill>
          <a:latin typeface="Times New Roman" pitchFamily="18" charset="0"/>
          <a:ea typeface="黑体" pitchFamily="2" charset="-122"/>
        </a:defRPr>
      </a:lvl9pPr>
    </p:titleStyle>
    <p:bodyStyle>
      <a:lvl1pPr marL="342900" indent="-342900" algn="l" rtl="0" eaLnBrk="0" fontAlgn="base" hangingPunct="0">
        <a:spcBef>
          <a:spcPct val="50000"/>
        </a:spcBef>
        <a:spcAft>
          <a:spcPct val="0"/>
        </a:spcAft>
        <a:buClr>
          <a:srgbClr val="FFFF00"/>
        </a:buClr>
        <a:buFont typeface="Wingdings" panose="05000000000000000000" pitchFamily="2" charset="2"/>
        <a:buChar char="n"/>
        <a:defRPr sz="3200" b="1">
          <a:solidFill>
            <a:srgbClr val="FFFF00"/>
          </a:solidFill>
          <a:latin typeface="+mn-lt"/>
          <a:ea typeface="+mn-ea"/>
          <a:cs typeface="+mn-cs"/>
        </a:defRPr>
      </a:lvl1pPr>
      <a:lvl2pPr marL="742950" indent="-285750" algn="l" rtl="0" eaLnBrk="0" fontAlgn="base" hangingPunct="0">
        <a:spcBef>
          <a:spcPct val="40000"/>
        </a:spcBef>
        <a:spcAft>
          <a:spcPct val="0"/>
        </a:spcAft>
        <a:buClr>
          <a:srgbClr val="00FF00"/>
        </a:buClr>
        <a:buFont typeface="Wingdings" panose="05000000000000000000" pitchFamily="2" charset="2"/>
        <a:buChar char="v"/>
        <a:defRPr sz="2800" b="1">
          <a:solidFill>
            <a:srgbClr val="00FF00"/>
          </a:solidFill>
          <a:latin typeface="+mn-lt"/>
          <a:ea typeface="+mn-ea"/>
        </a:defRPr>
      </a:lvl2pPr>
      <a:lvl3pPr marL="1143000" indent="-228600" algn="l" rtl="0" eaLnBrk="0" fontAlgn="base" hangingPunct="0">
        <a:spcBef>
          <a:spcPct val="20000"/>
        </a:spcBef>
        <a:spcAft>
          <a:spcPct val="0"/>
        </a:spcAft>
        <a:buClr>
          <a:srgbClr val="FF0000"/>
        </a:buClr>
        <a:buFont typeface="Wingdings" panose="05000000000000000000" pitchFamily="2" charset="2"/>
        <a:buChar char="Ø"/>
        <a:defRPr sz="2400" b="1">
          <a:solidFill>
            <a:srgbClr val="0000CC"/>
          </a:solidFill>
          <a:latin typeface="+mn-lt"/>
          <a:ea typeface="+mn-ea"/>
        </a:defRPr>
      </a:lvl3pPr>
      <a:lvl4pPr marL="1600200" indent="-228600" algn="l" rtl="0" eaLnBrk="0" fontAlgn="base" hangingPunct="0">
        <a:spcBef>
          <a:spcPct val="20000"/>
        </a:spcBef>
        <a:spcAft>
          <a:spcPct val="0"/>
        </a:spcAft>
        <a:buClr>
          <a:srgbClr val="FF0000"/>
        </a:buClr>
        <a:buFont typeface="Wingdings" panose="05000000000000000000" pitchFamily="2" charset="2"/>
        <a:buChar char="ü"/>
        <a:defRPr sz="2000" b="1">
          <a:solidFill>
            <a:srgbClr val="00CC00"/>
          </a:solidFill>
          <a:latin typeface="+mn-lt"/>
          <a:ea typeface="+mn-ea"/>
        </a:defRPr>
      </a:lvl4pPr>
      <a:lvl5pPr marL="2057400" indent="-228600" algn="l" rtl="0" eaLnBrk="0" fontAlgn="base" hangingPunct="0">
        <a:spcBef>
          <a:spcPct val="20000"/>
        </a:spcBef>
        <a:spcAft>
          <a:spcPct val="0"/>
        </a:spcAft>
        <a:buChar char="»"/>
        <a:defRPr sz="2000" b="1">
          <a:solidFill>
            <a:srgbClr val="FFFF00"/>
          </a:solidFill>
          <a:latin typeface="+mn-lt"/>
          <a:ea typeface="+mn-ea"/>
        </a:defRPr>
      </a:lvl5pPr>
      <a:lvl6pPr marL="2514600" indent="-228600" algn="l" rtl="0" fontAlgn="base">
        <a:spcBef>
          <a:spcPct val="20000"/>
        </a:spcBef>
        <a:spcAft>
          <a:spcPct val="0"/>
        </a:spcAft>
        <a:buChar char="»"/>
        <a:defRPr sz="2000" b="1">
          <a:solidFill>
            <a:srgbClr val="FFFF00"/>
          </a:solidFill>
          <a:latin typeface="+mn-lt"/>
          <a:ea typeface="+mn-ea"/>
        </a:defRPr>
      </a:lvl6pPr>
      <a:lvl7pPr marL="2971800" indent="-228600" algn="l" rtl="0" fontAlgn="base">
        <a:spcBef>
          <a:spcPct val="20000"/>
        </a:spcBef>
        <a:spcAft>
          <a:spcPct val="0"/>
        </a:spcAft>
        <a:buChar char="»"/>
        <a:defRPr sz="2000" b="1">
          <a:solidFill>
            <a:srgbClr val="FFFF00"/>
          </a:solidFill>
          <a:latin typeface="+mn-lt"/>
          <a:ea typeface="+mn-ea"/>
        </a:defRPr>
      </a:lvl7pPr>
      <a:lvl8pPr marL="3429000" indent="-228600" algn="l" rtl="0" fontAlgn="base">
        <a:spcBef>
          <a:spcPct val="20000"/>
        </a:spcBef>
        <a:spcAft>
          <a:spcPct val="0"/>
        </a:spcAft>
        <a:buChar char="»"/>
        <a:defRPr sz="2000" b="1">
          <a:solidFill>
            <a:srgbClr val="FFFF00"/>
          </a:solidFill>
          <a:latin typeface="+mn-lt"/>
          <a:ea typeface="+mn-ea"/>
        </a:defRPr>
      </a:lvl8pPr>
      <a:lvl9pPr marL="3886200" indent="-228600" algn="l" rtl="0" fontAlgn="base">
        <a:spcBef>
          <a:spcPct val="20000"/>
        </a:spcBef>
        <a:spcAft>
          <a:spcPct val="0"/>
        </a:spcAft>
        <a:buChar char="»"/>
        <a:defRPr sz="2000" b="1">
          <a:solidFill>
            <a:srgbClr val="FFFF00"/>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4.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5.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7.wmf"/><Relationship Id="rId5" Type="http://schemas.openxmlformats.org/officeDocument/2006/relationships/oleObject" Target="../embeddings/oleObject7.bin"/><Relationship Id="rId4" Type="http://schemas.openxmlformats.org/officeDocument/2006/relationships/image" Target="../media/image6.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9.wmf"/><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8.wmf"/><Relationship Id="rId4" Type="http://schemas.openxmlformats.org/officeDocument/2006/relationships/oleObject" Target="../embeddings/oleObject8.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notesSlide" Target="../notesSlides/notesSlide18.xml"/><Relationship Id="rId7" Type="http://schemas.openxmlformats.org/officeDocument/2006/relationships/image" Target="../media/image11.wmf"/><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10.wmf"/><Relationship Id="rId4" Type="http://schemas.openxmlformats.org/officeDocument/2006/relationships/oleObject" Target="../embeddings/oleObject10.bin"/><Relationship Id="rId9" Type="http://schemas.openxmlformats.org/officeDocument/2006/relationships/image" Target="../media/image12.emf"/></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4.emf"/><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oleObject" Target="../embeddings/oleObject14.bin"/><Relationship Id="rId5" Type="http://schemas.openxmlformats.org/officeDocument/2006/relationships/image" Target="../media/image13.wmf"/><Relationship Id="rId4" Type="http://schemas.openxmlformats.org/officeDocument/2006/relationships/oleObject" Target="../embeddings/oleObject13.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6.emf"/><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oleObject" Target="../embeddings/oleObject16.bin"/><Relationship Id="rId5" Type="http://schemas.openxmlformats.org/officeDocument/2006/relationships/image" Target="../media/image15.emf"/><Relationship Id="rId4" Type="http://schemas.openxmlformats.org/officeDocument/2006/relationships/oleObject" Target="../embeddings/oleObject15.bin"/></Relationships>
</file>

<file path=ppt/slides/_rels/slide41.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notesSlide" Target="../notesSlides/notesSlide21.xml"/><Relationship Id="rId7" Type="http://schemas.openxmlformats.org/officeDocument/2006/relationships/oleObject" Target="../embeddings/oleObject19.bin"/><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18.bin"/><Relationship Id="rId5" Type="http://schemas.openxmlformats.org/officeDocument/2006/relationships/image" Target="../media/image17.wmf"/><Relationship Id="rId4" Type="http://schemas.openxmlformats.org/officeDocument/2006/relationships/oleObject" Target="../embeddings/oleObject17.bin"/></Relationships>
</file>

<file path=ppt/slides/_rels/slide42.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22.xml"/><Relationship Id="rId7"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oleObject" Target="../embeddings/oleObject21.bin"/><Relationship Id="rId5" Type="http://schemas.openxmlformats.org/officeDocument/2006/relationships/image" Target="../media/image19.wmf"/><Relationship Id="rId4" Type="http://schemas.openxmlformats.org/officeDocument/2006/relationships/oleObject" Target="../embeddings/oleObject20.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23.xml"/><Relationship Id="rId7" Type="http://schemas.openxmlformats.org/officeDocument/2006/relationships/image" Target="../media/image22.wmf"/><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oleObject" Target="../embeddings/oleObject24.bin"/><Relationship Id="rId5" Type="http://schemas.openxmlformats.org/officeDocument/2006/relationships/image" Target="../media/image21.wmf"/><Relationship Id="rId4" Type="http://schemas.openxmlformats.org/officeDocument/2006/relationships/oleObject" Target="../embeddings/oleObject23.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14.vml"/><Relationship Id="rId5" Type="http://schemas.openxmlformats.org/officeDocument/2006/relationships/image" Target="../media/image23.wmf"/><Relationship Id="rId4" Type="http://schemas.openxmlformats.org/officeDocument/2006/relationships/oleObject" Target="../embeddings/oleObject26.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15.vml"/><Relationship Id="rId5" Type="http://schemas.openxmlformats.org/officeDocument/2006/relationships/image" Target="../media/image24.emf"/><Relationship Id="rId4" Type="http://schemas.openxmlformats.org/officeDocument/2006/relationships/oleObject" Target="../embeddings/oleObject27.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日期占位符 3">
            <a:extLst>
              <a:ext uri="{FF2B5EF4-FFF2-40B4-BE49-F238E27FC236}">
                <a16:creationId xmlns:a16="http://schemas.microsoft.com/office/drawing/2014/main" id="{CA565A0E-3FBB-4934-8450-3FD39C66E11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075" name="灯片编号占位符 5">
            <a:extLst>
              <a:ext uri="{FF2B5EF4-FFF2-40B4-BE49-F238E27FC236}">
                <a16:creationId xmlns:a16="http://schemas.microsoft.com/office/drawing/2014/main" id="{1F9679BD-3809-46EE-950E-45EFB4525BE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B6A3E8DA-6840-4415-ACD3-FB54B1EC2585}" type="slidenum">
              <a:rPr lang="en-US" altLang="zh-CN" sz="1400" b="0">
                <a:solidFill>
                  <a:srgbClr val="00CC00"/>
                </a:solidFill>
                <a:ea typeface="宋体" panose="02010600030101010101" pitchFamily="2" charset="-122"/>
              </a:rPr>
              <a:pPr>
                <a:spcBef>
                  <a:spcPct val="0"/>
                </a:spcBef>
                <a:buClrTx/>
                <a:buFontTx/>
                <a:buNone/>
              </a:pPr>
              <a:t>1</a:t>
            </a:fld>
            <a:endParaRPr lang="en-US" altLang="zh-CN" sz="1400" b="0">
              <a:solidFill>
                <a:srgbClr val="00CC00"/>
              </a:solidFill>
              <a:ea typeface="宋体" panose="02010600030101010101" pitchFamily="2" charset="-122"/>
            </a:endParaRPr>
          </a:p>
        </p:txBody>
      </p:sp>
      <p:sp>
        <p:nvSpPr>
          <p:cNvPr id="3076" name="Rectangle 2">
            <a:extLst>
              <a:ext uri="{FF2B5EF4-FFF2-40B4-BE49-F238E27FC236}">
                <a16:creationId xmlns:a16="http://schemas.microsoft.com/office/drawing/2014/main" id="{E911F37B-A20F-46EF-8B3E-BACE940B09CE}"/>
              </a:ext>
            </a:extLst>
          </p:cNvPr>
          <p:cNvSpPr>
            <a:spLocks noGrp="1" noChangeArrowheads="1"/>
          </p:cNvSpPr>
          <p:nvPr>
            <p:ph type="ctrTitle"/>
          </p:nvPr>
        </p:nvSpPr>
        <p:spPr>
          <a:xfrm>
            <a:off x="207963" y="2130425"/>
            <a:ext cx="8937625" cy="1470025"/>
          </a:xfrm>
        </p:spPr>
        <p:txBody>
          <a:bodyPr/>
          <a:lstStyle/>
          <a:p>
            <a:pPr eaLnBrk="1" hangingPunct="1"/>
            <a:r>
              <a:rPr lang="zh-CN" altLang="en-US" sz="7200">
                <a:ea typeface="华文新魏" panose="02010800040101010101" pitchFamily="2" charset="-122"/>
              </a:rPr>
              <a:t>第二部分  分布式算法</a:t>
            </a:r>
            <a:br>
              <a:rPr lang="zh-CN" altLang="en-US" sz="7200">
                <a:ea typeface="华文新魏" panose="02010800040101010101" pitchFamily="2" charset="-122"/>
              </a:rPr>
            </a:br>
            <a:br>
              <a:rPr lang="zh-CN" altLang="en-US" sz="1800">
                <a:ea typeface="华文新魏" panose="02010800040101010101" pitchFamily="2" charset="-122"/>
              </a:rPr>
            </a:br>
            <a:r>
              <a:rPr lang="zh-CN" altLang="en-US" sz="6000">
                <a:ea typeface="华文新魏" panose="02010800040101010101" pitchFamily="2" charset="-122"/>
              </a:rPr>
              <a:t>第六次课</a:t>
            </a:r>
          </a:p>
        </p:txBody>
      </p:sp>
      <p:sp>
        <p:nvSpPr>
          <p:cNvPr id="3077" name="Rectangle 3">
            <a:extLst>
              <a:ext uri="{FF2B5EF4-FFF2-40B4-BE49-F238E27FC236}">
                <a16:creationId xmlns:a16="http://schemas.microsoft.com/office/drawing/2014/main" id="{AD568D96-7CD7-4100-861B-3D78B09E9E7A}"/>
              </a:ext>
            </a:extLst>
          </p:cNvPr>
          <p:cNvSpPr>
            <a:spLocks noGrp="1" noChangeArrowheads="1"/>
          </p:cNvSpPr>
          <p:nvPr>
            <p:ph type="subTitle" idx="1"/>
          </p:nvPr>
        </p:nvSpPr>
        <p:spPr>
          <a:xfrm>
            <a:off x="1512888" y="4733925"/>
            <a:ext cx="6402387" cy="1752600"/>
          </a:xfrm>
        </p:spPr>
        <p:txBody>
          <a:bodyPr/>
          <a:lstStyle/>
          <a:p>
            <a:pPr eaLnBrk="1" hangingPunct="1"/>
            <a:r>
              <a:rPr lang="zh-CN" altLang="en-US"/>
              <a:t>中国科学技术大学计算机系</a:t>
            </a:r>
          </a:p>
          <a:p>
            <a:pPr eaLnBrk="1" hangingPunct="1"/>
            <a:r>
              <a:rPr lang="zh-CN" altLang="en-US"/>
              <a:t>   国家高性能计算中心（合肥）</a:t>
            </a:r>
          </a:p>
          <a:p>
            <a:pPr eaLnBrk="1" hangingPunct="1"/>
            <a:endParaRPr lang="en-US" altLang="zh-CN"/>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日期占位符 1">
            <a:extLst>
              <a:ext uri="{FF2B5EF4-FFF2-40B4-BE49-F238E27FC236}">
                <a16:creationId xmlns:a16="http://schemas.microsoft.com/office/drawing/2014/main" id="{3573969B-C49B-4A89-97B8-E2E6A13D6784}"/>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4099" name="灯片编号占位符 3">
            <a:extLst>
              <a:ext uri="{FF2B5EF4-FFF2-40B4-BE49-F238E27FC236}">
                <a16:creationId xmlns:a16="http://schemas.microsoft.com/office/drawing/2014/main" id="{0C20DB2C-CF9F-4E51-8897-EBA8170080B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7307DEA6-63DF-46C3-AFA8-A524B5C397A4}" type="slidenum">
              <a:rPr lang="en-US" altLang="zh-CN" sz="1400" b="0">
                <a:solidFill>
                  <a:srgbClr val="00CC00"/>
                </a:solidFill>
                <a:ea typeface="宋体" panose="02010600030101010101" pitchFamily="2" charset="-122"/>
              </a:rPr>
              <a:pPr>
                <a:spcBef>
                  <a:spcPct val="0"/>
                </a:spcBef>
                <a:buClrTx/>
                <a:buFontTx/>
                <a:buNone/>
              </a:pPr>
              <a:t>2</a:t>
            </a:fld>
            <a:endParaRPr lang="en-US" altLang="zh-CN" sz="1400" b="0">
              <a:solidFill>
                <a:srgbClr val="00CC00"/>
              </a:solidFill>
              <a:ea typeface="宋体" panose="02010600030101010101" pitchFamily="2" charset="-122"/>
            </a:endParaRPr>
          </a:p>
        </p:txBody>
      </p:sp>
      <p:sp>
        <p:nvSpPr>
          <p:cNvPr id="4100" name="灯片编号占位符 5">
            <a:extLst>
              <a:ext uri="{FF2B5EF4-FFF2-40B4-BE49-F238E27FC236}">
                <a16:creationId xmlns:a16="http://schemas.microsoft.com/office/drawing/2014/main" id="{3C57BA60-6BA6-4F5A-93FE-F462A0DD42C1}"/>
              </a:ext>
            </a:extLst>
          </p:cNvPr>
          <p:cNvSpPr txBox="1">
            <a:spLocks noGrp="1"/>
          </p:cNvSpPr>
          <p:nvPr/>
        </p:nvSpPr>
        <p:spPr bwMode="auto">
          <a:xfrm>
            <a:off x="6589713" y="6237288"/>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lgn="r" eaLnBrk="1" hangingPunct="1">
              <a:spcBef>
                <a:spcPct val="0"/>
              </a:spcBef>
              <a:buClrTx/>
              <a:buFontTx/>
              <a:buNone/>
            </a:pPr>
            <a:fld id="{DE251535-CFB7-44A1-A296-E149899BCA78}" type="slidenum">
              <a:rPr lang="en-US" altLang="zh-CN" sz="1400" b="0">
                <a:solidFill>
                  <a:srgbClr val="00CC00"/>
                </a:solidFill>
                <a:ea typeface="宋体" panose="02010600030101010101" pitchFamily="2" charset="-122"/>
              </a:rPr>
              <a:pPr algn="r" eaLnBrk="1" hangingPunct="1">
                <a:spcBef>
                  <a:spcPct val="0"/>
                </a:spcBef>
                <a:buClrTx/>
                <a:buFontTx/>
                <a:buNone/>
              </a:pPr>
              <a:t>2</a:t>
            </a:fld>
            <a:endParaRPr lang="en-US" altLang="zh-CN" sz="1400" b="0">
              <a:solidFill>
                <a:srgbClr val="00CC00"/>
              </a:solidFill>
              <a:ea typeface="宋体" panose="02010600030101010101" pitchFamily="2" charset="-122"/>
            </a:endParaRPr>
          </a:p>
        </p:txBody>
      </p:sp>
      <p:sp>
        <p:nvSpPr>
          <p:cNvPr id="4101" name="Rectangle 2">
            <a:extLst>
              <a:ext uri="{FF2B5EF4-FFF2-40B4-BE49-F238E27FC236}">
                <a16:creationId xmlns:a16="http://schemas.microsoft.com/office/drawing/2014/main" id="{AD901D9F-AE66-477B-BF0D-664FC79F4F6D}"/>
              </a:ext>
            </a:extLst>
          </p:cNvPr>
          <p:cNvSpPr>
            <a:spLocks noGrp="1" noChangeArrowheads="1"/>
          </p:cNvSpPr>
          <p:nvPr>
            <p:ph type="title" idx="4294967295"/>
          </p:nvPr>
        </p:nvSpPr>
        <p:spPr>
          <a:xfrm>
            <a:off x="260350" y="184150"/>
            <a:ext cx="8461375" cy="503238"/>
          </a:xfrm>
        </p:spPr>
        <p:txBody>
          <a:bodyPr/>
          <a:lstStyle/>
          <a:p>
            <a:pPr algn="l" eaLnBrk="1" hangingPunct="1"/>
            <a:r>
              <a:rPr lang="en-US" altLang="zh-CN" sz="3600">
                <a:cs typeface="Times New Roman" panose="02020603050405020304" pitchFamily="18" charset="0"/>
              </a:rPr>
              <a:t>§ </a:t>
            </a:r>
            <a:r>
              <a:rPr lang="en-US" altLang="zh-CN" sz="4000">
                <a:solidFill>
                  <a:schemeClr val="bg1"/>
                </a:solidFill>
              </a:rPr>
              <a:t>3.4 </a:t>
            </a:r>
            <a:r>
              <a:rPr lang="zh-CN" altLang="en-US" sz="4000">
                <a:solidFill>
                  <a:schemeClr val="bg1"/>
                </a:solidFill>
              </a:rPr>
              <a:t>同步环</a:t>
            </a:r>
            <a:endParaRPr lang="zh-CN" altLang="el-GR" sz="4000">
              <a:solidFill>
                <a:schemeClr val="bg1"/>
              </a:solidFill>
            </a:endParaRPr>
          </a:p>
        </p:txBody>
      </p:sp>
      <p:sp>
        <p:nvSpPr>
          <p:cNvPr id="4102" name="Rectangle 3">
            <a:extLst>
              <a:ext uri="{FF2B5EF4-FFF2-40B4-BE49-F238E27FC236}">
                <a16:creationId xmlns:a16="http://schemas.microsoft.com/office/drawing/2014/main" id="{FD911FA2-AD4C-4287-B825-BFC43C53871C}"/>
              </a:ext>
            </a:extLst>
          </p:cNvPr>
          <p:cNvSpPr>
            <a:spLocks noGrp="1" noChangeArrowheads="1"/>
          </p:cNvSpPr>
          <p:nvPr>
            <p:ph type="body" idx="4294967295"/>
          </p:nvPr>
        </p:nvSpPr>
        <p:spPr>
          <a:xfrm>
            <a:off x="250825" y="863600"/>
            <a:ext cx="8732838" cy="5994400"/>
          </a:xfrm>
        </p:spPr>
        <p:txBody>
          <a:bodyPr/>
          <a:lstStyle/>
          <a:p>
            <a:pPr marL="609600" indent="-609600" eaLnBrk="1" hangingPunct="1">
              <a:buFont typeface="Wingdings" panose="05000000000000000000" pitchFamily="2" charset="2"/>
              <a:buNone/>
            </a:pPr>
            <a:r>
              <a:rPr lang="en-US" altLang="zh-CN" sz="2800">
                <a:solidFill>
                  <a:schemeClr val="bg1"/>
                </a:solidFill>
              </a:rPr>
              <a:t>	</a:t>
            </a:r>
            <a:r>
              <a:rPr lang="zh-CN" altLang="en-US" sz="2800">
                <a:solidFill>
                  <a:schemeClr val="bg1"/>
                </a:solidFill>
              </a:rPr>
              <a:t>研究同步环上</a:t>
            </a:r>
            <a:r>
              <a:rPr lang="en-US" altLang="zh-CN" sz="2800">
                <a:solidFill>
                  <a:schemeClr val="bg1"/>
                </a:solidFill>
              </a:rPr>
              <a:t>leader</a:t>
            </a:r>
            <a:r>
              <a:rPr lang="zh-CN" altLang="en-US" sz="2800">
                <a:solidFill>
                  <a:schemeClr val="bg1"/>
                </a:solidFill>
              </a:rPr>
              <a:t>选举问题的上、下界。</a:t>
            </a:r>
          </a:p>
          <a:p>
            <a:pPr marL="609600" indent="-609600" eaLnBrk="1" hangingPunct="1">
              <a:buFontTx/>
              <a:buChar char="•"/>
            </a:pPr>
            <a:r>
              <a:rPr lang="zh-CN" altLang="en-US" sz="2800">
                <a:solidFill>
                  <a:schemeClr val="bg1"/>
                </a:solidFill>
              </a:rPr>
              <a:t>上界： 提出两个</a:t>
            </a:r>
            <a:r>
              <a:rPr lang="en-US" altLang="zh-CN" sz="2800">
                <a:solidFill>
                  <a:schemeClr val="bg1"/>
                </a:solidFill>
              </a:rPr>
              <a:t>msg</a:t>
            </a:r>
            <a:r>
              <a:rPr lang="zh-CN" altLang="en-US" sz="2800">
                <a:solidFill>
                  <a:schemeClr val="bg1"/>
                </a:solidFill>
              </a:rPr>
              <a:t>复杂性为</a:t>
            </a:r>
            <a:r>
              <a:rPr lang="en-US" altLang="zh-CN" sz="2800">
                <a:solidFill>
                  <a:schemeClr val="bg1"/>
                </a:solidFill>
              </a:rPr>
              <a:t>O(n)</a:t>
            </a:r>
            <a:r>
              <a:rPr lang="zh-CN" altLang="en-US" sz="2800">
                <a:solidFill>
                  <a:schemeClr val="bg1"/>
                </a:solidFill>
              </a:rPr>
              <a:t>的算法，显然，这样的算法的</a:t>
            </a:r>
            <a:r>
              <a:rPr lang="en-US" altLang="zh-CN" sz="2800">
                <a:solidFill>
                  <a:schemeClr val="bg1"/>
                </a:solidFill>
              </a:rPr>
              <a:t>msg</a:t>
            </a:r>
            <a:r>
              <a:rPr lang="zh-CN" altLang="en-US" sz="2800">
                <a:solidFill>
                  <a:schemeClr val="bg1"/>
                </a:solidFill>
              </a:rPr>
              <a:t>复杂性是最优的。但运行时间并非只与环大小</a:t>
            </a:r>
            <a:r>
              <a:rPr lang="en-US" altLang="zh-CN" sz="2800">
                <a:solidFill>
                  <a:schemeClr val="bg1"/>
                </a:solidFill>
              </a:rPr>
              <a:t>n</a:t>
            </a:r>
            <a:r>
              <a:rPr lang="zh-CN" altLang="en-US" sz="2800">
                <a:solidFill>
                  <a:schemeClr val="bg1"/>
                </a:solidFill>
              </a:rPr>
              <a:t>有关，还与算法使用的非普通的</a:t>
            </a:r>
            <a:r>
              <a:rPr lang="en-US" altLang="zh-CN" sz="2800">
                <a:solidFill>
                  <a:schemeClr val="bg1"/>
                </a:solidFill>
              </a:rPr>
              <a:t>id</a:t>
            </a:r>
            <a:r>
              <a:rPr lang="zh-CN" altLang="en-US" sz="2800">
                <a:solidFill>
                  <a:schemeClr val="bg1"/>
                </a:solidFill>
              </a:rPr>
              <a:t>相关。</a:t>
            </a:r>
            <a:r>
              <a:rPr lang="en-US" altLang="zh-CN" sz="2800">
                <a:solidFill>
                  <a:schemeClr val="bg1"/>
                </a:solidFill>
              </a:rPr>
              <a:t>(</a:t>
            </a:r>
            <a:r>
              <a:rPr lang="zh-CN" altLang="en-US" sz="2800">
                <a:solidFill>
                  <a:schemeClr val="bg1"/>
                </a:solidFill>
              </a:rPr>
              <a:t>与</a:t>
            </a:r>
            <a:r>
              <a:rPr lang="en-US" altLang="zh-CN" sz="2800">
                <a:solidFill>
                  <a:schemeClr val="bg1"/>
                </a:solidFill>
              </a:rPr>
              <a:t>id</a:t>
            </a:r>
            <a:r>
              <a:rPr lang="zh-CN" altLang="en-US" sz="2800">
                <a:solidFill>
                  <a:schemeClr val="bg1"/>
                </a:solidFill>
              </a:rPr>
              <a:t>值相关</a:t>
            </a:r>
            <a:r>
              <a:rPr lang="en-US" altLang="zh-CN" sz="2800">
                <a:solidFill>
                  <a:schemeClr val="bg1"/>
                </a:solidFill>
              </a:rPr>
              <a:t>)</a:t>
            </a:r>
          </a:p>
          <a:p>
            <a:pPr marL="609600" indent="-609600" eaLnBrk="1" hangingPunct="1">
              <a:buFontTx/>
              <a:buChar char="•"/>
            </a:pPr>
            <a:r>
              <a:rPr lang="zh-CN" altLang="en-US" sz="2800">
                <a:solidFill>
                  <a:schemeClr val="bg1"/>
                </a:solidFill>
              </a:rPr>
              <a:t>下界： 讨论 </a:t>
            </a:r>
          </a:p>
          <a:p>
            <a:pPr marL="609600" indent="-609600" eaLnBrk="1" hangingPunct="1">
              <a:buFontTx/>
              <a:buNone/>
            </a:pPr>
            <a:r>
              <a:rPr lang="zh-CN" altLang="en-US" sz="2800">
                <a:solidFill>
                  <a:schemeClr val="bg1"/>
                </a:solidFill>
              </a:rPr>
              <a:t>	</a:t>
            </a:r>
            <a:r>
              <a:rPr lang="en-US" altLang="zh-CN" sz="2800">
                <a:solidFill>
                  <a:schemeClr val="bg1"/>
                </a:solidFill>
              </a:rPr>
              <a:t>1</a:t>
            </a:r>
            <a:r>
              <a:rPr lang="zh-CN" altLang="en-US" sz="2800">
                <a:solidFill>
                  <a:schemeClr val="bg1"/>
                </a:solidFill>
              </a:rPr>
              <a:t>）只基于标识符之间比较的算法</a:t>
            </a:r>
          </a:p>
          <a:p>
            <a:pPr marL="609600" indent="-609600" eaLnBrk="1" hangingPunct="1">
              <a:buFont typeface="Wingdings" panose="05000000000000000000" pitchFamily="2" charset="2"/>
              <a:buNone/>
            </a:pPr>
            <a:r>
              <a:rPr lang="zh-CN" altLang="en-US" sz="2800">
                <a:solidFill>
                  <a:schemeClr val="bg1"/>
                </a:solidFill>
              </a:rPr>
              <a:t>	</a:t>
            </a:r>
            <a:r>
              <a:rPr lang="en-US" altLang="zh-CN" sz="2800">
                <a:solidFill>
                  <a:schemeClr val="bg1"/>
                </a:solidFill>
              </a:rPr>
              <a:t>2</a:t>
            </a:r>
            <a:r>
              <a:rPr lang="zh-CN" altLang="en-US" sz="2800">
                <a:solidFill>
                  <a:schemeClr val="bg1"/>
                </a:solidFill>
              </a:rPr>
              <a:t>）时间受限（即若干轮内终止，轮数只依赖于环大小</a:t>
            </a:r>
            <a:r>
              <a:rPr lang="en-US" altLang="zh-CN" sz="2800">
                <a:solidFill>
                  <a:schemeClr val="bg1"/>
                </a:solidFill>
              </a:rPr>
              <a:t>,</a:t>
            </a:r>
            <a:r>
              <a:rPr lang="zh-CN" altLang="en-US" sz="2800">
                <a:solidFill>
                  <a:schemeClr val="bg1"/>
                </a:solidFill>
              </a:rPr>
              <a:t>不依赖于</a:t>
            </a:r>
            <a:r>
              <a:rPr lang="en-US" altLang="zh-CN" sz="2800">
                <a:solidFill>
                  <a:schemeClr val="bg1"/>
                </a:solidFill>
              </a:rPr>
              <a:t>id</a:t>
            </a:r>
            <a:r>
              <a:rPr lang="zh-CN" altLang="en-US" sz="2800">
                <a:solidFill>
                  <a:schemeClr val="bg1"/>
                </a:solidFill>
              </a:rPr>
              <a:t>值）的算法</a:t>
            </a:r>
          </a:p>
          <a:p>
            <a:pPr marL="609600" indent="-609600" eaLnBrk="1" hangingPunct="1">
              <a:buFont typeface="Wingdings" panose="05000000000000000000" pitchFamily="2" charset="2"/>
              <a:buNone/>
            </a:pPr>
            <a:r>
              <a:rPr lang="zh-CN" altLang="en-US" sz="2800">
                <a:solidFill>
                  <a:schemeClr val="bg1"/>
                </a:solidFill>
              </a:rPr>
              <a:t>	当算法受限于上述两个条件时，至少需要</a:t>
            </a:r>
            <a:r>
              <a:rPr lang="el-GR" altLang="zh-CN" sz="2800">
                <a:solidFill>
                  <a:schemeClr val="bg1"/>
                </a:solidFill>
                <a:latin typeface="黑体" panose="02010609060101010101" pitchFamily="49" charset="-122"/>
              </a:rPr>
              <a:t>Ω</a:t>
            </a:r>
            <a:r>
              <a:rPr lang="en-US" altLang="zh-CN" sz="2800">
                <a:solidFill>
                  <a:schemeClr val="bg1"/>
                </a:solidFill>
                <a:latin typeface="黑体" panose="02010609060101010101" pitchFamily="49" charset="-122"/>
              </a:rPr>
              <a:t>(</a:t>
            </a:r>
            <a:r>
              <a:rPr lang="en-US" altLang="zh-CN" sz="2800" i="1">
                <a:solidFill>
                  <a:schemeClr val="bg1"/>
                </a:solidFill>
                <a:latin typeface="黑体" panose="02010609060101010101" pitchFamily="49" charset="-122"/>
              </a:rPr>
              <a:t>n</a:t>
            </a:r>
            <a:r>
              <a:rPr lang="en-US" altLang="zh-CN" sz="2800">
                <a:solidFill>
                  <a:schemeClr val="bg1"/>
                </a:solidFill>
                <a:latin typeface="黑体" panose="02010609060101010101" pitchFamily="49" charset="-122"/>
              </a:rPr>
              <a:t>lg</a:t>
            </a:r>
            <a:r>
              <a:rPr lang="en-US" altLang="zh-CN" sz="2800" i="1">
                <a:solidFill>
                  <a:schemeClr val="bg1"/>
                </a:solidFill>
                <a:latin typeface="黑体" panose="02010609060101010101" pitchFamily="49" charset="-122"/>
              </a:rPr>
              <a:t>n</a:t>
            </a:r>
            <a:r>
              <a:rPr lang="en-US" altLang="zh-CN" sz="2800">
                <a:solidFill>
                  <a:schemeClr val="bg1"/>
                </a:solidFill>
                <a:latin typeface="黑体" panose="02010609060101010101" pitchFamily="49" charset="-122"/>
              </a:rPr>
              <a:t>)</a:t>
            </a:r>
            <a:r>
              <a:rPr lang="zh-CN" altLang="en-US" sz="2800">
                <a:solidFill>
                  <a:schemeClr val="bg1"/>
                </a:solidFill>
              </a:rPr>
              <a:t>个</a:t>
            </a:r>
            <a:r>
              <a:rPr lang="en-US" altLang="zh-CN" sz="2800">
                <a:solidFill>
                  <a:schemeClr val="bg1"/>
                </a:solidFill>
              </a:rPr>
              <a:t>msgs.</a:t>
            </a:r>
            <a:endParaRPr lang="el-GR" altLang="zh-CN" sz="2800">
              <a:solidFill>
                <a:schemeClr val="bg1"/>
              </a:solidFill>
            </a:endParaRPr>
          </a:p>
        </p:txBody>
      </p:sp>
      <p:sp>
        <p:nvSpPr>
          <p:cNvPr id="4103" name="Rectangle 5">
            <a:extLst>
              <a:ext uri="{FF2B5EF4-FFF2-40B4-BE49-F238E27FC236}">
                <a16:creationId xmlns:a16="http://schemas.microsoft.com/office/drawing/2014/main" id="{400CE6B1-078F-4302-BA05-074DAF9E8E79}"/>
              </a:ext>
            </a:extLst>
          </p:cNvPr>
          <p:cNvSpPr>
            <a:spLocks noChangeArrowheads="1"/>
          </p:cNvSpPr>
          <p:nvPr/>
        </p:nvSpPr>
        <p:spPr bwMode="auto">
          <a:xfrm>
            <a:off x="2047875" y="3048000"/>
            <a:ext cx="914558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endParaRPr lang="zh-CN" altLang="en-US">
              <a:latin typeface="Times New Roman" panose="02020603050405020304" pitchFamily="18" charset="0"/>
            </a:endParaRPr>
          </a:p>
        </p:txBody>
      </p:sp>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日期占位符 1">
            <a:extLst>
              <a:ext uri="{FF2B5EF4-FFF2-40B4-BE49-F238E27FC236}">
                <a16:creationId xmlns:a16="http://schemas.microsoft.com/office/drawing/2014/main" id="{169DAF2C-C1D8-40CE-97E9-0717F30553D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147" name="灯片编号占位符 3">
            <a:extLst>
              <a:ext uri="{FF2B5EF4-FFF2-40B4-BE49-F238E27FC236}">
                <a16:creationId xmlns:a16="http://schemas.microsoft.com/office/drawing/2014/main" id="{9A0D3243-21FA-4F3E-906D-C7E5B473B72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BBB0068C-9BBE-4F08-ACD5-B7C63E2318F5}" type="slidenum">
              <a:rPr lang="en-US" altLang="zh-CN" sz="1400" b="0">
                <a:solidFill>
                  <a:srgbClr val="00CC00"/>
                </a:solidFill>
                <a:ea typeface="宋体" panose="02010600030101010101" pitchFamily="2" charset="-122"/>
              </a:rPr>
              <a:pPr>
                <a:spcBef>
                  <a:spcPct val="0"/>
                </a:spcBef>
                <a:buClrTx/>
                <a:buFontTx/>
                <a:buNone/>
              </a:pPr>
              <a:t>3</a:t>
            </a:fld>
            <a:endParaRPr lang="en-US" altLang="zh-CN" sz="1400" b="0">
              <a:solidFill>
                <a:srgbClr val="00CC00"/>
              </a:solidFill>
              <a:ea typeface="宋体" panose="02010600030101010101" pitchFamily="2" charset="-122"/>
            </a:endParaRPr>
          </a:p>
        </p:txBody>
      </p:sp>
      <p:sp>
        <p:nvSpPr>
          <p:cNvPr id="6148" name="灯片编号占位符 5">
            <a:extLst>
              <a:ext uri="{FF2B5EF4-FFF2-40B4-BE49-F238E27FC236}">
                <a16:creationId xmlns:a16="http://schemas.microsoft.com/office/drawing/2014/main" id="{DCE65A17-75DB-4B5D-AA11-8D0CC129AE9B}"/>
              </a:ext>
            </a:extLst>
          </p:cNvPr>
          <p:cNvSpPr txBox="1">
            <a:spLocks noGrp="1"/>
          </p:cNvSpPr>
          <p:nvPr/>
        </p:nvSpPr>
        <p:spPr bwMode="auto">
          <a:xfrm>
            <a:off x="6589713" y="6237288"/>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lgn="r" eaLnBrk="1" hangingPunct="1">
              <a:spcBef>
                <a:spcPct val="0"/>
              </a:spcBef>
              <a:buClrTx/>
              <a:buFontTx/>
              <a:buNone/>
            </a:pPr>
            <a:fld id="{A817C861-5D2B-4D9B-9B54-967D7E026C2B}" type="slidenum">
              <a:rPr lang="en-US" altLang="zh-CN" sz="1400" b="0">
                <a:solidFill>
                  <a:srgbClr val="00CC00"/>
                </a:solidFill>
                <a:ea typeface="宋体" panose="02010600030101010101" pitchFamily="2" charset="-122"/>
              </a:rPr>
              <a:pPr algn="r" eaLnBrk="1" hangingPunct="1">
                <a:spcBef>
                  <a:spcPct val="0"/>
                </a:spcBef>
                <a:buClrTx/>
                <a:buFontTx/>
                <a:buNone/>
              </a:pPr>
              <a:t>3</a:t>
            </a:fld>
            <a:endParaRPr lang="en-US" altLang="zh-CN" sz="1400" b="0">
              <a:solidFill>
                <a:srgbClr val="00CC00"/>
              </a:solidFill>
              <a:ea typeface="宋体" panose="02010600030101010101" pitchFamily="2" charset="-122"/>
            </a:endParaRPr>
          </a:p>
        </p:txBody>
      </p:sp>
      <p:sp>
        <p:nvSpPr>
          <p:cNvPr id="6149" name="Rectangle 2">
            <a:extLst>
              <a:ext uri="{FF2B5EF4-FFF2-40B4-BE49-F238E27FC236}">
                <a16:creationId xmlns:a16="http://schemas.microsoft.com/office/drawing/2014/main" id="{17041DCB-5CCD-47F6-9E34-13C7CA26D365}"/>
              </a:ext>
            </a:extLst>
          </p:cNvPr>
          <p:cNvSpPr>
            <a:spLocks noGrp="1" noChangeArrowheads="1"/>
          </p:cNvSpPr>
          <p:nvPr>
            <p:ph type="title" idx="4294967295"/>
          </p:nvPr>
        </p:nvSpPr>
        <p:spPr>
          <a:xfrm>
            <a:off x="260350" y="184150"/>
            <a:ext cx="8461375" cy="503238"/>
          </a:xfrm>
        </p:spPr>
        <p:txBody>
          <a:bodyPr/>
          <a:lstStyle/>
          <a:p>
            <a:pPr algn="l" eaLnBrk="1" hangingPunct="1"/>
            <a:r>
              <a:rPr lang="en-US" altLang="zh-CN" sz="4000">
                <a:solidFill>
                  <a:schemeClr val="bg1"/>
                </a:solidFill>
                <a:cs typeface="Times New Roman" panose="02020603050405020304" pitchFamily="18" charset="0"/>
              </a:rPr>
              <a:t>§ </a:t>
            </a:r>
            <a:r>
              <a:rPr lang="en-US" altLang="zh-CN">
                <a:solidFill>
                  <a:schemeClr val="bg1"/>
                </a:solidFill>
              </a:rPr>
              <a:t>3.4.1 </a:t>
            </a:r>
            <a:r>
              <a:rPr lang="zh-CN" altLang="en-US">
                <a:solidFill>
                  <a:schemeClr val="bg1"/>
                </a:solidFill>
              </a:rPr>
              <a:t>上界 </a:t>
            </a:r>
            <a:r>
              <a:rPr lang="en-US" altLang="zh-CN">
                <a:solidFill>
                  <a:schemeClr val="bg1"/>
                </a:solidFill>
              </a:rPr>
              <a:t>O(n)</a:t>
            </a:r>
            <a:endParaRPr lang="zh-CN" altLang="el-GR">
              <a:solidFill>
                <a:schemeClr val="bg1"/>
              </a:solidFill>
            </a:endParaRPr>
          </a:p>
        </p:txBody>
      </p:sp>
      <p:sp>
        <p:nvSpPr>
          <p:cNvPr id="6150" name="Rectangle 3">
            <a:extLst>
              <a:ext uri="{FF2B5EF4-FFF2-40B4-BE49-F238E27FC236}">
                <a16:creationId xmlns:a16="http://schemas.microsoft.com/office/drawing/2014/main" id="{E8B26F76-3EA6-4BE1-9F77-C4B441A71387}"/>
              </a:ext>
            </a:extLst>
          </p:cNvPr>
          <p:cNvSpPr>
            <a:spLocks noGrp="1" noChangeArrowheads="1"/>
          </p:cNvSpPr>
          <p:nvPr>
            <p:ph type="body" idx="4294967295"/>
          </p:nvPr>
        </p:nvSpPr>
        <p:spPr>
          <a:xfrm>
            <a:off x="250825" y="863600"/>
            <a:ext cx="8732838" cy="5994400"/>
          </a:xfrm>
        </p:spPr>
        <p:txBody>
          <a:bodyPr/>
          <a:lstStyle/>
          <a:p>
            <a:pPr marL="609600" indent="-609600" eaLnBrk="1" hangingPunct="1">
              <a:lnSpc>
                <a:spcPct val="90000"/>
              </a:lnSpc>
              <a:buFont typeface="Wingdings" panose="05000000000000000000" pitchFamily="2" charset="2"/>
              <a:buNone/>
            </a:pPr>
            <a:r>
              <a:rPr lang="en-US" altLang="zh-CN" sz="2400">
                <a:solidFill>
                  <a:schemeClr val="bg1"/>
                </a:solidFill>
              </a:rPr>
              <a:t>	</a:t>
            </a:r>
            <a:r>
              <a:rPr lang="zh-CN" altLang="el-GR" sz="2400">
                <a:solidFill>
                  <a:schemeClr val="bg1"/>
                </a:solidFill>
              </a:rPr>
              <a:t>上节已证明在异步环上</a:t>
            </a:r>
            <a:r>
              <a:rPr lang="en-US" altLang="zh-CN" sz="2400">
                <a:solidFill>
                  <a:schemeClr val="bg1"/>
                </a:solidFill>
              </a:rPr>
              <a:t>leader</a:t>
            </a:r>
            <a:r>
              <a:rPr lang="zh-CN" altLang="en-US" sz="2400">
                <a:solidFill>
                  <a:schemeClr val="bg1"/>
                </a:solidFill>
              </a:rPr>
              <a:t>选举问题的</a:t>
            </a:r>
            <a:r>
              <a:rPr lang="en-US" altLang="zh-CN" sz="2400">
                <a:solidFill>
                  <a:schemeClr val="bg1"/>
                </a:solidFill>
              </a:rPr>
              <a:t>msg</a:t>
            </a:r>
            <a:r>
              <a:rPr lang="zh-CN" altLang="en-US" sz="2400">
                <a:solidFill>
                  <a:schemeClr val="bg1"/>
                </a:solidFill>
              </a:rPr>
              <a:t>复杂度下界为</a:t>
            </a:r>
            <a:r>
              <a:rPr lang="el-GR" altLang="zh-CN" sz="2400">
                <a:solidFill>
                  <a:schemeClr val="bg1"/>
                </a:solidFill>
                <a:latin typeface="黑体" panose="02010609060101010101" pitchFamily="49" charset="-122"/>
              </a:rPr>
              <a:t>Ω</a:t>
            </a:r>
            <a:r>
              <a:rPr lang="en-US" altLang="zh-CN" sz="2400">
                <a:solidFill>
                  <a:schemeClr val="bg1"/>
                </a:solidFill>
                <a:latin typeface="黑体" panose="02010609060101010101" pitchFamily="49" charset="-122"/>
              </a:rPr>
              <a:t>(</a:t>
            </a:r>
            <a:r>
              <a:rPr lang="en-US" altLang="zh-CN" sz="2400" i="1">
                <a:solidFill>
                  <a:schemeClr val="bg1"/>
                </a:solidFill>
                <a:latin typeface="黑体" panose="02010609060101010101" pitchFamily="49" charset="-122"/>
              </a:rPr>
              <a:t>n</a:t>
            </a:r>
            <a:r>
              <a:rPr lang="en-US" altLang="zh-CN" sz="2400">
                <a:solidFill>
                  <a:schemeClr val="bg1"/>
                </a:solidFill>
                <a:latin typeface="黑体" panose="02010609060101010101" pitchFamily="49" charset="-122"/>
              </a:rPr>
              <a:t>lg</a:t>
            </a:r>
            <a:r>
              <a:rPr lang="en-US" altLang="zh-CN" sz="2400" i="1">
                <a:solidFill>
                  <a:schemeClr val="bg1"/>
                </a:solidFill>
                <a:latin typeface="黑体" panose="02010609060101010101" pitchFamily="49" charset="-122"/>
              </a:rPr>
              <a:t>n</a:t>
            </a:r>
            <a:r>
              <a:rPr lang="en-US" altLang="zh-CN" sz="2400">
                <a:solidFill>
                  <a:schemeClr val="bg1"/>
                </a:solidFill>
                <a:latin typeface="黑体" panose="02010609060101010101" pitchFamily="49" charset="-122"/>
              </a:rPr>
              <a:t>)</a:t>
            </a:r>
            <a:r>
              <a:rPr lang="en-US" altLang="zh-CN" sz="2400">
                <a:solidFill>
                  <a:schemeClr val="bg1"/>
                </a:solidFill>
              </a:rPr>
              <a:t> </a:t>
            </a:r>
            <a:r>
              <a:rPr lang="zh-CN" altLang="en-US" sz="2400">
                <a:solidFill>
                  <a:schemeClr val="bg1"/>
                </a:solidFill>
              </a:rPr>
              <a:t>，其算法的关键是</a:t>
            </a:r>
            <a:r>
              <a:rPr lang="en-US" altLang="zh-CN" sz="2400">
                <a:solidFill>
                  <a:schemeClr val="bg1"/>
                </a:solidFill>
              </a:rPr>
              <a:t>msg</a:t>
            </a:r>
            <a:r>
              <a:rPr lang="zh-CN" altLang="en-US" sz="2400">
                <a:solidFill>
                  <a:schemeClr val="bg1"/>
                </a:solidFill>
              </a:rPr>
              <a:t>延迟是任意长的。</a:t>
            </a:r>
          </a:p>
          <a:p>
            <a:pPr marL="609600" indent="-609600" eaLnBrk="1" hangingPunct="1">
              <a:lnSpc>
                <a:spcPct val="90000"/>
              </a:lnSpc>
              <a:buFont typeface="Wingdings" panose="05000000000000000000" pitchFamily="2" charset="2"/>
              <a:buNone/>
            </a:pPr>
            <a:r>
              <a:rPr lang="zh-CN" altLang="en-US" sz="2400">
                <a:solidFill>
                  <a:schemeClr val="bg1"/>
                </a:solidFill>
              </a:rPr>
              <a:t>	因为同步环上 </a:t>
            </a:r>
          </a:p>
          <a:p>
            <a:pPr marL="609600" indent="-609600" eaLnBrk="1" hangingPunct="1">
              <a:lnSpc>
                <a:spcPct val="90000"/>
              </a:lnSpc>
              <a:buFont typeface="Wingdings" panose="05000000000000000000" pitchFamily="2" charset="2"/>
              <a:buNone/>
            </a:pPr>
            <a:r>
              <a:rPr lang="zh-CN" altLang="en-US" sz="2400">
                <a:solidFill>
                  <a:schemeClr val="bg1"/>
                </a:solidFill>
              </a:rPr>
              <a:t>	</a:t>
            </a:r>
            <a:r>
              <a:rPr lang="en-US" altLang="zh-CN" sz="2400">
                <a:solidFill>
                  <a:schemeClr val="bg1"/>
                </a:solidFill>
              </a:rPr>
              <a:t>1) msg</a:t>
            </a:r>
            <a:r>
              <a:rPr lang="zh-CN" altLang="en-US" sz="2400">
                <a:solidFill>
                  <a:schemeClr val="bg1"/>
                </a:solidFill>
              </a:rPr>
              <a:t>延迟是确定的，故同步模型是否有较好的结果呢</a:t>
            </a:r>
            <a:r>
              <a:rPr lang="en-US" altLang="zh-CN" sz="2400">
                <a:solidFill>
                  <a:schemeClr val="bg1"/>
                </a:solidFill>
              </a:rPr>
              <a:t>?</a:t>
            </a:r>
          </a:p>
          <a:p>
            <a:pPr marL="609600" indent="-609600" eaLnBrk="1" hangingPunct="1">
              <a:lnSpc>
                <a:spcPct val="90000"/>
              </a:lnSpc>
              <a:buFont typeface="Wingdings" panose="05000000000000000000" pitchFamily="2" charset="2"/>
              <a:buNone/>
            </a:pPr>
            <a:r>
              <a:rPr lang="en-US" altLang="zh-CN" sz="2400">
                <a:solidFill>
                  <a:schemeClr val="bg1"/>
                </a:solidFill>
              </a:rPr>
              <a:t>	2) </a:t>
            </a:r>
            <a:r>
              <a:rPr lang="zh-CN" altLang="en-US" sz="2400">
                <a:solidFill>
                  <a:schemeClr val="bg1"/>
                </a:solidFill>
              </a:rPr>
              <a:t>获取</a:t>
            </a:r>
            <a:r>
              <a:rPr lang="en-US" altLang="zh-CN" sz="2400">
                <a:solidFill>
                  <a:schemeClr val="bg1"/>
                </a:solidFill>
              </a:rPr>
              <a:t>info</a:t>
            </a:r>
            <a:r>
              <a:rPr lang="zh-CN" altLang="en-US" sz="2400">
                <a:solidFill>
                  <a:schemeClr val="bg1"/>
                </a:solidFill>
              </a:rPr>
              <a:t>不仅来自于接收</a:t>
            </a:r>
            <a:r>
              <a:rPr lang="en-US" altLang="zh-CN" sz="2400">
                <a:solidFill>
                  <a:schemeClr val="bg1"/>
                </a:solidFill>
              </a:rPr>
              <a:t>msg,</a:t>
            </a:r>
            <a:r>
              <a:rPr lang="zh-CN" altLang="en-US" sz="2400">
                <a:solidFill>
                  <a:schemeClr val="bg1"/>
                </a:solidFill>
              </a:rPr>
              <a:t>在某轮里的内附件也能获取</a:t>
            </a:r>
            <a:r>
              <a:rPr lang="en-US" altLang="zh-CN" sz="2400">
                <a:solidFill>
                  <a:schemeClr val="bg1"/>
                </a:solidFill>
              </a:rPr>
              <a:t>info</a:t>
            </a:r>
          </a:p>
          <a:p>
            <a:pPr marL="609600" indent="-609600" eaLnBrk="1" hangingPunct="1">
              <a:lnSpc>
                <a:spcPct val="90000"/>
              </a:lnSpc>
              <a:buFont typeface="Wingdings" panose="05000000000000000000" pitchFamily="2" charset="2"/>
              <a:buNone/>
            </a:pPr>
            <a:r>
              <a:rPr lang="en-US" altLang="zh-CN" sz="2400">
                <a:solidFill>
                  <a:schemeClr val="bg1"/>
                </a:solidFill>
              </a:rPr>
              <a:t>	</a:t>
            </a:r>
            <a:r>
              <a:rPr lang="zh-CN" altLang="en-US" sz="2400">
                <a:solidFill>
                  <a:schemeClr val="bg1"/>
                </a:solidFill>
              </a:rPr>
              <a:t>本节提出两个算法，</a:t>
            </a:r>
            <a:r>
              <a:rPr lang="en-US" altLang="zh-CN" sz="2400">
                <a:solidFill>
                  <a:schemeClr val="bg1"/>
                </a:solidFill>
              </a:rPr>
              <a:t>msg</a:t>
            </a:r>
            <a:r>
              <a:rPr lang="zh-CN" altLang="en-US" sz="2400">
                <a:solidFill>
                  <a:schemeClr val="bg1"/>
                </a:solidFill>
              </a:rPr>
              <a:t>复杂性上界为</a:t>
            </a:r>
            <a:r>
              <a:rPr lang="en-US" altLang="zh-CN" sz="2400">
                <a:solidFill>
                  <a:schemeClr val="bg1"/>
                </a:solidFill>
              </a:rPr>
              <a:t>O(n),</a:t>
            </a:r>
            <a:r>
              <a:rPr lang="zh-CN" altLang="en-US" sz="2400">
                <a:solidFill>
                  <a:schemeClr val="bg1"/>
                </a:solidFill>
              </a:rPr>
              <a:t>针对单向环，但是用于双向环</a:t>
            </a:r>
          </a:p>
          <a:p>
            <a:pPr marL="609600" indent="-609600" eaLnBrk="1" hangingPunct="1">
              <a:lnSpc>
                <a:spcPct val="90000"/>
              </a:lnSpc>
              <a:buFont typeface="Wingdings" panose="05000000000000000000" pitchFamily="2" charset="2"/>
              <a:buNone/>
            </a:pPr>
            <a:r>
              <a:rPr lang="zh-CN" altLang="en-US" sz="2400">
                <a:solidFill>
                  <a:schemeClr val="bg1"/>
                </a:solidFill>
              </a:rPr>
              <a:t>	</a:t>
            </a:r>
            <a:r>
              <a:rPr lang="en-US" altLang="zh-CN" sz="2400">
                <a:solidFill>
                  <a:schemeClr val="bg1"/>
                </a:solidFill>
              </a:rPr>
              <a:t>1) </a:t>
            </a:r>
            <a:r>
              <a:rPr lang="zh-CN" altLang="en-US" sz="2400">
                <a:solidFill>
                  <a:schemeClr val="bg1"/>
                </a:solidFill>
              </a:rPr>
              <a:t>非均匀的：要求环中所有的结点开始于同一轮，标准的同步模型 </a:t>
            </a:r>
            <a:r>
              <a:rPr lang="en-US" altLang="zh-CN" sz="2400">
                <a:solidFill>
                  <a:schemeClr val="bg1"/>
                </a:solidFill>
              </a:rPr>
              <a:t>(</a:t>
            </a:r>
            <a:r>
              <a:rPr lang="zh-CN" altLang="en-US" sz="2400">
                <a:solidFill>
                  <a:schemeClr val="bg1"/>
                </a:solidFill>
              </a:rPr>
              <a:t>需知道</a:t>
            </a:r>
            <a:r>
              <a:rPr lang="en-US" altLang="zh-CN" sz="2400">
                <a:solidFill>
                  <a:schemeClr val="bg1"/>
                </a:solidFill>
              </a:rPr>
              <a:t>n)</a:t>
            </a:r>
          </a:p>
          <a:p>
            <a:pPr marL="609600" indent="-609600" eaLnBrk="1" hangingPunct="1">
              <a:lnSpc>
                <a:spcPct val="90000"/>
              </a:lnSpc>
              <a:buFont typeface="Wingdings" panose="05000000000000000000" pitchFamily="2" charset="2"/>
              <a:buNone/>
            </a:pPr>
            <a:r>
              <a:rPr lang="en-US" altLang="zh-CN" sz="2400">
                <a:solidFill>
                  <a:schemeClr val="bg1"/>
                </a:solidFill>
              </a:rPr>
              <a:t>	2) </a:t>
            </a:r>
            <a:r>
              <a:rPr lang="zh-CN" altLang="en-US" sz="2400">
                <a:solidFill>
                  <a:schemeClr val="bg1"/>
                </a:solidFill>
              </a:rPr>
              <a:t>均匀的： 结点可开始于不同轮，弱同步模型 </a:t>
            </a:r>
            <a:r>
              <a:rPr lang="en-US" altLang="zh-CN" sz="2400">
                <a:solidFill>
                  <a:schemeClr val="bg1"/>
                </a:solidFill>
              </a:rPr>
              <a:t>(</a:t>
            </a:r>
            <a:r>
              <a:rPr lang="zh-CN" altLang="en-US" sz="2400">
                <a:solidFill>
                  <a:schemeClr val="bg1"/>
                </a:solidFill>
              </a:rPr>
              <a:t>无需知道</a:t>
            </a:r>
            <a:r>
              <a:rPr lang="en-US" altLang="zh-CN" sz="2400">
                <a:solidFill>
                  <a:schemeClr val="bg1"/>
                </a:solidFill>
              </a:rPr>
              <a:t>n)</a:t>
            </a:r>
            <a:endParaRPr lang="zh-CN" altLang="el-GR" sz="2400">
              <a:solidFill>
                <a:schemeClr val="bg1"/>
              </a:solidFill>
            </a:endParaRPr>
          </a:p>
        </p:txBody>
      </p:sp>
      <p:sp>
        <p:nvSpPr>
          <p:cNvPr id="6151" name="Rectangle 5">
            <a:extLst>
              <a:ext uri="{FF2B5EF4-FFF2-40B4-BE49-F238E27FC236}">
                <a16:creationId xmlns:a16="http://schemas.microsoft.com/office/drawing/2014/main" id="{E5C79EFB-D738-4719-8F6B-BDACC3EF17EB}"/>
              </a:ext>
            </a:extLst>
          </p:cNvPr>
          <p:cNvSpPr>
            <a:spLocks noChangeArrowheads="1"/>
          </p:cNvSpPr>
          <p:nvPr/>
        </p:nvSpPr>
        <p:spPr bwMode="auto">
          <a:xfrm>
            <a:off x="2047875" y="3048000"/>
            <a:ext cx="914558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endParaRPr lang="zh-CN" altLang="en-US">
              <a:latin typeface="Times New Roman" panose="02020603050405020304" pitchFamily="18" charset="0"/>
            </a:endParaRP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日期占位符 4">
            <a:extLst>
              <a:ext uri="{FF2B5EF4-FFF2-40B4-BE49-F238E27FC236}">
                <a16:creationId xmlns:a16="http://schemas.microsoft.com/office/drawing/2014/main" id="{8163E86E-3C83-46F9-9142-3253E74F4CF0}"/>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195" name="灯片编号占位符 6">
            <a:extLst>
              <a:ext uri="{FF2B5EF4-FFF2-40B4-BE49-F238E27FC236}">
                <a16:creationId xmlns:a16="http://schemas.microsoft.com/office/drawing/2014/main" id="{3FAD4A37-A8E6-4180-9C33-AD0DD22466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F896B3C6-B1AF-41CE-9C52-E7074A6160AC}" type="slidenum">
              <a:rPr lang="en-US" altLang="zh-CN" sz="1400" b="0">
                <a:solidFill>
                  <a:srgbClr val="00CC00"/>
                </a:solidFill>
                <a:ea typeface="宋体" panose="02010600030101010101" pitchFamily="2" charset="-122"/>
              </a:rPr>
              <a:pPr>
                <a:spcBef>
                  <a:spcPct val="0"/>
                </a:spcBef>
                <a:buClrTx/>
                <a:buFontTx/>
                <a:buNone/>
              </a:pPr>
              <a:t>4</a:t>
            </a:fld>
            <a:endParaRPr lang="en-US" altLang="zh-CN" sz="1400" b="0">
              <a:solidFill>
                <a:srgbClr val="00CC00"/>
              </a:solidFill>
              <a:ea typeface="宋体" panose="02010600030101010101" pitchFamily="2" charset="-122"/>
            </a:endParaRPr>
          </a:p>
        </p:txBody>
      </p:sp>
      <p:sp>
        <p:nvSpPr>
          <p:cNvPr id="8196" name="Rectangle 2">
            <a:extLst>
              <a:ext uri="{FF2B5EF4-FFF2-40B4-BE49-F238E27FC236}">
                <a16:creationId xmlns:a16="http://schemas.microsoft.com/office/drawing/2014/main" id="{1CA8F196-B84E-426D-B51B-9E875812D469}"/>
              </a:ext>
            </a:extLst>
          </p:cNvPr>
          <p:cNvSpPr>
            <a:spLocks noGrp="1" noChangeArrowheads="1"/>
          </p:cNvSpPr>
          <p:nvPr>
            <p:ph type="body" sz="half" idx="1"/>
          </p:nvPr>
        </p:nvSpPr>
        <p:spPr>
          <a:xfrm>
            <a:off x="0" y="638175"/>
            <a:ext cx="8983663" cy="5984875"/>
          </a:xfrm>
        </p:spPr>
        <p:txBody>
          <a:bodyPr/>
          <a:lstStyle/>
          <a:p>
            <a:pPr marL="533400" indent="-533400" eaLnBrk="1" hangingPunct="1">
              <a:lnSpc>
                <a:spcPct val="120000"/>
              </a:lnSpc>
              <a:spcBef>
                <a:spcPct val="10000"/>
              </a:spcBef>
              <a:buClr>
                <a:schemeClr val="bg1"/>
              </a:buClr>
              <a:buFont typeface="Wingdings" panose="05000000000000000000" pitchFamily="2" charset="2"/>
              <a:buAutoNum type="arabicPeriod"/>
            </a:pPr>
            <a:r>
              <a:rPr lang="en-US" altLang="zh-CN" sz="2800">
                <a:cs typeface="Times New Roman" panose="02020603050405020304" pitchFamily="18" charset="0"/>
              </a:rPr>
              <a:t>Non-uniform Alg</a:t>
            </a:r>
          </a:p>
          <a:p>
            <a:pPr marL="914400" lvl="1" indent="-457200" algn="just" eaLnBrk="1" hangingPunct="1">
              <a:lnSpc>
                <a:spcPct val="120000"/>
              </a:lnSpc>
              <a:spcBef>
                <a:spcPct val="10000"/>
              </a:spcBef>
              <a:buClr>
                <a:srgbClr val="FFFF00"/>
              </a:buClr>
              <a:buFont typeface="Wingdings" panose="05000000000000000000" pitchFamily="2" charset="2"/>
              <a:buChar char="n"/>
            </a:pPr>
            <a:r>
              <a:rPr lang="zh-CN" altLang="en-US" sz="2400">
                <a:solidFill>
                  <a:srgbClr val="FFFF00"/>
                </a:solidFill>
              </a:rPr>
              <a:t>基本特征</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选择环中最小</a:t>
            </a:r>
            <a:r>
              <a:rPr lang="en-US" altLang="zh-CN" sz="2400">
                <a:solidFill>
                  <a:schemeClr val="bg1"/>
                </a:solidFill>
              </a:rPr>
              <a:t>id</a:t>
            </a:r>
            <a:r>
              <a:rPr lang="zh-CN" altLang="en-US" sz="2400">
                <a:solidFill>
                  <a:schemeClr val="bg1"/>
                </a:solidFill>
              </a:rPr>
              <a:t>（各</a:t>
            </a:r>
            <a:r>
              <a:rPr lang="en-US" altLang="zh-CN" sz="2400">
                <a:solidFill>
                  <a:schemeClr val="bg1"/>
                </a:solidFill>
              </a:rPr>
              <a:t>id</a:t>
            </a:r>
            <a:r>
              <a:rPr lang="zh-CN" altLang="en-US" sz="2400">
                <a:solidFill>
                  <a:schemeClr val="bg1"/>
                </a:solidFill>
              </a:rPr>
              <a:t>互不相同）的结点作为</a:t>
            </a:r>
            <a:r>
              <a:rPr lang="en-US" altLang="zh-CN" sz="2400">
                <a:solidFill>
                  <a:schemeClr val="bg1"/>
                </a:solidFill>
              </a:rPr>
              <a:t>leader</a:t>
            </a:r>
            <a:r>
              <a:rPr lang="zh-CN" altLang="en-US" sz="2400">
                <a:solidFill>
                  <a:schemeClr val="bg1"/>
                </a:solidFill>
              </a:rPr>
              <a:t>，按</a:t>
            </a:r>
            <a:r>
              <a:rPr lang="en-US" altLang="zh-CN" sz="2400">
                <a:solidFill>
                  <a:schemeClr val="bg1"/>
                </a:solidFill>
              </a:rPr>
              <a:t>Phase</a:t>
            </a:r>
            <a:r>
              <a:rPr lang="zh-CN" altLang="en-US" sz="2400">
                <a:solidFill>
                  <a:schemeClr val="bg1"/>
                </a:solidFill>
              </a:rPr>
              <a:t>运行，</a:t>
            </a:r>
            <a:r>
              <a:rPr lang="zh-CN" altLang="en-US" sz="2400"/>
              <a:t>每个阶段由</a:t>
            </a:r>
            <a:r>
              <a:rPr lang="en-US" altLang="zh-CN" sz="2400"/>
              <a:t>n</a:t>
            </a:r>
            <a:r>
              <a:rPr lang="zh-CN" altLang="en-US" sz="2400"/>
              <a:t>个轮组成</a:t>
            </a:r>
            <a:r>
              <a:rPr lang="zh-CN" altLang="en-US" sz="2400">
                <a:solidFill>
                  <a:schemeClr val="bg1"/>
                </a:solidFill>
              </a:rPr>
              <a:t>。在</a:t>
            </a:r>
            <a:r>
              <a:rPr lang="en-US" altLang="zh-CN" sz="2400">
                <a:solidFill>
                  <a:schemeClr val="bg1"/>
                </a:solidFill>
              </a:rPr>
              <a:t>Phase i (i ≥ 0)</a:t>
            </a:r>
            <a:r>
              <a:rPr lang="zh-CN" altLang="en-US" sz="2400">
                <a:solidFill>
                  <a:schemeClr val="bg1"/>
                </a:solidFill>
              </a:rPr>
              <a:t>，若存在一个</a:t>
            </a:r>
            <a:r>
              <a:rPr lang="en-US" altLang="zh-CN" sz="2400">
                <a:solidFill>
                  <a:schemeClr val="bg1"/>
                </a:solidFill>
              </a:rPr>
              <a:t>id</a:t>
            </a:r>
            <a:r>
              <a:rPr lang="zh-CN" altLang="en-US" sz="2400">
                <a:solidFill>
                  <a:schemeClr val="bg1"/>
                </a:solidFill>
              </a:rPr>
              <a:t>为</a:t>
            </a:r>
            <a:r>
              <a:rPr lang="en-US" altLang="zh-CN" sz="2400">
                <a:solidFill>
                  <a:schemeClr val="bg1"/>
                </a:solidFill>
              </a:rPr>
              <a:t>i</a:t>
            </a:r>
            <a:r>
              <a:rPr lang="zh-CN" altLang="en-US" sz="2400">
                <a:solidFill>
                  <a:schemeClr val="bg1"/>
                </a:solidFill>
              </a:rPr>
              <a:t>的结点，则该结点为</a:t>
            </a:r>
            <a:r>
              <a:rPr lang="en-US" altLang="zh-CN" sz="2400">
                <a:solidFill>
                  <a:schemeClr val="bg1"/>
                </a:solidFill>
              </a:rPr>
              <a:t>leader</a:t>
            </a:r>
            <a:r>
              <a:rPr lang="zh-CN" altLang="en-US" sz="2400">
                <a:solidFill>
                  <a:schemeClr val="bg1"/>
                </a:solidFill>
              </a:rPr>
              <a:t>，并终止算法，因此，最小</a:t>
            </a:r>
            <a:r>
              <a:rPr lang="en-US" altLang="zh-CN" sz="2400">
                <a:solidFill>
                  <a:schemeClr val="bg1"/>
                </a:solidFill>
              </a:rPr>
              <a:t>id</a:t>
            </a:r>
            <a:r>
              <a:rPr lang="zh-CN" altLang="en-US" sz="2400">
                <a:solidFill>
                  <a:schemeClr val="bg1"/>
                </a:solidFill>
              </a:rPr>
              <a:t>的结点被选为</a:t>
            </a:r>
            <a:r>
              <a:rPr lang="en-US" altLang="zh-CN" sz="2400">
                <a:solidFill>
                  <a:schemeClr val="bg1"/>
                </a:solidFill>
              </a:rPr>
              <a:t>leader</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a:t>
            </a:r>
            <a:r>
              <a:rPr lang="zh-CN" altLang="en-US" sz="2400">
                <a:solidFill>
                  <a:schemeClr val="bg1"/>
                </a:solidFill>
              </a:rPr>
              <a:t>显然，</a:t>
            </a:r>
            <a:r>
              <a:rPr lang="en-US" altLang="zh-CN" sz="2400">
                <a:solidFill>
                  <a:schemeClr val="bg1"/>
                </a:solidFill>
              </a:rPr>
              <a:t>Phase</a:t>
            </a:r>
            <a:r>
              <a:rPr lang="zh-CN" altLang="en-US" sz="2400">
                <a:solidFill>
                  <a:schemeClr val="bg1"/>
                </a:solidFill>
              </a:rPr>
              <a:t>数目取决于</a:t>
            </a:r>
            <a:r>
              <a:rPr lang="en-US" altLang="zh-CN" sz="2400">
                <a:solidFill>
                  <a:schemeClr val="bg1"/>
                </a:solidFill>
              </a:rPr>
              <a:t>n</a:t>
            </a:r>
            <a:r>
              <a:rPr lang="zh-CN" altLang="en-US" sz="2400">
                <a:solidFill>
                  <a:schemeClr val="bg1"/>
                </a:solidFill>
              </a:rPr>
              <a:t>个节点的标志符的取值。</a:t>
            </a:r>
          </a:p>
          <a:p>
            <a:pPr marL="914400" lvl="1" indent="-457200" algn="just" eaLnBrk="1" hangingPunct="1">
              <a:lnSpc>
                <a:spcPct val="120000"/>
              </a:lnSpc>
              <a:spcBef>
                <a:spcPct val="10000"/>
              </a:spcBef>
              <a:buClr>
                <a:srgbClr val="FFFF00"/>
              </a:buClr>
              <a:buFont typeface="Wingdings" panose="05000000000000000000" pitchFamily="2" charset="2"/>
              <a:buChar char="n"/>
            </a:pPr>
            <a:r>
              <a:rPr lang="zh-CN" altLang="en-US" sz="2400">
                <a:solidFill>
                  <a:srgbClr val="FFFF00"/>
                </a:solidFill>
              </a:rPr>
              <a:t>具体实现</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r>
              <a:rPr lang="en-US" altLang="zh-CN" sz="2400">
                <a:solidFill>
                  <a:schemeClr val="bg1"/>
                </a:solidFill>
              </a:rPr>
              <a:t>Phase i</a:t>
            </a:r>
            <a:r>
              <a:rPr lang="zh-CN" altLang="en-US" sz="2400">
                <a:solidFill>
                  <a:schemeClr val="bg1"/>
                </a:solidFill>
              </a:rPr>
              <a:t>包括轮：</a:t>
            </a:r>
            <a:r>
              <a:rPr lang="en-US" altLang="zh-CN" sz="2400">
                <a:solidFill>
                  <a:schemeClr val="bg1"/>
                </a:solidFill>
              </a:rPr>
              <a:t>n·i+1, n·i+2, …, n·i+n</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a:t>
            </a:r>
            <a:r>
              <a:rPr lang="zh-CN" altLang="en-US" sz="2400">
                <a:solidFill>
                  <a:schemeClr val="bg1"/>
                </a:solidFill>
              </a:rPr>
              <a:t>在第</a:t>
            </a:r>
            <a:r>
              <a:rPr lang="en-US" altLang="zh-CN" sz="2400">
                <a:solidFill>
                  <a:schemeClr val="bg1"/>
                </a:solidFill>
              </a:rPr>
              <a:t>i</a:t>
            </a:r>
            <a:r>
              <a:rPr lang="zh-CN" altLang="en-US" sz="2400">
                <a:solidFill>
                  <a:schemeClr val="bg1"/>
                </a:solidFill>
              </a:rPr>
              <a:t>阶段开始，若一个结点的</a:t>
            </a:r>
            <a:r>
              <a:rPr lang="en-US" altLang="zh-CN" sz="2400">
                <a:solidFill>
                  <a:schemeClr val="bg1"/>
                </a:solidFill>
              </a:rPr>
              <a:t>id</a:t>
            </a:r>
            <a:r>
              <a:rPr lang="zh-CN" altLang="en-US" sz="2400">
                <a:solidFill>
                  <a:schemeClr val="bg1"/>
                </a:solidFill>
              </a:rPr>
              <a:t>是</a:t>
            </a:r>
            <a:r>
              <a:rPr lang="en-US" altLang="zh-CN" sz="2400">
                <a:solidFill>
                  <a:schemeClr val="bg1"/>
                </a:solidFill>
              </a:rPr>
              <a:t>i</a:t>
            </a:r>
            <a:r>
              <a:rPr lang="zh-CN" altLang="en-US" sz="2400">
                <a:solidFill>
                  <a:schemeClr val="bg1"/>
                </a:solidFill>
              </a:rPr>
              <a:t>，且它尚未终止，则该节点绕环发送一个</a:t>
            </a:r>
            <a:r>
              <a:rPr lang="en-US" altLang="zh-CN" sz="2400">
                <a:solidFill>
                  <a:schemeClr val="bg1"/>
                </a:solidFill>
              </a:rPr>
              <a:t>msg</a:t>
            </a:r>
            <a:r>
              <a:rPr lang="zh-CN" altLang="en-US" sz="2400">
                <a:solidFill>
                  <a:schemeClr val="bg1"/>
                </a:solidFill>
              </a:rPr>
              <a:t>后作为一个</a:t>
            </a:r>
            <a:r>
              <a:rPr lang="en-US" altLang="zh-CN" sz="2400">
                <a:solidFill>
                  <a:schemeClr val="bg1"/>
                </a:solidFill>
              </a:rPr>
              <a:t>leader</a:t>
            </a:r>
            <a:r>
              <a:rPr lang="zh-CN" altLang="en-US" sz="2400">
                <a:solidFill>
                  <a:schemeClr val="bg1"/>
                </a:solidFill>
              </a:rPr>
              <a:t>终止；若一结点的</a:t>
            </a:r>
            <a:r>
              <a:rPr lang="en-US" altLang="zh-CN" sz="2400">
                <a:solidFill>
                  <a:schemeClr val="bg1"/>
                </a:solidFill>
              </a:rPr>
              <a:t>id</a:t>
            </a:r>
            <a:r>
              <a:rPr lang="zh-CN" altLang="en-US" sz="2400">
                <a:solidFill>
                  <a:schemeClr val="bg1"/>
                </a:solidFill>
              </a:rPr>
              <a:t>不是</a:t>
            </a:r>
            <a:r>
              <a:rPr lang="en-US" altLang="zh-CN" sz="2400">
                <a:solidFill>
                  <a:schemeClr val="bg1"/>
                </a:solidFill>
              </a:rPr>
              <a:t>i</a:t>
            </a:r>
            <a:r>
              <a:rPr lang="zh-CN" altLang="en-US" sz="2400">
                <a:solidFill>
                  <a:schemeClr val="bg1"/>
                </a:solidFill>
              </a:rPr>
              <a:t>，且它收到一个</a:t>
            </a:r>
            <a:r>
              <a:rPr lang="en-US" altLang="zh-CN" sz="2400">
                <a:solidFill>
                  <a:schemeClr val="bg1"/>
                </a:solidFill>
              </a:rPr>
              <a:t>msg</a:t>
            </a:r>
            <a:r>
              <a:rPr lang="zh-CN" altLang="en-US" sz="2400">
                <a:solidFill>
                  <a:schemeClr val="bg1"/>
                </a:solidFill>
              </a:rPr>
              <a:t>，则它转发此</a:t>
            </a:r>
            <a:r>
              <a:rPr lang="en-US" altLang="zh-CN" sz="2400">
                <a:solidFill>
                  <a:schemeClr val="bg1"/>
                </a:solidFill>
              </a:rPr>
              <a:t>msg</a:t>
            </a:r>
            <a:r>
              <a:rPr lang="zh-CN" altLang="en-US" sz="2400">
                <a:solidFill>
                  <a:schemeClr val="bg1"/>
                </a:solidFill>
              </a:rPr>
              <a:t>后作为</a:t>
            </a:r>
            <a:r>
              <a:rPr lang="en-US" altLang="zh-CN" sz="2400">
                <a:solidFill>
                  <a:schemeClr val="bg1"/>
                </a:solidFill>
              </a:rPr>
              <a:t>non-leader</a:t>
            </a:r>
            <a:r>
              <a:rPr lang="zh-CN" altLang="en-US" sz="2400">
                <a:solidFill>
                  <a:schemeClr val="bg1"/>
                </a:solidFill>
              </a:rPr>
              <a:t>终止。</a:t>
            </a:r>
            <a:endParaRPr lang="zh-CN" altLang="el-GR" sz="2400">
              <a:solidFill>
                <a:schemeClr val="bg1"/>
              </a:solidFill>
            </a:endParaRPr>
          </a:p>
        </p:txBody>
      </p:sp>
      <p:sp>
        <p:nvSpPr>
          <p:cNvPr id="8197" name="Rectangle 3">
            <a:extLst>
              <a:ext uri="{FF2B5EF4-FFF2-40B4-BE49-F238E27FC236}">
                <a16:creationId xmlns:a16="http://schemas.microsoft.com/office/drawing/2014/main" id="{83AE0946-E076-48C6-AD43-E52E5FD26224}"/>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期占位符 4">
            <a:extLst>
              <a:ext uri="{FF2B5EF4-FFF2-40B4-BE49-F238E27FC236}">
                <a16:creationId xmlns:a16="http://schemas.microsoft.com/office/drawing/2014/main" id="{1BEBC920-BAB5-4073-9010-57CA58D55819}"/>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9219" name="灯片编号占位符 6">
            <a:extLst>
              <a:ext uri="{FF2B5EF4-FFF2-40B4-BE49-F238E27FC236}">
                <a16:creationId xmlns:a16="http://schemas.microsoft.com/office/drawing/2014/main" id="{3A936C61-8655-45B7-B2DB-BDA6C9DB70C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83540820-B254-4AF2-A06F-6019BE509AC4}" type="slidenum">
              <a:rPr lang="en-US" altLang="zh-CN" sz="1400" b="0">
                <a:solidFill>
                  <a:srgbClr val="00CC00"/>
                </a:solidFill>
                <a:ea typeface="宋体" panose="02010600030101010101" pitchFamily="2" charset="-122"/>
              </a:rPr>
              <a:pPr>
                <a:spcBef>
                  <a:spcPct val="0"/>
                </a:spcBef>
                <a:buClrTx/>
                <a:buFontTx/>
                <a:buNone/>
              </a:pPr>
              <a:t>5</a:t>
            </a:fld>
            <a:endParaRPr lang="en-US" altLang="zh-CN" sz="1400" b="0">
              <a:solidFill>
                <a:srgbClr val="00CC00"/>
              </a:solidFill>
              <a:ea typeface="宋体" panose="02010600030101010101" pitchFamily="2" charset="-122"/>
            </a:endParaRPr>
          </a:p>
        </p:txBody>
      </p:sp>
      <p:sp>
        <p:nvSpPr>
          <p:cNvPr id="9220" name="Rectangle 2">
            <a:extLst>
              <a:ext uri="{FF2B5EF4-FFF2-40B4-BE49-F238E27FC236}">
                <a16:creationId xmlns:a16="http://schemas.microsoft.com/office/drawing/2014/main" id="{A18A25FE-2909-475F-B78A-8F0A66720D8F}"/>
              </a:ext>
            </a:extLst>
          </p:cNvPr>
          <p:cNvSpPr>
            <a:spLocks noGrp="1" noChangeArrowheads="1"/>
          </p:cNvSpPr>
          <p:nvPr>
            <p:ph type="body" sz="half" idx="1"/>
          </p:nvPr>
        </p:nvSpPr>
        <p:spPr>
          <a:xfrm>
            <a:off x="-196850" y="674688"/>
            <a:ext cx="9224963" cy="6354762"/>
          </a:xfrm>
        </p:spPr>
        <p:txBody>
          <a:bodyPr/>
          <a:lstStyle/>
          <a:p>
            <a:pPr marL="914400" lvl="1" indent="-457200" algn="just" eaLnBrk="1" hangingPunct="1">
              <a:lnSpc>
                <a:spcPct val="120000"/>
              </a:lnSpc>
              <a:spcBef>
                <a:spcPct val="10000"/>
              </a:spcBef>
              <a:buClr>
                <a:srgbClr val="FFFF00"/>
              </a:buClr>
              <a:buFont typeface="Wingdings" panose="05000000000000000000" pitchFamily="2" charset="2"/>
              <a:buChar char="n"/>
            </a:pPr>
            <a:r>
              <a:rPr lang="zh-CN" altLang="en-US" sz="2400">
                <a:solidFill>
                  <a:srgbClr val="FFFF00"/>
                </a:solidFill>
              </a:rPr>
              <a:t>分析</a:t>
            </a: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l-GR">
                <a:solidFill>
                  <a:srgbClr val="00FF00"/>
                </a:solidFill>
              </a:rPr>
              <a:t>正确性：</a:t>
            </a:r>
            <a:r>
              <a:rPr lang="zh-CN" altLang="el-GR">
                <a:solidFill>
                  <a:schemeClr val="bg1"/>
                </a:solidFill>
              </a:rPr>
              <a:t>显然，只有最小的标志符被选中作为</a:t>
            </a:r>
            <a:r>
              <a:rPr lang="el-GR" altLang="zh-CN">
                <a:solidFill>
                  <a:schemeClr val="bg1"/>
                </a:solidFill>
              </a:rPr>
              <a:t>leader</a:t>
            </a:r>
            <a:endParaRPr lang="en-US" altLang="zh-CN">
              <a:solidFill>
                <a:schemeClr val="bg1"/>
              </a:solidFill>
            </a:endParaRPr>
          </a:p>
          <a:p>
            <a:pPr marL="1295400" lvl="2" indent="-381000" algn="just" eaLnBrk="1" hangingPunct="1">
              <a:lnSpc>
                <a:spcPct val="105000"/>
              </a:lnSpc>
              <a:spcBef>
                <a:spcPct val="10000"/>
              </a:spcBef>
              <a:buClr>
                <a:schemeClr val="bg1"/>
              </a:buClr>
              <a:buFont typeface="Arial" panose="020B0604020202020204" pitchFamily="34" charset="0"/>
              <a:buNone/>
            </a:pPr>
            <a:r>
              <a:rPr lang="el-GR" altLang="zh-CN">
                <a:solidFill>
                  <a:srgbClr val="00FF00"/>
                </a:solidFill>
              </a:rPr>
              <a:t>Msg</a:t>
            </a:r>
            <a:r>
              <a:rPr lang="zh-CN" altLang="el-GR">
                <a:solidFill>
                  <a:srgbClr val="00FF00"/>
                </a:solidFill>
              </a:rPr>
              <a:t>复杂性：</a:t>
            </a:r>
            <a:r>
              <a:rPr lang="zh-CN" altLang="el-GR">
                <a:solidFill>
                  <a:schemeClr val="bg1"/>
                </a:solidFill>
              </a:rPr>
              <a:t>恰有</a:t>
            </a:r>
            <a:r>
              <a:rPr lang="el-GR" altLang="zh-CN">
                <a:solidFill>
                  <a:schemeClr val="bg1"/>
                </a:solidFill>
              </a:rPr>
              <a:t>n</a:t>
            </a:r>
            <a:r>
              <a:rPr lang="zh-CN" altLang="el-GR">
                <a:solidFill>
                  <a:schemeClr val="bg1"/>
                </a:solidFill>
              </a:rPr>
              <a:t>个</a:t>
            </a:r>
            <a:r>
              <a:rPr lang="el-GR" altLang="zh-CN">
                <a:solidFill>
                  <a:schemeClr val="bg1"/>
                </a:solidFill>
              </a:rPr>
              <a:t>msg</a:t>
            </a:r>
            <a:r>
              <a:rPr lang="zh-CN" altLang="el-GR">
                <a:solidFill>
                  <a:schemeClr val="bg1"/>
                </a:solidFill>
              </a:rPr>
              <a:t>被发送，故复杂性为</a:t>
            </a:r>
            <a:r>
              <a:rPr lang="el-GR" altLang="zh-CN">
                <a:solidFill>
                  <a:schemeClr val="bg1"/>
                </a:solidFill>
              </a:rPr>
              <a:t>O</a:t>
            </a:r>
            <a:r>
              <a:rPr lang="en-US" altLang="zh-CN">
                <a:solidFill>
                  <a:schemeClr val="bg1"/>
                </a:solidFill>
              </a:rPr>
              <a:t>(n)</a:t>
            </a:r>
            <a:r>
              <a:rPr lang="zh-CN" altLang="en-US">
                <a:solidFill>
                  <a:schemeClr val="bg1"/>
                </a:solidFill>
              </a:rPr>
              <a:t>。注意这</a:t>
            </a:r>
            <a:r>
              <a:rPr lang="en-US" altLang="zh-CN">
                <a:solidFill>
                  <a:schemeClr val="bg1"/>
                </a:solidFill>
              </a:rPr>
              <a:t>n</a:t>
            </a:r>
            <a:r>
              <a:rPr lang="zh-CN" altLang="en-US">
                <a:solidFill>
                  <a:schemeClr val="bg1"/>
                </a:solidFill>
              </a:rPr>
              <a:t>个</a:t>
            </a:r>
            <a:r>
              <a:rPr lang="en-US" altLang="zh-CN">
                <a:solidFill>
                  <a:schemeClr val="bg1"/>
                </a:solidFill>
              </a:rPr>
              <a:t>msg</a:t>
            </a:r>
            <a:r>
              <a:rPr lang="zh-CN" altLang="en-US">
                <a:solidFill>
                  <a:schemeClr val="bg1"/>
                </a:solidFill>
              </a:rPr>
              <a:t>均是在找到</a:t>
            </a:r>
            <a:r>
              <a:rPr lang="en-US" altLang="zh-CN">
                <a:solidFill>
                  <a:schemeClr val="bg1"/>
                </a:solidFill>
              </a:rPr>
              <a:t>leader</a:t>
            </a:r>
            <a:r>
              <a:rPr lang="zh-CN" altLang="en-US">
                <a:solidFill>
                  <a:schemeClr val="bg1"/>
                </a:solidFill>
              </a:rPr>
              <a:t>的那个</a:t>
            </a:r>
            <a:r>
              <a:rPr lang="en-US" altLang="zh-CN">
                <a:solidFill>
                  <a:schemeClr val="bg1"/>
                </a:solidFill>
              </a:rPr>
              <a:t>Phase</a:t>
            </a:r>
            <a:r>
              <a:rPr lang="zh-CN" altLang="en-US">
                <a:solidFill>
                  <a:schemeClr val="bg1"/>
                </a:solidFill>
              </a:rPr>
              <a:t>里发送的。</a:t>
            </a: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n-US">
                <a:solidFill>
                  <a:srgbClr val="00FF00"/>
                </a:solidFill>
              </a:rPr>
              <a:t>时间复杂性</a:t>
            </a: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n-US">
                <a:solidFill>
                  <a:schemeClr val="bg1"/>
                </a:solidFill>
              </a:rPr>
              <a:t>	依赖于环大小和环上最小标志符，不妨设环大小为</a:t>
            </a:r>
            <a:r>
              <a:rPr lang="en-US" altLang="zh-CN">
                <a:solidFill>
                  <a:schemeClr val="bg1"/>
                </a:solidFill>
              </a:rPr>
              <a:t>n</a:t>
            </a:r>
            <a:r>
              <a:rPr lang="zh-CN" altLang="en-US">
                <a:solidFill>
                  <a:schemeClr val="bg1"/>
                </a:solidFill>
              </a:rPr>
              <a:t>，最小标识符为</a:t>
            </a:r>
            <a:r>
              <a:rPr lang="en-US" altLang="zh-CN">
                <a:solidFill>
                  <a:schemeClr val="bg1"/>
                </a:solidFill>
              </a:rPr>
              <a:t>i</a:t>
            </a:r>
            <a:r>
              <a:rPr lang="zh-CN" altLang="en-US">
                <a:solidFill>
                  <a:schemeClr val="bg1"/>
                </a:solidFill>
              </a:rPr>
              <a:t>，则算法执行轮数为：</a:t>
            </a:r>
            <a:r>
              <a:rPr lang="en-US" altLang="zh-CN">
                <a:solidFill>
                  <a:srgbClr val="00FF00"/>
                </a:solidFill>
              </a:rPr>
              <a:t>n</a:t>
            </a:r>
            <a:r>
              <a:rPr lang="el-GR" altLang="zh-CN">
                <a:solidFill>
                  <a:srgbClr val="00FF00"/>
                </a:solidFill>
              </a:rPr>
              <a:t>·</a:t>
            </a:r>
            <a:r>
              <a:rPr lang="en-US" altLang="zh-CN">
                <a:solidFill>
                  <a:srgbClr val="00FF00"/>
                </a:solidFill>
              </a:rPr>
              <a:t>(</a:t>
            </a:r>
            <a:r>
              <a:rPr lang="en-US" altLang="zh-CN">
                <a:solidFill>
                  <a:srgbClr val="00FF00"/>
                </a:solidFill>
                <a:ea typeface="宋体" panose="02010600030101010101" pitchFamily="2" charset="-122"/>
              </a:rPr>
              <a:t>i+1</a:t>
            </a:r>
            <a:r>
              <a:rPr lang="en-US" altLang="zh-CN">
                <a:solidFill>
                  <a:srgbClr val="00FF00"/>
                </a:solidFill>
              </a:rPr>
              <a:t>)</a:t>
            </a:r>
            <a:r>
              <a:rPr lang="zh-CN" altLang="en-US">
                <a:solidFill>
                  <a:schemeClr val="bg1"/>
                </a:solidFill>
                <a:ea typeface="宋体" panose="02010600030101010101" pitchFamily="2" charset="-122"/>
              </a:rPr>
              <a:t>，</a:t>
            </a:r>
            <a:r>
              <a:rPr lang="zh-CN" altLang="en-US">
                <a:solidFill>
                  <a:schemeClr val="bg1"/>
                </a:solidFill>
                <a:latin typeface="黑体" panose="02010609060101010101" pitchFamily="49" charset="-122"/>
              </a:rPr>
              <a:t>不妨设</a:t>
            </a:r>
            <a:r>
              <a:rPr lang="en-US" altLang="zh-CN">
                <a:solidFill>
                  <a:schemeClr val="bg1"/>
                </a:solidFill>
                <a:latin typeface="黑体" panose="02010609060101010101" pitchFamily="49" charset="-122"/>
              </a:rPr>
              <a:t>i</a:t>
            </a:r>
            <a:r>
              <a:rPr lang="el-GR" altLang="zh-CN">
                <a:solidFill>
                  <a:schemeClr val="bg1"/>
                </a:solidFill>
              </a:rPr>
              <a:t>≥</a:t>
            </a:r>
            <a:r>
              <a:rPr lang="el-GR" altLang="zh-CN">
                <a:solidFill>
                  <a:schemeClr val="bg1"/>
                </a:solidFill>
                <a:ea typeface="宋体" panose="02010600030101010101" pitchFamily="2" charset="-122"/>
              </a:rPr>
              <a:t>0</a:t>
            </a:r>
            <a:r>
              <a:rPr lang="en-US" altLang="zh-CN">
                <a:solidFill>
                  <a:schemeClr val="bg1"/>
                </a:solidFill>
                <a:ea typeface="宋体" panose="02010600030101010101" pitchFamily="2" charset="-122"/>
              </a:rPr>
              <a:t> </a:t>
            </a:r>
            <a:r>
              <a:rPr lang="en-US" altLang="zh-CN">
                <a:solidFill>
                  <a:schemeClr val="bg1"/>
                </a:solidFill>
                <a:latin typeface="黑体" panose="02010609060101010101" pitchFamily="49" charset="-122"/>
              </a:rPr>
              <a:t>//</a:t>
            </a:r>
            <a:r>
              <a:rPr lang="zh-CN" altLang="en-US">
                <a:solidFill>
                  <a:srgbClr val="FFFF00"/>
                </a:solidFill>
                <a:latin typeface="黑体" panose="02010609060101010101" pitchFamily="49" charset="-122"/>
              </a:rPr>
              <a:t>运行时间与环大小及标识符取值相关</a:t>
            </a: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l-GR">
                <a:solidFill>
                  <a:srgbClr val="00FF00"/>
                </a:solidFill>
                <a:latin typeface="黑体" panose="02010609060101010101" pitchFamily="49" charset="-122"/>
              </a:rPr>
              <a:t>缺点</a:t>
            </a:r>
            <a:endParaRPr lang="zh-CN" altLang="en-US">
              <a:solidFill>
                <a:schemeClr val="bg1"/>
              </a:solidFill>
              <a:latin typeface="黑体" panose="02010609060101010101" pitchFamily="49" charset="-122"/>
            </a:endParaRP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n-US">
                <a:solidFill>
                  <a:schemeClr val="bg1"/>
                </a:solidFill>
                <a:latin typeface="黑体" panose="02010609060101010101" pitchFamily="49" charset="-122"/>
              </a:rPr>
              <a:t>	必须知道环大小</a:t>
            </a:r>
            <a:r>
              <a:rPr lang="en-US" altLang="zh-CN">
                <a:solidFill>
                  <a:schemeClr val="bg1"/>
                </a:solidFill>
                <a:latin typeface="黑体" panose="02010609060101010101" pitchFamily="49" charset="-122"/>
              </a:rPr>
              <a:t>n</a:t>
            </a:r>
            <a:r>
              <a:rPr lang="zh-CN" altLang="en-US">
                <a:solidFill>
                  <a:schemeClr val="bg1"/>
                </a:solidFill>
                <a:latin typeface="黑体" panose="02010609060101010101" pitchFamily="49" charset="-122"/>
              </a:rPr>
              <a:t>和同步开始，下面算法克服了这些限制</a:t>
            </a:r>
          </a:p>
          <a:p>
            <a:pPr marL="1295400" lvl="2" indent="-381000" algn="just" eaLnBrk="1" hangingPunct="1">
              <a:lnSpc>
                <a:spcPct val="105000"/>
              </a:lnSpc>
              <a:spcBef>
                <a:spcPct val="10000"/>
              </a:spcBef>
              <a:buClr>
                <a:schemeClr val="bg1"/>
              </a:buClr>
              <a:buFont typeface="Arial" panose="020B0604020202020204" pitchFamily="34" charset="0"/>
              <a:buNone/>
            </a:pPr>
            <a:r>
              <a:rPr lang="el-GR" altLang="zh-CN">
                <a:solidFill>
                  <a:schemeClr val="bg1"/>
                </a:solidFill>
                <a:latin typeface="黑体" panose="02010609060101010101" pitchFamily="49" charset="-122"/>
              </a:rPr>
              <a:t>①</a:t>
            </a:r>
            <a:r>
              <a:rPr lang="zh-CN" altLang="en-US">
                <a:solidFill>
                  <a:schemeClr val="bg1"/>
                </a:solidFill>
                <a:latin typeface="黑体" panose="02010609060101010101" pitchFamily="49" charset="-122"/>
              </a:rPr>
              <a:t>为什么</a:t>
            </a:r>
            <a:r>
              <a:rPr lang="en-US" altLang="zh-CN">
                <a:solidFill>
                  <a:schemeClr val="bg1"/>
                </a:solidFill>
                <a:latin typeface="黑体" panose="02010609060101010101" pitchFamily="49" charset="-122"/>
              </a:rPr>
              <a:t>id</a:t>
            </a:r>
            <a:r>
              <a:rPr lang="zh-CN" altLang="en-US">
                <a:solidFill>
                  <a:schemeClr val="bg1"/>
                </a:solidFill>
                <a:latin typeface="黑体" panose="02010609060101010101" pitchFamily="49" charset="-122"/>
              </a:rPr>
              <a:t>为</a:t>
            </a:r>
            <a:r>
              <a:rPr lang="en-US" altLang="zh-CN">
                <a:solidFill>
                  <a:schemeClr val="bg1"/>
                </a:solidFill>
                <a:latin typeface="黑体" panose="02010609060101010101" pitchFamily="49" charset="-122"/>
              </a:rPr>
              <a:t>i</a:t>
            </a:r>
            <a:r>
              <a:rPr lang="zh-CN" altLang="en-US">
                <a:solidFill>
                  <a:schemeClr val="bg1"/>
                </a:solidFill>
                <a:latin typeface="黑体" panose="02010609060101010101" pitchFamily="49" charset="-122"/>
              </a:rPr>
              <a:t>的结点要在</a:t>
            </a:r>
            <a:r>
              <a:rPr lang="en-US" altLang="zh-CN">
                <a:solidFill>
                  <a:schemeClr val="bg1"/>
                </a:solidFill>
                <a:latin typeface="黑体" panose="02010609060101010101" pitchFamily="49" charset="-122"/>
              </a:rPr>
              <a:t>phase i</a:t>
            </a:r>
            <a:r>
              <a:rPr lang="zh-CN" altLang="en-US">
                <a:solidFill>
                  <a:schemeClr val="bg1"/>
                </a:solidFill>
                <a:latin typeface="黑体" panose="02010609060101010101" pitchFamily="49" charset="-122"/>
              </a:rPr>
              <a:t>发</a:t>
            </a:r>
            <a:r>
              <a:rPr lang="en-US" altLang="zh-CN">
                <a:solidFill>
                  <a:schemeClr val="bg1"/>
                </a:solidFill>
                <a:latin typeface="黑体" panose="02010609060101010101" pitchFamily="49" charset="-122"/>
              </a:rPr>
              <a:t>msg</a:t>
            </a:r>
          </a:p>
          <a:p>
            <a:pPr marL="1295400" lvl="2" indent="-381000" algn="just" eaLnBrk="1" hangingPunct="1">
              <a:lnSpc>
                <a:spcPct val="105000"/>
              </a:lnSpc>
              <a:spcBef>
                <a:spcPct val="10000"/>
              </a:spcBef>
              <a:buClr>
                <a:schemeClr val="bg1"/>
              </a:buClr>
              <a:buFont typeface="Arial" panose="020B0604020202020204" pitchFamily="34" charset="0"/>
              <a:buNone/>
            </a:pPr>
            <a:r>
              <a:rPr lang="en-US" altLang="zh-CN">
                <a:solidFill>
                  <a:schemeClr val="bg1"/>
                </a:solidFill>
                <a:latin typeface="黑体" panose="02010609060101010101" pitchFamily="49" charset="-122"/>
              </a:rPr>
              <a:t>	</a:t>
            </a:r>
            <a:r>
              <a:rPr lang="zh-CN" altLang="el-GR">
                <a:solidFill>
                  <a:schemeClr val="bg1"/>
                </a:solidFill>
                <a:latin typeface="黑体" panose="02010609060101010101" pitchFamily="49" charset="-122"/>
              </a:rPr>
              <a:t>∵各结点互不知道彼此的</a:t>
            </a:r>
            <a:r>
              <a:rPr lang="el-GR" altLang="zh-CN">
                <a:solidFill>
                  <a:schemeClr val="bg1"/>
                </a:solidFill>
                <a:latin typeface="黑体" panose="02010609060101010101" pitchFamily="49" charset="-122"/>
              </a:rPr>
              <a:t>id</a:t>
            </a:r>
            <a:r>
              <a:rPr lang="zh-CN" altLang="el-GR">
                <a:solidFill>
                  <a:schemeClr val="bg1"/>
                </a:solidFill>
                <a:latin typeface="黑体" panose="02010609060101010101" pitchFamily="49" charset="-122"/>
              </a:rPr>
              <a:t>值</a:t>
            </a:r>
            <a:endParaRPr lang="zh-CN" altLang="en-US">
              <a:solidFill>
                <a:schemeClr val="bg1"/>
              </a:solidFill>
              <a:latin typeface="黑体" panose="02010609060101010101" pitchFamily="49" charset="-122"/>
            </a:endParaRPr>
          </a:p>
          <a:p>
            <a:pPr marL="1295400" lvl="2" indent="-381000" algn="just" eaLnBrk="1" hangingPunct="1">
              <a:lnSpc>
                <a:spcPct val="105000"/>
              </a:lnSpc>
              <a:spcBef>
                <a:spcPct val="10000"/>
              </a:spcBef>
              <a:buClr>
                <a:schemeClr val="bg1"/>
              </a:buClr>
              <a:buFont typeface="Arial" panose="020B0604020202020204" pitchFamily="34" charset="0"/>
              <a:buNone/>
            </a:pPr>
            <a:r>
              <a:rPr lang="zh-CN" altLang="en-US">
                <a:solidFill>
                  <a:schemeClr val="bg1"/>
                </a:solidFill>
                <a:latin typeface="黑体" panose="02010609060101010101" pitchFamily="49" charset="-122"/>
              </a:rPr>
              <a:t>	</a:t>
            </a:r>
            <a:r>
              <a:rPr lang="zh-CN" altLang="el-GR">
                <a:solidFill>
                  <a:schemeClr val="bg1"/>
                </a:solidFill>
                <a:latin typeface="黑体" panose="02010609060101010101" pitchFamily="49" charset="-122"/>
              </a:rPr>
              <a:t>∴只能在第</a:t>
            </a:r>
            <a:r>
              <a:rPr lang="el-GR" altLang="zh-CN">
                <a:solidFill>
                  <a:schemeClr val="bg1"/>
                </a:solidFill>
                <a:latin typeface="黑体" panose="02010609060101010101" pitchFamily="49" charset="-122"/>
              </a:rPr>
              <a:t>i</a:t>
            </a:r>
            <a:r>
              <a:rPr lang="en-US" altLang="zh-CN">
                <a:solidFill>
                  <a:schemeClr val="bg1"/>
                </a:solidFill>
                <a:latin typeface="黑体" panose="02010609060101010101" pitchFamily="49" charset="-122"/>
              </a:rPr>
              <a:t> phase</a:t>
            </a:r>
            <a:r>
              <a:rPr lang="zh-CN" altLang="en-US">
                <a:solidFill>
                  <a:schemeClr val="bg1"/>
                </a:solidFill>
                <a:latin typeface="黑体" panose="02010609060101010101" pitchFamily="49" charset="-122"/>
              </a:rPr>
              <a:t>，结点</a:t>
            </a:r>
            <a:r>
              <a:rPr lang="en-US" altLang="zh-CN">
                <a:solidFill>
                  <a:schemeClr val="bg1"/>
                </a:solidFill>
                <a:latin typeface="黑体" panose="02010609060101010101" pitchFamily="49" charset="-122"/>
              </a:rPr>
              <a:t>(id=i)</a:t>
            </a:r>
            <a:r>
              <a:rPr lang="zh-CN" altLang="en-US">
                <a:solidFill>
                  <a:schemeClr val="bg1"/>
                </a:solidFill>
                <a:latin typeface="黑体" panose="02010609060101010101" pitchFamily="49" charset="-122"/>
              </a:rPr>
              <a:t>发自己的</a:t>
            </a:r>
            <a:r>
              <a:rPr lang="en-US" altLang="zh-CN">
                <a:solidFill>
                  <a:schemeClr val="bg1"/>
                </a:solidFill>
                <a:latin typeface="黑体" panose="02010609060101010101" pitchFamily="49" charset="-122"/>
              </a:rPr>
              <a:t>id</a:t>
            </a:r>
          </a:p>
          <a:p>
            <a:pPr marL="1295400" lvl="2" indent="-381000" algn="just" eaLnBrk="1" hangingPunct="1">
              <a:lnSpc>
                <a:spcPct val="105000"/>
              </a:lnSpc>
              <a:spcBef>
                <a:spcPct val="10000"/>
              </a:spcBef>
              <a:buClr>
                <a:schemeClr val="bg1"/>
              </a:buClr>
              <a:buFont typeface="Arial" panose="020B0604020202020204" pitchFamily="34" charset="0"/>
              <a:buNone/>
            </a:pPr>
            <a:r>
              <a:rPr lang="el-GR" altLang="zh-CN">
                <a:solidFill>
                  <a:schemeClr val="bg1"/>
                </a:solidFill>
              </a:rPr>
              <a:t>②</a:t>
            </a:r>
            <a:r>
              <a:rPr lang="zh-CN" altLang="el-GR">
                <a:solidFill>
                  <a:schemeClr val="bg1"/>
                </a:solidFill>
              </a:rPr>
              <a:t>为什么每个</a:t>
            </a:r>
            <a:r>
              <a:rPr lang="en-US" altLang="zh-CN">
                <a:solidFill>
                  <a:schemeClr val="bg1"/>
                </a:solidFill>
              </a:rPr>
              <a:t>phase</a:t>
            </a:r>
            <a:r>
              <a:rPr lang="zh-CN" altLang="el-GR">
                <a:solidFill>
                  <a:schemeClr val="bg1"/>
                </a:solidFill>
              </a:rPr>
              <a:t>要</a:t>
            </a:r>
            <a:r>
              <a:rPr lang="en-US" altLang="zh-CN">
                <a:solidFill>
                  <a:schemeClr val="bg1"/>
                </a:solidFill>
              </a:rPr>
              <a:t>n</a:t>
            </a:r>
            <a:r>
              <a:rPr lang="zh-CN" altLang="el-GR">
                <a:solidFill>
                  <a:schemeClr val="bg1"/>
                </a:solidFill>
              </a:rPr>
              <a:t>轮</a:t>
            </a:r>
            <a:endParaRPr lang="zh-CN" altLang="el-GR">
              <a:solidFill>
                <a:schemeClr val="bg1"/>
              </a:solidFill>
              <a:latin typeface="黑体" panose="02010609060101010101" pitchFamily="49" charset="-122"/>
            </a:endParaRPr>
          </a:p>
        </p:txBody>
      </p:sp>
      <p:sp>
        <p:nvSpPr>
          <p:cNvPr id="9221" name="Rectangle 3">
            <a:extLst>
              <a:ext uri="{FF2B5EF4-FFF2-40B4-BE49-F238E27FC236}">
                <a16:creationId xmlns:a16="http://schemas.microsoft.com/office/drawing/2014/main" id="{8FE73972-A29C-4D1E-9454-E0E15F914D74}"/>
              </a:ext>
            </a:extLst>
          </p:cNvPr>
          <p:cNvSpPr>
            <a:spLocks noChangeArrowheads="1"/>
          </p:cNvSpPr>
          <p:nvPr/>
        </p:nvSpPr>
        <p:spPr bwMode="auto">
          <a:xfrm>
            <a:off x="250825" y="98425"/>
            <a:ext cx="8231188"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日期占位符 4">
            <a:extLst>
              <a:ext uri="{FF2B5EF4-FFF2-40B4-BE49-F238E27FC236}">
                <a16:creationId xmlns:a16="http://schemas.microsoft.com/office/drawing/2014/main" id="{59BD2456-6D8E-459E-A2B0-2DCE7AB4484E}"/>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0243" name="灯片编号占位符 6">
            <a:extLst>
              <a:ext uri="{FF2B5EF4-FFF2-40B4-BE49-F238E27FC236}">
                <a16:creationId xmlns:a16="http://schemas.microsoft.com/office/drawing/2014/main" id="{7101BE0E-4F03-4D79-940A-2065B20EE65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3174B416-0086-448D-BA6F-E7F81D3950ED}" type="slidenum">
              <a:rPr lang="en-US" altLang="zh-CN" sz="1400" b="0">
                <a:solidFill>
                  <a:srgbClr val="00CC00"/>
                </a:solidFill>
                <a:ea typeface="宋体" panose="02010600030101010101" pitchFamily="2" charset="-122"/>
              </a:rPr>
              <a:pPr>
                <a:spcBef>
                  <a:spcPct val="0"/>
                </a:spcBef>
                <a:buClrTx/>
                <a:buFontTx/>
                <a:buNone/>
              </a:pPr>
              <a:t>6</a:t>
            </a:fld>
            <a:endParaRPr lang="en-US" altLang="zh-CN" sz="1400" b="0">
              <a:solidFill>
                <a:srgbClr val="00CC00"/>
              </a:solidFill>
              <a:ea typeface="宋体" panose="02010600030101010101" pitchFamily="2" charset="-122"/>
            </a:endParaRPr>
          </a:p>
        </p:txBody>
      </p:sp>
      <p:sp>
        <p:nvSpPr>
          <p:cNvPr id="10244" name="Rectangle 2">
            <a:extLst>
              <a:ext uri="{FF2B5EF4-FFF2-40B4-BE49-F238E27FC236}">
                <a16:creationId xmlns:a16="http://schemas.microsoft.com/office/drawing/2014/main" id="{F0F90C1E-8E04-4226-84F9-7BC43CC8DAE0}"/>
              </a:ext>
            </a:extLst>
          </p:cNvPr>
          <p:cNvSpPr>
            <a:spLocks noGrp="1" noChangeArrowheads="1"/>
          </p:cNvSpPr>
          <p:nvPr>
            <p:ph type="body" sz="half" idx="1"/>
          </p:nvPr>
        </p:nvSpPr>
        <p:spPr>
          <a:xfrm>
            <a:off x="0" y="593725"/>
            <a:ext cx="8983663" cy="5984875"/>
          </a:xfrm>
        </p:spPr>
        <p:txBody>
          <a:bodyPr/>
          <a:lstStyle/>
          <a:p>
            <a:pPr marL="533400" indent="-533400" eaLnBrk="1" hangingPunct="1">
              <a:lnSpc>
                <a:spcPct val="120000"/>
              </a:lnSpc>
              <a:spcBef>
                <a:spcPct val="10000"/>
              </a:spcBef>
              <a:buClr>
                <a:schemeClr val="bg1"/>
              </a:buClr>
              <a:buFont typeface="Wingdings" panose="05000000000000000000" pitchFamily="2" charset="2"/>
              <a:buAutoNum type="arabicPeriod" startAt="2"/>
            </a:pPr>
            <a:r>
              <a:rPr lang="en-US" altLang="zh-CN" sz="2800">
                <a:cs typeface="Times New Roman" panose="02020603050405020304" pitchFamily="18" charset="0"/>
              </a:rPr>
              <a:t>Uniform Alg</a:t>
            </a:r>
          </a:p>
          <a:p>
            <a:pPr marL="914400" lvl="1" indent="-457200" algn="just" eaLnBrk="1" hangingPunct="1">
              <a:lnSpc>
                <a:spcPct val="105000"/>
              </a:lnSpc>
              <a:spcBef>
                <a:spcPct val="10000"/>
              </a:spcBef>
              <a:buClr>
                <a:srgbClr val="FFFF00"/>
              </a:buClr>
              <a:buFont typeface="Wingdings" panose="05000000000000000000" pitchFamily="2" charset="2"/>
              <a:buChar char="n"/>
            </a:pPr>
            <a:r>
              <a:rPr lang="zh-CN" altLang="en-US" sz="2400">
                <a:solidFill>
                  <a:srgbClr val="FFFF00"/>
                </a:solidFill>
              </a:rPr>
              <a:t>特点：</a:t>
            </a:r>
            <a:r>
              <a:rPr lang="el-GR" altLang="zh-CN" sz="2400">
                <a:solidFill>
                  <a:schemeClr val="bg1"/>
                </a:solidFill>
                <a:latin typeface="黑体" panose="02010609060101010101" pitchFamily="49" charset="-122"/>
              </a:rPr>
              <a:t>①</a:t>
            </a:r>
            <a:r>
              <a:rPr lang="zh-CN" altLang="el-GR" sz="2400">
                <a:solidFill>
                  <a:schemeClr val="bg1"/>
                </a:solidFill>
                <a:latin typeface="黑体" panose="02010609060101010101" pitchFamily="49" charset="-122"/>
              </a:rPr>
              <a:t>无须知道环大小，</a:t>
            </a:r>
            <a:r>
              <a:rPr lang="zh-CN" altLang="el-GR" sz="2400">
                <a:solidFill>
                  <a:schemeClr val="bg1"/>
                </a:solidFill>
              </a:rPr>
              <a:t>②</a:t>
            </a:r>
            <a:r>
              <a:rPr lang="zh-CN" altLang="el-GR" sz="2400">
                <a:solidFill>
                  <a:schemeClr val="bg1"/>
                </a:solidFill>
                <a:latin typeface="黑体" panose="02010609060101010101" pitchFamily="49" charset="-122"/>
              </a:rPr>
              <a:t>弱同步模型</a:t>
            </a:r>
            <a:endParaRPr lang="zh-CN" altLang="en-US" sz="2400">
              <a:solidFill>
                <a:schemeClr val="bg1"/>
              </a:solidFill>
              <a:latin typeface="黑体" panose="02010609060101010101" pitchFamily="49" charset="-122"/>
            </a:endParaRPr>
          </a:p>
          <a:p>
            <a:pPr marL="914400" lvl="1" indent="-457200" algn="just" eaLnBrk="1" hangingPunct="1">
              <a:lnSpc>
                <a:spcPct val="105000"/>
              </a:lnSpc>
              <a:spcBef>
                <a:spcPct val="10000"/>
              </a:spcBef>
              <a:buClr>
                <a:schemeClr val="bg1"/>
              </a:buClr>
              <a:buFontTx/>
              <a:buNone/>
            </a:pPr>
            <a:r>
              <a:rPr lang="zh-CN" altLang="en-US" sz="2400">
                <a:solidFill>
                  <a:schemeClr val="bg1"/>
                </a:solidFill>
                <a:latin typeface="黑体" panose="02010609060101010101" pitchFamily="49" charset="-122"/>
              </a:rPr>
              <a:t>	一个处理器可以在任意轮里自发地唤醒自己，也可以是收到另一个处理器的</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后被唤醒</a:t>
            </a:r>
          </a:p>
          <a:p>
            <a:pPr marL="914400" lvl="1" indent="-457200" algn="just" eaLnBrk="1" hangingPunct="1">
              <a:lnSpc>
                <a:spcPct val="105000"/>
              </a:lnSpc>
              <a:spcBef>
                <a:spcPct val="10000"/>
              </a:spcBef>
              <a:buClr>
                <a:srgbClr val="FFFF00"/>
              </a:buClr>
              <a:buFont typeface="Wingdings" panose="05000000000000000000" pitchFamily="2" charset="2"/>
              <a:buChar char="n"/>
            </a:pPr>
            <a:r>
              <a:rPr lang="zh-CN" altLang="en-US" sz="2400">
                <a:solidFill>
                  <a:srgbClr val="FFFF00"/>
                </a:solidFill>
              </a:rPr>
              <a:t>基本思想</a:t>
            </a:r>
          </a:p>
          <a:p>
            <a:pPr marL="914400" lvl="1" indent="-457200" algn="just" eaLnBrk="1" hangingPunct="1">
              <a:lnSpc>
                <a:spcPct val="105000"/>
              </a:lnSpc>
              <a:spcBef>
                <a:spcPct val="10000"/>
              </a:spcBef>
              <a:buClr>
                <a:schemeClr val="bg1"/>
              </a:buClr>
              <a:buFontTx/>
              <a:buNone/>
            </a:pPr>
            <a:r>
              <a:rPr lang="zh-CN" altLang="en-US" sz="2400"/>
              <a:t>	</a:t>
            </a:r>
            <a:r>
              <a:rPr lang="el-GR" altLang="zh-CN" sz="2400">
                <a:solidFill>
                  <a:schemeClr val="bg1"/>
                </a:solidFill>
                <a:latin typeface="黑体" panose="02010609060101010101" pitchFamily="49" charset="-122"/>
              </a:rPr>
              <a:t>①</a:t>
            </a:r>
            <a:r>
              <a:rPr lang="zh-CN" altLang="en-US" sz="2400">
                <a:solidFill>
                  <a:schemeClr val="bg1"/>
                </a:solidFill>
                <a:latin typeface="黑体" panose="02010609060101010101" pitchFamily="49" charset="-122"/>
              </a:rPr>
              <a:t> 源于不同节点的</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以不同的速度转发</a:t>
            </a:r>
          </a:p>
          <a:p>
            <a:pPr marL="914400" lvl="1" indent="-457200" algn="just" eaLnBrk="1" hangingPunct="1">
              <a:lnSpc>
                <a:spcPct val="105000"/>
              </a:lnSpc>
              <a:spcBef>
                <a:spcPct val="10000"/>
              </a:spcBef>
              <a:buClr>
                <a:schemeClr val="bg1"/>
              </a:buClr>
              <a:buFontTx/>
              <a:buNone/>
            </a:pPr>
            <a:r>
              <a:rPr lang="zh-CN" altLang="en-US" sz="2400">
                <a:solidFill>
                  <a:schemeClr val="bg1"/>
                </a:solidFill>
                <a:latin typeface="黑体" panose="02010609060101010101" pitchFamily="49" charset="-122"/>
              </a:rPr>
              <a:t>      源于</a:t>
            </a:r>
            <a:r>
              <a:rPr lang="en-US" altLang="zh-CN" sz="2400">
                <a:solidFill>
                  <a:schemeClr val="bg1"/>
                </a:solidFill>
                <a:latin typeface="黑体" panose="02010609060101010101" pitchFamily="49" charset="-122"/>
              </a:rPr>
              <a:t>id</a:t>
            </a:r>
            <a:r>
              <a:rPr lang="zh-CN" altLang="en-US" sz="2400">
                <a:solidFill>
                  <a:schemeClr val="bg1"/>
                </a:solidFill>
                <a:latin typeface="黑体" panose="02010609060101010101" pitchFamily="49" charset="-122"/>
              </a:rPr>
              <a:t>为</a:t>
            </a:r>
            <a:r>
              <a:rPr lang="en-US" altLang="zh-CN" sz="2400">
                <a:solidFill>
                  <a:schemeClr val="bg1"/>
                </a:solidFill>
                <a:latin typeface="黑体" panose="02010609060101010101" pitchFamily="49" charset="-122"/>
              </a:rPr>
              <a:t>i</a:t>
            </a:r>
            <a:r>
              <a:rPr lang="zh-CN" altLang="en-US" sz="2400">
                <a:solidFill>
                  <a:schemeClr val="bg1"/>
                </a:solidFill>
                <a:latin typeface="黑体" panose="02010609060101010101" pitchFamily="49" charset="-122"/>
              </a:rPr>
              <a:t>的节点的</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，在每一个接收该</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的节点沿顺时针转发到下一个处理器之前，被延迟</a:t>
            </a:r>
            <a:r>
              <a:rPr lang="en-US" altLang="zh-CN" sz="2400">
                <a:solidFill>
                  <a:schemeClr val="bg1"/>
                </a:solidFill>
                <a:latin typeface="黑体" panose="02010609060101010101" pitchFamily="49" charset="-122"/>
              </a:rPr>
              <a:t>2</a:t>
            </a:r>
            <a:r>
              <a:rPr lang="en-US" altLang="zh-CN" sz="2400" baseline="30000">
                <a:solidFill>
                  <a:schemeClr val="bg1"/>
                </a:solidFill>
                <a:latin typeface="黑体" panose="02010609060101010101" pitchFamily="49" charset="-122"/>
              </a:rPr>
              <a:t>i</a:t>
            </a:r>
            <a:r>
              <a:rPr lang="en-US" altLang="zh-CN" sz="2400">
                <a:solidFill>
                  <a:schemeClr val="bg1"/>
                </a:solidFill>
                <a:latin typeface="黑体" panose="02010609060101010101" pitchFamily="49" charset="-122"/>
              </a:rPr>
              <a:t>-1</a:t>
            </a:r>
            <a:r>
              <a:rPr lang="zh-CN" altLang="en-US" sz="2400">
                <a:solidFill>
                  <a:schemeClr val="bg1"/>
                </a:solidFill>
                <a:latin typeface="黑体" panose="02010609060101010101" pitchFamily="49" charset="-122"/>
              </a:rPr>
              <a:t>轮</a:t>
            </a:r>
          </a:p>
          <a:p>
            <a:pPr marL="914400" lvl="1" indent="-457200" algn="just" eaLnBrk="1" hangingPunct="1">
              <a:lnSpc>
                <a:spcPct val="105000"/>
              </a:lnSpc>
              <a:spcBef>
                <a:spcPct val="10000"/>
              </a:spcBef>
              <a:buClr>
                <a:schemeClr val="bg1"/>
              </a:buClr>
              <a:buFontTx/>
              <a:buNone/>
            </a:pPr>
            <a:r>
              <a:rPr lang="zh-CN" altLang="en-US" sz="2400">
                <a:solidFill>
                  <a:schemeClr val="bg1"/>
                </a:solidFill>
                <a:latin typeface="黑体" panose="02010609060101010101" pitchFamily="49" charset="-122"/>
              </a:rPr>
              <a:t>	</a:t>
            </a:r>
            <a:r>
              <a:rPr lang="zh-CN" altLang="el-GR" sz="2400">
                <a:solidFill>
                  <a:schemeClr val="bg1"/>
                </a:solidFill>
              </a:rPr>
              <a:t>②</a:t>
            </a:r>
            <a:r>
              <a:rPr lang="zh-CN" altLang="en-US" sz="2400">
                <a:solidFill>
                  <a:schemeClr val="bg1"/>
                </a:solidFill>
              </a:rPr>
              <a:t> 为克服非同时启动，须加一个</a:t>
            </a:r>
            <a:r>
              <a:rPr lang="zh-CN" altLang="en-US" sz="2400"/>
              <a:t>基本的唤醒阶段</a:t>
            </a:r>
            <a:r>
              <a:rPr lang="zh-CN" altLang="en-US" sz="2400">
                <a:solidFill>
                  <a:schemeClr val="bg1"/>
                </a:solidFill>
              </a:rPr>
              <a:t>，其中每个自发唤醒的结点绕环发送一个唤醒</a:t>
            </a:r>
            <a:r>
              <a:rPr lang="en-US" altLang="zh-CN" sz="2400">
                <a:solidFill>
                  <a:schemeClr val="bg1"/>
                </a:solidFill>
              </a:rPr>
              <a:t>msg</a:t>
            </a:r>
            <a:r>
              <a:rPr lang="zh-CN" altLang="en-US" sz="2400">
                <a:solidFill>
                  <a:schemeClr val="bg1"/>
                </a:solidFill>
              </a:rPr>
              <a:t>，该</a:t>
            </a:r>
            <a:r>
              <a:rPr lang="en-US" altLang="zh-CN" sz="2400">
                <a:solidFill>
                  <a:schemeClr val="bg1"/>
                </a:solidFill>
              </a:rPr>
              <a:t>msg</a:t>
            </a:r>
            <a:r>
              <a:rPr lang="zh-CN" altLang="en-US" sz="2400">
                <a:solidFill>
                  <a:schemeClr val="bg1"/>
                </a:solidFill>
              </a:rPr>
              <a:t>转发时无延迟</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③ 若一个结点在算法启动前收到一个唤醒</a:t>
            </a:r>
            <a:r>
              <a:rPr lang="en-US" altLang="zh-CN" sz="2400">
                <a:solidFill>
                  <a:schemeClr val="bg1"/>
                </a:solidFill>
              </a:rPr>
              <a:t>msg</a:t>
            </a:r>
            <a:r>
              <a:rPr lang="zh-CN" altLang="en-US" sz="2400">
                <a:solidFill>
                  <a:schemeClr val="bg1"/>
                </a:solidFill>
              </a:rPr>
              <a:t>，则该结点不参与算法，只是扮演一个</a:t>
            </a:r>
            <a:r>
              <a:rPr lang="en-US" altLang="zh-CN" sz="2400">
                <a:solidFill>
                  <a:schemeClr val="bg1"/>
                </a:solidFill>
              </a:rPr>
              <a:t>relay(</a:t>
            </a:r>
            <a:r>
              <a:rPr lang="zh-CN" altLang="en-US" sz="2400">
                <a:solidFill>
                  <a:schemeClr val="bg1"/>
                </a:solidFill>
              </a:rPr>
              <a:t>转发</a:t>
            </a:r>
            <a:r>
              <a:rPr lang="en-US" altLang="zh-CN" sz="2400">
                <a:solidFill>
                  <a:schemeClr val="bg1"/>
                </a:solidFill>
              </a:rPr>
              <a:t>)</a:t>
            </a:r>
            <a:r>
              <a:rPr lang="zh-CN" altLang="en-US" sz="2400">
                <a:solidFill>
                  <a:schemeClr val="bg1"/>
                </a:solidFill>
              </a:rPr>
              <a:t>角色：即转发或没收</a:t>
            </a:r>
            <a:r>
              <a:rPr lang="en-US" altLang="zh-CN" sz="2400">
                <a:solidFill>
                  <a:schemeClr val="bg1"/>
                </a:solidFill>
              </a:rPr>
              <a:t>msg</a:t>
            </a:r>
          </a:p>
        </p:txBody>
      </p:sp>
      <p:sp>
        <p:nvSpPr>
          <p:cNvPr id="10245" name="Rectangle 3">
            <a:extLst>
              <a:ext uri="{FF2B5EF4-FFF2-40B4-BE49-F238E27FC236}">
                <a16:creationId xmlns:a16="http://schemas.microsoft.com/office/drawing/2014/main" id="{532F59D9-9B41-42F6-8AF6-58D52B39E3B6}"/>
              </a:ext>
            </a:extLst>
          </p:cNvPr>
          <p:cNvSpPr>
            <a:spLocks noChangeArrowheads="1"/>
          </p:cNvSpPr>
          <p:nvPr/>
        </p:nvSpPr>
        <p:spPr bwMode="auto">
          <a:xfrm>
            <a:off x="252413" y="0"/>
            <a:ext cx="8231187"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日期占位符 4">
            <a:extLst>
              <a:ext uri="{FF2B5EF4-FFF2-40B4-BE49-F238E27FC236}">
                <a16:creationId xmlns:a16="http://schemas.microsoft.com/office/drawing/2014/main" id="{CCDCB4A1-883C-4C68-9468-7588AC81A3D7}"/>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1267" name="灯片编号占位符 6">
            <a:extLst>
              <a:ext uri="{FF2B5EF4-FFF2-40B4-BE49-F238E27FC236}">
                <a16:creationId xmlns:a16="http://schemas.microsoft.com/office/drawing/2014/main" id="{6BDB449A-D180-4F97-9790-FC18A2E9749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27888063-16B7-49D3-8B44-714E272CC251}" type="slidenum">
              <a:rPr lang="en-US" altLang="zh-CN" sz="1400" b="0">
                <a:solidFill>
                  <a:srgbClr val="00CC00"/>
                </a:solidFill>
                <a:ea typeface="宋体" panose="02010600030101010101" pitchFamily="2" charset="-122"/>
              </a:rPr>
              <a:pPr>
                <a:spcBef>
                  <a:spcPct val="0"/>
                </a:spcBef>
                <a:buClrTx/>
                <a:buFontTx/>
                <a:buNone/>
              </a:pPr>
              <a:t>7</a:t>
            </a:fld>
            <a:endParaRPr lang="en-US" altLang="zh-CN" sz="1400" b="0">
              <a:solidFill>
                <a:srgbClr val="00CC00"/>
              </a:solidFill>
              <a:ea typeface="宋体" panose="02010600030101010101" pitchFamily="2" charset="-122"/>
            </a:endParaRPr>
          </a:p>
        </p:txBody>
      </p:sp>
      <p:sp>
        <p:nvSpPr>
          <p:cNvPr id="11268" name="Rectangle 2">
            <a:extLst>
              <a:ext uri="{FF2B5EF4-FFF2-40B4-BE49-F238E27FC236}">
                <a16:creationId xmlns:a16="http://schemas.microsoft.com/office/drawing/2014/main" id="{190EFC3E-DC20-46A8-AFCA-9EEADFFA914E}"/>
              </a:ext>
            </a:extLst>
          </p:cNvPr>
          <p:cNvSpPr>
            <a:spLocks noGrp="1" noChangeArrowheads="1"/>
          </p:cNvSpPr>
          <p:nvPr>
            <p:ph type="body" sz="half" idx="1"/>
          </p:nvPr>
        </p:nvSpPr>
        <p:spPr>
          <a:xfrm>
            <a:off x="-287338" y="873125"/>
            <a:ext cx="9045576" cy="5984875"/>
          </a:xfrm>
        </p:spPr>
        <p:txBody>
          <a:bodyPr/>
          <a:lstStyle/>
          <a:p>
            <a:pPr marL="914400" lvl="1" indent="-457200" algn="just" eaLnBrk="1" hangingPunct="1">
              <a:lnSpc>
                <a:spcPct val="105000"/>
              </a:lnSpc>
              <a:spcBef>
                <a:spcPct val="10000"/>
              </a:spcBef>
              <a:buClr>
                <a:srgbClr val="FFFF00"/>
              </a:buClr>
              <a:buFont typeface="Wingdings" panose="05000000000000000000" pitchFamily="2" charset="2"/>
              <a:buChar char="n"/>
            </a:pPr>
            <a:r>
              <a:rPr lang="zh-CN" altLang="en-US" sz="2400">
                <a:solidFill>
                  <a:srgbClr val="FFFF00"/>
                </a:solidFill>
              </a:rPr>
              <a:t>要点：</a:t>
            </a:r>
            <a:r>
              <a:rPr lang="zh-CN" altLang="en-US" sz="2400">
                <a:solidFill>
                  <a:schemeClr val="bg1"/>
                </a:solidFill>
              </a:rPr>
              <a:t>在基本阶段之后，选举</a:t>
            </a:r>
            <a:r>
              <a:rPr lang="en-US" altLang="zh-CN" sz="2400">
                <a:solidFill>
                  <a:schemeClr val="bg1"/>
                </a:solidFill>
              </a:rPr>
              <a:t>leader</a:t>
            </a:r>
            <a:r>
              <a:rPr lang="zh-CN" altLang="en-US" sz="2400">
                <a:solidFill>
                  <a:schemeClr val="bg1"/>
                </a:solidFill>
              </a:rPr>
              <a:t>是在参与结点集中进行的，即只有自发唤醒的结点才有可能当选为</a:t>
            </a:r>
            <a:r>
              <a:rPr lang="en-US" altLang="zh-CN" sz="2400">
                <a:solidFill>
                  <a:schemeClr val="bg1"/>
                </a:solidFill>
              </a:rPr>
              <a:t>leader</a:t>
            </a:r>
            <a:r>
              <a:rPr lang="zh-CN" altLang="en-US" sz="2400">
                <a:solidFill>
                  <a:schemeClr val="bg1"/>
                </a:solidFill>
              </a:rPr>
              <a:t>。</a:t>
            </a:r>
          </a:p>
          <a:p>
            <a:pPr marL="914400" lvl="1" indent="-457200" algn="just" eaLnBrk="1" hangingPunct="1">
              <a:lnSpc>
                <a:spcPct val="105000"/>
              </a:lnSpc>
              <a:spcBef>
                <a:spcPct val="10000"/>
              </a:spcBef>
              <a:buClr>
                <a:srgbClr val="FFFF00"/>
              </a:buClr>
              <a:buFont typeface="Wingdings" panose="05000000000000000000" pitchFamily="2" charset="2"/>
              <a:buChar char="n"/>
            </a:pPr>
            <a:r>
              <a:rPr lang="zh-CN" altLang="en-US" sz="2400">
                <a:solidFill>
                  <a:srgbClr val="FFFF00"/>
                </a:solidFill>
              </a:rPr>
              <a:t>具体实现</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a:t>
            </a:r>
            <a:r>
              <a:rPr lang="el-GR" altLang="zh-CN" sz="2400">
                <a:latin typeface="黑体" panose="02010609060101010101" pitchFamily="49" charset="-122"/>
              </a:rPr>
              <a:t>①</a:t>
            </a:r>
            <a:r>
              <a:rPr lang="zh-CN" altLang="en-US" sz="2400">
                <a:latin typeface="黑体" panose="02010609060101010101" pitchFamily="49" charset="-122"/>
              </a:rPr>
              <a:t> 唤醒</a:t>
            </a:r>
            <a:r>
              <a:rPr lang="zh-CN" altLang="en-US" sz="2400">
                <a:solidFill>
                  <a:schemeClr val="bg1"/>
                </a:solidFill>
                <a:latin typeface="黑体" panose="02010609060101010101" pitchFamily="49" charset="-122"/>
              </a:rPr>
              <a:t>：由一个结点发出的唤醒</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包含该结点的</a:t>
            </a:r>
            <a:r>
              <a:rPr lang="en-US" altLang="zh-CN" sz="2400">
                <a:solidFill>
                  <a:schemeClr val="bg1"/>
                </a:solidFill>
                <a:latin typeface="黑体" panose="02010609060101010101" pitchFamily="49" charset="-122"/>
              </a:rPr>
              <a:t>id</a:t>
            </a:r>
            <a:r>
              <a:rPr lang="zh-CN" altLang="en-US" sz="2400">
                <a:solidFill>
                  <a:schemeClr val="bg1"/>
                </a:solidFill>
                <a:latin typeface="黑体" panose="02010609060101010101" pitchFamily="49" charset="-122"/>
              </a:rPr>
              <a:t>，该</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以每轮一边的正常速率周游，那些接收到唤醒</a:t>
            </a:r>
            <a:r>
              <a:rPr lang="en-US" altLang="zh-CN" sz="2400">
                <a:solidFill>
                  <a:schemeClr val="bg1"/>
                </a:solidFill>
                <a:latin typeface="黑体" panose="02010609060101010101" pitchFamily="49" charset="-122"/>
              </a:rPr>
              <a:t>msg</a:t>
            </a:r>
            <a:r>
              <a:rPr lang="zh-CN" altLang="en-US" sz="2400">
                <a:solidFill>
                  <a:schemeClr val="bg1"/>
                </a:solidFill>
                <a:latin typeface="黑体" panose="02010609060101010101" pitchFamily="49" charset="-122"/>
              </a:rPr>
              <a:t>之前未启动的结点均被删除</a:t>
            </a:r>
            <a:r>
              <a:rPr lang="en-US" altLang="zh-CN" sz="2400">
                <a:solidFill>
                  <a:schemeClr val="bg1"/>
                </a:solidFill>
                <a:latin typeface="黑体" panose="02010609060101010101" pitchFamily="49" charset="-122"/>
              </a:rPr>
              <a:t>(</a:t>
            </a:r>
            <a:r>
              <a:rPr lang="zh-CN" altLang="en-US" sz="2400">
                <a:solidFill>
                  <a:schemeClr val="bg1"/>
                </a:solidFill>
                <a:latin typeface="黑体" panose="02010609060101010101" pitchFamily="49" charset="-122"/>
              </a:rPr>
              <a:t>不参与选举</a:t>
            </a:r>
            <a:r>
              <a:rPr lang="en-US" altLang="zh-CN" sz="2400">
                <a:solidFill>
                  <a:schemeClr val="bg1"/>
                </a:solidFill>
                <a:latin typeface="黑体" panose="02010609060101010101" pitchFamily="49" charset="-122"/>
              </a:rPr>
              <a:t>)</a:t>
            </a:r>
          </a:p>
          <a:p>
            <a:pPr marL="914400" lvl="1" indent="-457200" algn="just" eaLnBrk="1" hangingPunct="1">
              <a:lnSpc>
                <a:spcPct val="105000"/>
              </a:lnSpc>
              <a:spcBef>
                <a:spcPct val="10000"/>
              </a:spcBef>
              <a:buClr>
                <a:schemeClr val="bg1"/>
              </a:buClr>
              <a:buFontTx/>
              <a:buNone/>
            </a:pPr>
            <a:r>
              <a:rPr lang="en-US" altLang="zh-CN" sz="2400">
                <a:solidFill>
                  <a:schemeClr val="bg1"/>
                </a:solidFill>
                <a:latin typeface="黑体" panose="02010609060101010101" pitchFamily="49" charset="-122"/>
              </a:rPr>
              <a:t>	</a:t>
            </a:r>
            <a:r>
              <a:rPr lang="zh-CN" altLang="el-GR" sz="2400"/>
              <a:t>②</a:t>
            </a:r>
            <a:r>
              <a:rPr lang="en-US" altLang="zh-CN" sz="2400"/>
              <a:t> </a:t>
            </a:r>
            <a:r>
              <a:rPr lang="zh-CN" altLang="en-US" sz="2400"/>
              <a:t>延迟</a:t>
            </a:r>
            <a:r>
              <a:rPr lang="zh-CN" altLang="en-US" sz="2400">
                <a:solidFill>
                  <a:schemeClr val="bg1"/>
                </a:solidFill>
              </a:rPr>
              <a:t>：当来自一个</a:t>
            </a:r>
            <a:r>
              <a:rPr lang="en-US" altLang="zh-CN" sz="2400">
                <a:solidFill>
                  <a:schemeClr val="bg1"/>
                </a:solidFill>
              </a:rPr>
              <a:t>id</a:t>
            </a:r>
            <a:r>
              <a:rPr lang="zh-CN" altLang="en-US" sz="2400">
                <a:solidFill>
                  <a:schemeClr val="bg1"/>
                </a:solidFill>
              </a:rPr>
              <a:t>为</a:t>
            </a:r>
            <a:r>
              <a:rPr lang="en-US" altLang="zh-CN" sz="2400">
                <a:solidFill>
                  <a:schemeClr val="bg1"/>
                </a:solidFill>
              </a:rPr>
              <a:t>i</a:t>
            </a:r>
            <a:r>
              <a:rPr lang="zh-CN" altLang="en-US" sz="2400">
                <a:solidFill>
                  <a:schemeClr val="bg1"/>
                </a:solidFill>
              </a:rPr>
              <a:t>的节点的</a:t>
            </a:r>
            <a:r>
              <a:rPr lang="en-US" altLang="zh-CN" sz="2400">
                <a:solidFill>
                  <a:schemeClr val="bg1"/>
                </a:solidFill>
              </a:rPr>
              <a:t>msg</a:t>
            </a:r>
            <a:r>
              <a:rPr lang="zh-CN" altLang="en-US" sz="2400">
                <a:solidFill>
                  <a:schemeClr val="bg1"/>
                </a:solidFill>
              </a:rPr>
              <a:t>到达一个醒着的节点时，该</a:t>
            </a:r>
            <a:r>
              <a:rPr lang="en-US" altLang="zh-CN" sz="2400">
                <a:solidFill>
                  <a:schemeClr val="bg1"/>
                </a:solidFill>
              </a:rPr>
              <a:t>msg</a:t>
            </a:r>
            <a:r>
              <a:rPr lang="zh-CN" altLang="en-US" sz="2400">
                <a:solidFill>
                  <a:schemeClr val="bg1"/>
                </a:solidFill>
              </a:rPr>
              <a:t>以</a:t>
            </a:r>
            <a:r>
              <a:rPr lang="en-US" altLang="zh-CN" sz="2400">
                <a:solidFill>
                  <a:schemeClr val="bg1"/>
                </a:solidFill>
              </a:rPr>
              <a:t>2</a:t>
            </a:r>
            <a:r>
              <a:rPr lang="en-US" altLang="zh-CN" sz="2400" baseline="30000">
                <a:solidFill>
                  <a:schemeClr val="bg1"/>
                </a:solidFill>
              </a:rPr>
              <a:t>i</a:t>
            </a:r>
            <a:r>
              <a:rPr lang="zh-CN" altLang="en-US" sz="2400">
                <a:solidFill>
                  <a:schemeClr val="bg1"/>
                </a:solidFill>
              </a:rPr>
              <a:t>速率周游，即每个收到该</a:t>
            </a:r>
            <a:r>
              <a:rPr lang="en-US" altLang="zh-CN" sz="2400">
                <a:solidFill>
                  <a:schemeClr val="bg1"/>
                </a:solidFill>
              </a:rPr>
              <a:t>msg</a:t>
            </a:r>
            <a:r>
              <a:rPr lang="zh-CN" altLang="en-US" sz="2400">
                <a:solidFill>
                  <a:schemeClr val="bg1"/>
                </a:solidFill>
              </a:rPr>
              <a:t>的节点将其延迟</a:t>
            </a:r>
            <a:r>
              <a:rPr lang="en-US" altLang="zh-CN" sz="2400">
                <a:solidFill>
                  <a:schemeClr val="bg1"/>
                </a:solidFill>
              </a:rPr>
              <a:t>2</a:t>
            </a:r>
            <a:r>
              <a:rPr lang="en-US" altLang="zh-CN" sz="2400" baseline="30000">
                <a:solidFill>
                  <a:schemeClr val="bg1"/>
                </a:solidFill>
              </a:rPr>
              <a:t>i</a:t>
            </a:r>
            <a:r>
              <a:rPr lang="en-US" altLang="zh-CN" sz="2400">
                <a:solidFill>
                  <a:schemeClr val="bg1"/>
                </a:solidFill>
              </a:rPr>
              <a:t>-1</a:t>
            </a:r>
            <a:r>
              <a:rPr lang="zh-CN" altLang="en-US" sz="2400">
                <a:solidFill>
                  <a:schemeClr val="bg1"/>
                </a:solidFill>
              </a:rPr>
              <a:t>轮后再转发。</a:t>
            </a:r>
          </a:p>
          <a:p>
            <a:pPr marL="914400" lvl="1" indent="-457200" algn="just" eaLnBrk="1" hangingPunct="1">
              <a:lnSpc>
                <a:spcPct val="105000"/>
              </a:lnSpc>
              <a:spcBef>
                <a:spcPct val="10000"/>
              </a:spcBef>
              <a:buClr>
                <a:schemeClr val="bg1"/>
              </a:buClr>
              <a:buFontTx/>
              <a:buNone/>
            </a:pPr>
            <a:r>
              <a:rPr lang="en-US" altLang="zh-CN" sz="2400"/>
              <a:t>Note</a:t>
            </a:r>
            <a:r>
              <a:rPr lang="zh-CN" altLang="en-US" sz="2400"/>
              <a:t>：</a:t>
            </a:r>
            <a:r>
              <a:rPr lang="zh-CN" altLang="en-US" sz="2400">
                <a:solidFill>
                  <a:schemeClr val="bg1"/>
                </a:solidFill>
              </a:rPr>
              <a:t> 一个</a:t>
            </a:r>
            <a:r>
              <a:rPr lang="en-US" altLang="zh-CN" sz="2400">
                <a:solidFill>
                  <a:schemeClr val="bg1"/>
                </a:solidFill>
              </a:rPr>
              <a:t>msg</a:t>
            </a:r>
            <a:r>
              <a:rPr lang="zh-CN" altLang="en-US" sz="2400">
                <a:solidFill>
                  <a:schemeClr val="bg1"/>
                </a:solidFill>
              </a:rPr>
              <a:t>到达一个醒着的节点之后，它要到达的所有节点均是醒着的。一个</a:t>
            </a:r>
            <a:r>
              <a:rPr lang="en-US" altLang="zh-CN" sz="2400">
                <a:solidFill>
                  <a:schemeClr val="bg1"/>
                </a:solidFill>
              </a:rPr>
              <a:t>msg</a:t>
            </a:r>
            <a:r>
              <a:rPr lang="zh-CN" altLang="en-US" sz="2400">
                <a:solidFill>
                  <a:schemeClr val="bg1"/>
                </a:solidFill>
              </a:rPr>
              <a:t>在被一个醒着的节点接收之前是处在</a:t>
            </a:r>
            <a:r>
              <a:rPr lang="en-US" altLang="zh-CN" sz="2400">
                <a:solidFill>
                  <a:schemeClr val="bg1"/>
                </a:solidFill>
              </a:rPr>
              <a:t>1st</a:t>
            </a:r>
            <a:r>
              <a:rPr lang="zh-CN" altLang="en-US" sz="2400">
                <a:solidFill>
                  <a:schemeClr val="bg1"/>
                </a:solidFill>
              </a:rPr>
              <a:t>阶段 </a:t>
            </a:r>
            <a:r>
              <a:rPr lang="en-US" altLang="zh-CN" sz="2400">
                <a:solidFill>
                  <a:schemeClr val="bg1"/>
                </a:solidFill>
              </a:rPr>
              <a:t>(</a:t>
            </a:r>
            <a:r>
              <a:rPr lang="zh-CN" altLang="en-US" sz="2400"/>
              <a:t>唤醒</a:t>
            </a:r>
            <a:r>
              <a:rPr lang="en-US" altLang="zh-CN" sz="2400"/>
              <a:t>msg</a:t>
            </a:r>
            <a:r>
              <a:rPr lang="zh-CN" altLang="en-US" sz="2400"/>
              <a:t>，非延迟</a:t>
            </a:r>
            <a:r>
              <a:rPr lang="en-US" altLang="zh-CN" sz="2400">
                <a:solidFill>
                  <a:schemeClr val="bg1"/>
                </a:solidFill>
              </a:rPr>
              <a:t>) </a:t>
            </a:r>
            <a:r>
              <a:rPr lang="zh-CN" altLang="en-US" sz="2400">
                <a:solidFill>
                  <a:schemeClr val="bg1"/>
                </a:solidFill>
              </a:rPr>
              <a:t>，在到达一个醒着的节点之后，它就处于</a:t>
            </a:r>
            <a:r>
              <a:rPr lang="en-US" altLang="zh-CN" sz="2400">
                <a:solidFill>
                  <a:schemeClr val="bg1"/>
                </a:solidFill>
              </a:rPr>
              <a:t>2nd</a:t>
            </a:r>
            <a:r>
              <a:rPr lang="zh-CN" altLang="en-US" sz="2400">
                <a:solidFill>
                  <a:schemeClr val="bg1"/>
                </a:solidFill>
              </a:rPr>
              <a:t>阶段，并以</a:t>
            </a:r>
            <a:r>
              <a:rPr lang="en-US" altLang="zh-CN" sz="2400">
                <a:solidFill>
                  <a:schemeClr val="bg1"/>
                </a:solidFill>
              </a:rPr>
              <a:t>2</a:t>
            </a:r>
            <a:r>
              <a:rPr lang="en-US" altLang="zh-CN" sz="2400" baseline="30000">
                <a:solidFill>
                  <a:schemeClr val="bg1"/>
                </a:solidFill>
              </a:rPr>
              <a:t>i</a:t>
            </a:r>
            <a:r>
              <a:rPr lang="zh-CN" altLang="en-US" sz="2400">
                <a:solidFill>
                  <a:schemeClr val="bg1"/>
                </a:solidFill>
              </a:rPr>
              <a:t>速率转发</a:t>
            </a:r>
            <a:r>
              <a:rPr lang="en-US" altLang="zh-CN" sz="2400">
                <a:solidFill>
                  <a:schemeClr val="bg1"/>
                </a:solidFill>
              </a:rPr>
              <a:t>(</a:t>
            </a:r>
            <a:r>
              <a:rPr lang="zh-CN" altLang="en-US" sz="2400"/>
              <a:t>非唤醒</a:t>
            </a:r>
            <a:r>
              <a:rPr lang="en-US" altLang="zh-CN" sz="2400"/>
              <a:t>msg</a:t>
            </a:r>
            <a:r>
              <a:rPr lang="zh-CN" altLang="en-US" sz="2400"/>
              <a:t>，延迟</a:t>
            </a:r>
            <a:r>
              <a:rPr lang="en-US" altLang="zh-CN" sz="2400">
                <a:solidFill>
                  <a:schemeClr val="bg1"/>
                </a:solidFill>
              </a:rPr>
              <a:t>)</a:t>
            </a:r>
          </a:p>
        </p:txBody>
      </p:sp>
      <p:sp>
        <p:nvSpPr>
          <p:cNvPr id="11269" name="Rectangle 3">
            <a:extLst>
              <a:ext uri="{FF2B5EF4-FFF2-40B4-BE49-F238E27FC236}">
                <a16:creationId xmlns:a16="http://schemas.microsoft.com/office/drawing/2014/main" id="{FF9FA602-9496-4F31-891E-5E74078BA11C}"/>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日期占位符 4">
            <a:extLst>
              <a:ext uri="{FF2B5EF4-FFF2-40B4-BE49-F238E27FC236}">
                <a16:creationId xmlns:a16="http://schemas.microsoft.com/office/drawing/2014/main" id="{6E5E4361-1117-40C1-8058-B6BA779F378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2291" name="灯片编号占位符 6">
            <a:extLst>
              <a:ext uri="{FF2B5EF4-FFF2-40B4-BE49-F238E27FC236}">
                <a16:creationId xmlns:a16="http://schemas.microsoft.com/office/drawing/2014/main" id="{F8C7134C-0E1E-43D8-AE77-6FAB678EB4E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D057B5E0-57A5-4050-87D3-C184DC0B71B3}" type="slidenum">
              <a:rPr lang="en-US" altLang="zh-CN" sz="1400" b="0">
                <a:solidFill>
                  <a:srgbClr val="00CC00"/>
                </a:solidFill>
                <a:ea typeface="宋体" panose="02010600030101010101" pitchFamily="2" charset="-122"/>
              </a:rPr>
              <a:pPr>
                <a:spcBef>
                  <a:spcPct val="0"/>
                </a:spcBef>
                <a:buClrTx/>
                <a:buFontTx/>
                <a:buNone/>
              </a:pPr>
              <a:t>8</a:t>
            </a:fld>
            <a:endParaRPr lang="en-US" altLang="zh-CN" sz="1400" b="0">
              <a:solidFill>
                <a:srgbClr val="00CC00"/>
              </a:solidFill>
              <a:ea typeface="宋体" panose="02010600030101010101" pitchFamily="2" charset="-122"/>
            </a:endParaRPr>
          </a:p>
        </p:txBody>
      </p:sp>
      <p:sp>
        <p:nvSpPr>
          <p:cNvPr id="12292" name="Rectangle 2">
            <a:extLst>
              <a:ext uri="{FF2B5EF4-FFF2-40B4-BE49-F238E27FC236}">
                <a16:creationId xmlns:a16="http://schemas.microsoft.com/office/drawing/2014/main" id="{7D44D51F-31C8-45CE-9884-CE5AC5F1D60A}"/>
              </a:ext>
            </a:extLst>
          </p:cNvPr>
          <p:cNvSpPr>
            <a:spLocks noGrp="1" noChangeArrowheads="1"/>
          </p:cNvSpPr>
          <p:nvPr>
            <p:ph type="body" sz="half" idx="1"/>
          </p:nvPr>
        </p:nvSpPr>
        <p:spPr>
          <a:xfrm>
            <a:off x="-333375" y="593725"/>
            <a:ext cx="9136063" cy="5984875"/>
          </a:xfrm>
        </p:spPr>
        <p:txBody>
          <a:bodyPr/>
          <a:lstStyle/>
          <a:p>
            <a:pPr marL="914400" lvl="1" indent="-457200" algn="just" eaLnBrk="1" hangingPunct="1">
              <a:lnSpc>
                <a:spcPct val="120000"/>
              </a:lnSpc>
              <a:spcBef>
                <a:spcPct val="10000"/>
              </a:spcBef>
              <a:buClr>
                <a:schemeClr val="bg1"/>
              </a:buClr>
              <a:buFontTx/>
              <a:buNone/>
            </a:pPr>
            <a:r>
              <a:rPr lang="en-US" altLang="zh-CN" sz="2400"/>
              <a:t>	③ </a:t>
            </a:r>
            <a:r>
              <a:rPr lang="zh-CN" altLang="en-US" sz="2400"/>
              <a:t>没收规则</a:t>
            </a:r>
          </a:p>
          <a:p>
            <a:pPr marL="914400" lvl="1" indent="-457200" algn="just" eaLnBrk="1" hangingPunct="1">
              <a:lnSpc>
                <a:spcPct val="120000"/>
              </a:lnSpc>
              <a:spcBef>
                <a:spcPct val="10000"/>
              </a:spcBef>
              <a:buClr>
                <a:schemeClr val="bg1"/>
              </a:buClr>
              <a:buFontTx/>
              <a:buNone/>
            </a:pPr>
            <a:r>
              <a:rPr lang="zh-CN" altLang="en-US" sz="2400"/>
              <a:t>	</a:t>
            </a:r>
            <a:r>
              <a:rPr lang="en-US" altLang="zh-CN" sz="2400">
                <a:solidFill>
                  <a:schemeClr val="bg1"/>
                </a:solidFill>
              </a:rPr>
              <a:t>a) </a:t>
            </a:r>
            <a:r>
              <a:rPr lang="zh-CN" altLang="en-US" sz="2400">
                <a:solidFill>
                  <a:schemeClr val="bg1"/>
                </a:solidFill>
              </a:rPr>
              <a:t>一个参与的节点收到一个</a:t>
            </a:r>
            <a:r>
              <a:rPr lang="en-US" altLang="zh-CN" sz="2400">
                <a:solidFill>
                  <a:schemeClr val="bg1"/>
                </a:solidFill>
              </a:rPr>
              <a:t>msg</a:t>
            </a:r>
            <a:r>
              <a:rPr lang="zh-CN" altLang="en-US" sz="2400">
                <a:solidFill>
                  <a:schemeClr val="bg1"/>
                </a:solidFill>
              </a:rPr>
              <a:t>时，若该</a:t>
            </a:r>
            <a:r>
              <a:rPr lang="en-US" altLang="zh-CN" sz="2400">
                <a:solidFill>
                  <a:schemeClr val="bg1"/>
                </a:solidFill>
              </a:rPr>
              <a:t>msg</a:t>
            </a:r>
            <a:r>
              <a:rPr lang="zh-CN" altLang="en-US" sz="2400">
                <a:solidFill>
                  <a:schemeClr val="bg1"/>
                </a:solidFill>
              </a:rPr>
              <a:t>里的</a:t>
            </a:r>
            <a:r>
              <a:rPr lang="en-US" altLang="zh-CN" sz="2400">
                <a:solidFill>
                  <a:schemeClr val="bg1"/>
                </a:solidFill>
              </a:rPr>
              <a:t>id</a:t>
            </a:r>
            <a:r>
              <a:rPr lang="zh-CN" altLang="en-US" sz="2400">
                <a:solidFill>
                  <a:schemeClr val="bg1"/>
                </a:solidFill>
              </a:rPr>
              <a:t>大于当前已看到的最小</a:t>
            </a:r>
            <a:r>
              <a:rPr lang="en-US" altLang="zh-CN" sz="2400">
                <a:solidFill>
                  <a:schemeClr val="bg1"/>
                </a:solidFill>
              </a:rPr>
              <a:t>(</a:t>
            </a:r>
            <a:r>
              <a:rPr lang="zh-CN" altLang="en-US" sz="2400"/>
              <a:t>包括自己</a:t>
            </a:r>
            <a:r>
              <a:rPr lang="en-US" altLang="zh-CN" sz="2400">
                <a:solidFill>
                  <a:schemeClr val="bg1"/>
                </a:solidFill>
              </a:rPr>
              <a:t>)</a:t>
            </a:r>
            <a:r>
              <a:rPr lang="zh-CN" altLang="en-US" sz="2400">
                <a:solidFill>
                  <a:schemeClr val="bg1"/>
                </a:solidFill>
              </a:rPr>
              <a:t>的</a:t>
            </a:r>
            <a:r>
              <a:rPr lang="en-US" altLang="zh-CN" sz="2400">
                <a:solidFill>
                  <a:schemeClr val="bg1"/>
                </a:solidFill>
              </a:rPr>
              <a:t>id</a:t>
            </a:r>
            <a:r>
              <a:rPr lang="zh-CN" altLang="en-US" sz="2400">
                <a:solidFill>
                  <a:schemeClr val="bg1"/>
                </a:solidFill>
              </a:rPr>
              <a:t>，则没收该</a:t>
            </a:r>
            <a:r>
              <a:rPr lang="en-US" altLang="zh-CN" sz="2400">
                <a:solidFill>
                  <a:schemeClr val="bg1"/>
                </a:solidFill>
              </a:rPr>
              <a:t>msg</a:t>
            </a:r>
            <a:r>
              <a:rPr lang="zh-CN" altLang="en-US" sz="2400">
                <a:solidFill>
                  <a:schemeClr val="bg1"/>
                </a:solidFill>
              </a:rPr>
              <a:t>；</a:t>
            </a:r>
          </a:p>
          <a:p>
            <a:pPr marL="914400" lvl="1" indent="-457200" algn="just" eaLnBrk="1" hangingPunct="1">
              <a:lnSpc>
                <a:spcPct val="120000"/>
              </a:lnSpc>
              <a:spcBef>
                <a:spcPct val="10000"/>
              </a:spcBef>
              <a:buClr>
                <a:schemeClr val="bg1"/>
              </a:buClr>
              <a:buFontTx/>
              <a:buNone/>
            </a:pPr>
            <a:endParaRPr lang="zh-CN" altLang="en-US" sz="2400">
              <a:solidFill>
                <a:schemeClr val="bg1"/>
              </a:solidFill>
            </a:endParaRP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r>
              <a:rPr lang="en-US" altLang="zh-CN" sz="2400">
                <a:solidFill>
                  <a:schemeClr val="bg1"/>
                </a:solidFill>
              </a:rPr>
              <a:t>b) </a:t>
            </a:r>
            <a:r>
              <a:rPr lang="zh-CN" altLang="en-US" sz="2400">
                <a:solidFill>
                  <a:schemeClr val="bg1"/>
                </a:solidFill>
              </a:rPr>
              <a:t>一个转发的节点收到一个</a:t>
            </a:r>
            <a:r>
              <a:rPr lang="en-US" altLang="zh-CN" sz="2400">
                <a:solidFill>
                  <a:schemeClr val="bg1"/>
                </a:solidFill>
              </a:rPr>
              <a:t>msg</a:t>
            </a:r>
            <a:r>
              <a:rPr lang="zh-CN" altLang="en-US" sz="2400">
                <a:solidFill>
                  <a:schemeClr val="bg1"/>
                </a:solidFill>
              </a:rPr>
              <a:t>时，若该</a:t>
            </a:r>
            <a:r>
              <a:rPr lang="en-US" altLang="zh-CN" sz="2400">
                <a:solidFill>
                  <a:schemeClr val="bg1"/>
                </a:solidFill>
              </a:rPr>
              <a:t>msg</a:t>
            </a:r>
            <a:r>
              <a:rPr lang="zh-CN" altLang="en-US" sz="2400">
                <a:solidFill>
                  <a:schemeClr val="bg1"/>
                </a:solidFill>
              </a:rPr>
              <a:t>里的</a:t>
            </a:r>
            <a:r>
              <a:rPr lang="en-US" altLang="zh-CN" sz="2400">
                <a:solidFill>
                  <a:schemeClr val="bg1"/>
                </a:solidFill>
              </a:rPr>
              <a:t>id</a:t>
            </a:r>
            <a:r>
              <a:rPr lang="zh-CN" altLang="en-US" sz="2400">
                <a:solidFill>
                  <a:schemeClr val="bg1"/>
                </a:solidFill>
              </a:rPr>
              <a:t>大于当前已看到的最小</a:t>
            </a:r>
            <a:r>
              <a:rPr lang="en-US" altLang="zh-CN" sz="2400">
                <a:solidFill>
                  <a:schemeClr val="bg1"/>
                </a:solidFill>
              </a:rPr>
              <a:t>(</a:t>
            </a:r>
            <a:r>
              <a:rPr lang="zh-CN" altLang="en-US" sz="2400"/>
              <a:t>不包括自己</a:t>
            </a:r>
            <a:r>
              <a:rPr lang="en-US" altLang="zh-CN" sz="2400">
                <a:solidFill>
                  <a:schemeClr val="bg1"/>
                </a:solidFill>
              </a:rPr>
              <a:t>)</a:t>
            </a:r>
            <a:r>
              <a:rPr lang="zh-CN" altLang="en-US" sz="2400">
                <a:solidFill>
                  <a:schemeClr val="bg1"/>
                </a:solidFill>
              </a:rPr>
              <a:t>的</a:t>
            </a:r>
            <a:r>
              <a:rPr lang="en-US" altLang="zh-CN" sz="2400">
                <a:solidFill>
                  <a:schemeClr val="bg1"/>
                </a:solidFill>
              </a:rPr>
              <a:t>id</a:t>
            </a:r>
            <a:r>
              <a:rPr lang="zh-CN" altLang="en-US" sz="2400">
                <a:solidFill>
                  <a:schemeClr val="bg1"/>
                </a:solidFill>
              </a:rPr>
              <a:t>，则没收该</a:t>
            </a:r>
            <a:r>
              <a:rPr lang="en-US" altLang="zh-CN" sz="2400">
                <a:solidFill>
                  <a:schemeClr val="bg1"/>
                </a:solidFill>
              </a:rPr>
              <a:t>msg</a:t>
            </a:r>
            <a:r>
              <a:rPr lang="zh-CN" altLang="en-US" sz="2400">
                <a:solidFill>
                  <a:schemeClr val="bg1"/>
                </a:solidFill>
              </a:rPr>
              <a:t>。</a:t>
            </a:r>
          </a:p>
        </p:txBody>
      </p:sp>
      <p:sp>
        <p:nvSpPr>
          <p:cNvPr id="12293" name="Rectangle 3">
            <a:extLst>
              <a:ext uri="{FF2B5EF4-FFF2-40B4-BE49-F238E27FC236}">
                <a16:creationId xmlns:a16="http://schemas.microsoft.com/office/drawing/2014/main" id="{4AE87D76-BB1B-4053-B48A-E85808D11596}"/>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日期占位符 4">
            <a:extLst>
              <a:ext uri="{FF2B5EF4-FFF2-40B4-BE49-F238E27FC236}">
                <a16:creationId xmlns:a16="http://schemas.microsoft.com/office/drawing/2014/main" id="{6C7B761D-D433-44F4-BF64-D0FEE9407D1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3315" name="灯片编号占位符 6">
            <a:extLst>
              <a:ext uri="{FF2B5EF4-FFF2-40B4-BE49-F238E27FC236}">
                <a16:creationId xmlns:a16="http://schemas.microsoft.com/office/drawing/2014/main" id="{5EF78377-41CD-4E06-967B-9799525DBB0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3051922F-F39F-456E-AE9C-9B61C61B3B7B}" type="slidenum">
              <a:rPr lang="en-US" altLang="zh-CN" sz="1400" b="0">
                <a:solidFill>
                  <a:srgbClr val="00CC00"/>
                </a:solidFill>
                <a:ea typeface="宋体" panose="02010600030101010101" pitchFamily="2" charset="-122"/>
              </a:rPr>
              <a:pPr>
                <a:spcBef>
                  <a:spcPct val="0"/>
                </a:spcBef>
                <a:buClrTx/>
                <a:buFontTx/>
                <a:buNone/>
              </a:pPr>
              <a:t>9</a:t>
            </a:fld>
            <a:endParaRPr lang="en-US" altLang="zh-CN" sz="1400" b="0">
              <a:solidFill>
                <a:srgbClr val="00CC00"/>
              </a:solidFill>
              <a:ea typeface="宋体" panose="02010600030101010101" pitchFamily="2" charset="-122"/>
            </a:endParaRPr>
          </a:p>
        </p:txBody>
      </p:sp>
      <p:sp>
        <p:nvSpPr>
          <p:cNvPr id="13316" name="Rectangle 2">
            <a:extLst>
              <a:ext uri="{FF2B5EF4-FFF2-40B4-BE49-F238E27FC236}">
                <a16:creationId xmlns:a16="http://schemas.microsoft.com/office/drawing/2014/main" id="{F536B445-3B8F-4587-8411-BC60E8B3C7E2}"/>
              </a:ext>
            </a:extLst>
          </p:cNvPr>
          <p:cNvSpPr>
            <a:spLocks noGrp="1" noChangeArrowheads="1"/>
          </p:cNvSpPr>
          <p:nvPr>
            <p:ph type="body" sz="half" idx="1"/>
          </p:nvPr>
        </p:nvSpPr>
        <p:spPr>
          <a:xfrm>
            <a:off x="-36513" y="873125"/>
            <a:ext cx="9182101" cy="5984875"/>
          </a:xfrm>
        </p:spPr>
        <p:txBody>
          <a:bodyPr/>
          <a:lstStyle/>
          <a:p>
            <a:pPr marL="914400" lvl="1" indent="-457200" eaLnBrk="1" hangingPunct="1">
              <a:lnSpc>
                <a:spcPct val="120000"/>
              </a:lnSpc>
              <a:spcBef>
                <a:spcPct val="10000"/>
              </a:spcBef>
              <a:buClr>
                <a:srgbClr val="FFFF00"/>
              </a:buClr>
              <a:buFont typeface="Wingdings" panose="05000000000000000000" pitchFamily="2" charset="2"/>
              <a:buChar char="n"/>
            </a:pPr>
            <a:r>
              <a:rPr lang="zh-CN" altLang="en-US" sz="2400">
                <a:solidFill>
                  <a:srgbClr val="FFFF00"/>
                </a:solidFill>
              </a:rPr>
              <a:t>算法  </a:t>
            </a:r>
            <a:r>
              <a:rPr lang="en-US" altLang="zh-CN" sz="2400"/>
              <a:t>Alg3.2 </a:t>
            </a:r>
            <a:r>
              <a:rPr lang="zh-CN" altLang="en-US" sz="2400"/>
              <a:t>同步</a:t>
            </a:r>
            <a:r>
              <a:rPr lang="en-US" altLang="zh-CN" sz="2400"/>
              <a:t>leader</a:t>
            </a:r>
            <a:r>
              <a:rPr lang="zh-CN" altLang="en-US" sz="2400"/>
              <a:t>选举</a:t>
            </a:r>
          </a:p>
          <a:p>
            <a:pPr marL="914400" lvl="1" indent="-457200" eaLnBrk="1" hangingPunct="1">
              <a:lnSpc>
                <a:spcPct val="105000"/>
              </a:lnSpc>
              <a:spcBef>
                <a:spcPct val="0"/>
              </a:spcBef>
              <a:buClr>
                <a:schemeClr val="bg1"/>
              </a:buClr>
              <a:buFontTx/>
              <a:buNone/>
            </a:pPr>
            <a:r>
              <a:rPr lang="en-US" altLang="zh-CN" sz="2400">
                <a:solidFill>
                  <a:schemeClr val="bg1"/>
                </a:solidFill>
              </a:rPr>
              <a:t>var waiting : init  </a:t>
            </a:r>
            <a:r>
              <a:rPr lang="el-GR" altLang="zh-CN" sz="2400">
                <a:solidFill>
                  <a:schemeClr val="bg1"/>
                </a:solidFill>
                <a:cs typeface="Arial" panose="020B0604020202020204" pitchFamily="34" charset="0"/>
              </a:rPr>
              <a:t>Φ</a:t>
            </a:r>
            <a:r>
              <a:rPr lang="en-US" altLang="zh-CN" sz="2400">
                <a:solidFill>
                  <a:schemeClr val="bg1"/>
                </a:solidFill>
                <a:cs typeface="Arial" panose="020B0604020202020204" pitchFamily="34" charset="0"/>
              </a:rPr>
              <a:t>;</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       asleep  : init true;    </a:t>
            </a:r>
            <a:r>
              <a:rPr lang="en-US" altLang="zh-CN" sz="2400">
                <a:cs typeface="Arial" panose="020B0604020202020204" pitchFamily="34" charset="0"/>
              </a:rPr>
              <a:t>//</a:t>
            </a:r>
            <a:r>
              <a:rPr lang="zh-CN" altLang="en-US" sz="2400">
                <a:cs typeface="Arial" panose="020B0604020202020204" pitchFamily="34" charset="0"/>
              </a:rPr>
              <a:t>加上</a:t>
            </a:r>
            <a:r>
              <a:rPr lang="en-US" altLang="zh-CN" sz="2400">
                <a:cs typeface="Arial" panose="020B0604020202020204" pitchFamily="34" charset="0"/>
              </a:rPr>
              <a:t>relay</a:t>
            </a:r>
            <a:r>
              <a:rPr lang="zh-CN" altLang="en-US" sz="2400">
                <a:cs typeface="Arial" panose="020B0604020202020204" pitchFamily="34" charset="0"/>
              </a:rPr>
              <a:t>更好 ？    </a:t>
            </a:r>
            <a:r>
              <a:rPr lang="en-US" altLang="zh-CN" sz="2400">
                <a:cs typeface="Arial" panose="020B0604020202020204" pitchFamily="34" charset="0"/>
              </a:rPr>
              <a:t>: init false;</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1: </a:t>
            </a:r>
            <a:r>
              <a:rPr lang="zh-CN" altLang="en-US" sz="2400">
                <a:solidFill>
                  <a:schemeClr val="bg1"/>
                </a:solidFill>
                <a:cs typeface="Arial" panose="020B0604020202020204" pitchFamily="34" charset="0"/>
              </a:rPr>
              <a:t>设</a:t>
            </a:r>
            <a:r>
              <a:rPr lang="en-US" altLang="zh-CN" sz="2400">
                <a:solidFill>
                  <a:schemeClr val="bg1"/>
                </a:solidFill>
                <a:cs typeface="Arial" panose="020B0604020202020204" pitchFamily="34" charset="0"/>
              </a:rPr>
              <a:t>R</a:t>
            </a:r>
            <a:r>
              <a:rPr lang="zh-CN" altLang="en-US" sz="2400">
                <a:solidFill>
                  <a:schemeClr val="bg1"/>
                </a:solidFill>
                <a:cs typeface="Arial" panose="020B0604020202020204" pitchFamily="34" charset="0"/>
              </a:rPr>
              <a:t>是计算事件中接收</a:t>
            </a:r>
            <a:r>
              <a:rPr lang="en-US" altLang="zh-CN" sz="2400">
                <a:solidFill>
                  <a:schemeClr val="bg1"/>
                </a:solidFill>
                <a:cs typeface="Arial" panose="020B0604020202020204" pitchFamily="34" charset="0"/>
              </a:rPr>
              <a:t>msg</a:t>
            </a:r>
            <a:r>
              <a:rPr lang="zh-CN" altLang="en-US" sz="2400">
                <a:solidFill>
                  <a:schemeClr val="bg1"/>
                </a:solidFill>
                <a:cs typeface="Arial" panose="020B0604020202020204" pitchFamily="34" charset="0"/>
              </a:rPr>
              <a:t>的集合</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2: s:= </a:t>
            </a:r>
            <a:r>
              <a:rPr lang="el-GR" altLang="zh-CN" sz="2400">
                <a:solidFill>
                  <a:schemeClr val="bg1"/>
                </a:solidFill>
                <a:cs typeface="Arial" panose="020B0604020202020204" pitchFamily="34" charset="0"/>
              </a:rPr>
              <a:t>Φ</a:t>
            </a:r>
            <a:r>
              <a:rPr lang="en-US" altLang="zh-CN" sz="2400">
                <a:solidFill>
                  <a:schemeClr val="bg1"/>
                </a:solidFill>
                <a:cs typeface="Arial" panose="020B0604020202020204" pitchFamily="34" charset="0"/>
              </a:rPr>
              <a:t>;// the msg to be sent</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3: if asleep then {</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4:     asleep:=false;</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5:     if R = </a:t>
            </a:r>
            <a:r>
              <a:rPr lang="el-GR" altLang="zh-CN" sz="2400">
                <a:solidFill>
                  <a:schemeClr val="bg1"/>
                </a:solidFill>
                <a:cs typeface="Arial" panose="020B0604020202020204" pitchFamily="34" charset="0"/>
              </a:rPr>
              <a:t>Φ</a:t>
            </a:r>
            <a:r>
              <a:rPr lang="en-US" altLang="zh-CN" sz="2400">
                <a:solidFill>
                  <a:schemeClr val="bg1"/>
                </a:solidFill>
                <a:cs typeface="Arial" panose="020B0604020202020204" pitchFamily="34" charset="0"/>
              </a:rPr>
              <a:t> then { // p</a:t>
            </a:r>
            <a:r>
              <a:rPr lang="en-US" altLang="zh-CN" sz="2400" baseline="-25000">
                <a:solidFill>
                  <a:schemeClr val="bg1"/>
                </a:solidFill>
                <a:cs typeface="Arial" panose="020B0604020202020204" pitchFamily="34" charset="0"/>
              </a:rPr>
              <a:t>i</a:t>
            </a:r>
            <a:r>
              <a:rPr lang="zh-CN" altLang="en-US" sz="2400">
                <a:solidFill>
                  <a:schemeClr val="bg1"/>
                </a:solidFill>
                <a:cs typeface="Arial" panose="020B0604020202020204" pitchFamily="34" charset="0"/>
              </a:rPr>
              <a:t>未收到过</a:t>
            </a:r>
            <a:r>
              <a:rPr lang="en-US" altLang="zh-CN" sz="2400">
                <a:solidFill>
                  <a:schemeClr val="bg1"/>
                </a:solidFill>
                <a:cs typeface="Arial" panose="020B0604020202020204" pitchFamily="34" charset="0"/>
              </a:rPr>
              <a:t>msg</a:t>
            </a:r>
            <a:r>
              <a:rPr lang="zh-CN" altLang="en-US" sz="2400">
                <a:solidFill>
                  <a:schemeClr val="bg1"/>
                </a:solidFill>
                <a:cs typeface="Arial" panose="020B0604020202020204" pitchFamily="34" charset="0"/>
              </a:rPr>
              <a:t>，属于</a:t>
            </a:r>
            <a:r>
              <a:rPr lang="zh-CN" altLang="en-US" sz="2400">
                <a:cs typeface="Arial" panose="020B0604020202020204" pitchFamily="34" charset="0"/>
              </a:rPr>
              <a:t>自发唤醒</a:t>
            </a:r>
          </a:p>
          <a:p>
            <a:pPr marL="914400" lvl="1" indent="-457200" eaLnBrk="1" hangingPunct="1">
              <a:lnSpc>
                <a:spcPct val="105000"/>
              </a:lnSpc>
              <a:spcBef>
                <a:spcPct val="0"/>
              </a:spcBef>
              <a:buClr>
                <a:schemeClr val="bg1"/>
              </a:buClr>
              <a:buFontTx/>
              <a:buNone/>
            </a:pPr>
            <a:r>
              <a:rPr lang="en-US" altLang="zh-CN" sz="2400">
                <a:solidFill>
                  <a:schemeClr val="bg1"/>
                </a:solidFill>
                <a:latin typeface="Times New Roman" panose="02020603050405020304" pitchFamily="18" charset="0"/>
                <a:cs typeface="Times New Roman" panose="02020603050405020304" pitchFamily="18" charset="0"/>
              </a:rPr>
              <a:t>6:	         </a:t>
            </a:r>
            <a:r>
              <a:rPr lang="en-US" altLang="zh-CN" sz="2400">
                <a:solidFill>
                  <a:schemeClr val="bg1"/>
                </a:solidFill>
                <a:cs typeface="Arial" panose="020B0604020202020204" pitchFamily="34" charset="0"/>
              </a:rPr>
              <a:t>min:=id;   //</a:t>
            </a:r>
            <a:r>
              <a:rPr lang="zh-CN" altLang="en-US" sz="2400">
                <a:solidFill>
                  <a:schemeClr val="bg1"/>
                </a:solidFill>
                <a:cs typeface="Arial" panose="020B0604020202020204" pitchFamily="34" charset="0"/>
              </a:rPr>
              <a:t>参与选举</a:t>
            </a: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7:          s:=s+{&lt;id&gt;}; // </a:t>
            </a:r>
            <a:r>
              <a:rPr lang="zh-CN" altLang="en-US" sz="2400">
                <a:solidFill>
                  <a:schemeClr val="bg1"/>
                </a:solidFill>
                <a:cs typeface="Arial" panose="020B0604020202020204" pitchFamily="34" charset="0"/>
              </a:rPr>
              <a:t>准备发送</a:t>
            </a:r>
          </a:p>
          <a:p>
            <a:pPr marL="914400" lvl="1" indent="-457200" eaLnBrk="1" hangingPunct="1">
              <a:lnSpc>
                <a:spcPct val="105000"/>
              </a:lnSpc>
              <a:spcBef>
                <a:spcPct val="0"/>
              </a:spcBef>
              <a:buClr>
                <a:schemeClr val="bg1"/>
              </a:buClr>
              <a:buFontTx/>
              <a:buNone/>
            </a:pPr>
            <a:r>
              <a:rPr lang="zh-CN" altLang="en-US" sz="2400">
                <a:solidFill>
                  <a:schemeClr val="bg1"/>
                </a:solidFill>
                <a:cs typeface="Arial" panose="020B0604020202020204" pitchFamily="34" charset="0"/>
              </a:rPr>
              <a:t>	   </a:t>
            </a:r>
            <a:r>
              <a:rPr lang="en-US" altLang="zh-CN" sz="2400">
                <a:solidFill>
                  <a:schemeClr val="bg1"/>
                </a:solidFill>
                <a:cs typeface="Arial" panose="020B0604020202020204" pitchFamily="34" charset="0"/>
              </a:rPr>
              <a:t>}else{ //</a:t>
            </a:r>
            <a:r>
              <a:rPr lang="zh-CN" altLang="en-US" sz="2400">
                <a:solidFill>
                  <a:schemeClr val="bg1"/>
                </a:solidFill>
                <a:cs typeface="Arial" panose="020B0604020202020204" pitchFamily="34" charset="0"/>
              </a:rPr>
              <a:t>已收到过</a:t>
            </a:r>
            <a:r>
              <a:rPr lang="en-US" altLang="zh-CN" sz="2400">
                <a:solidFill>
                  <a:schemeClr val="bg1"/>
                </a:solidFill>
                <a:cs typeface="Arial" panose="020B0604020202020204" pitchFamily="34" charset="0"/>
              </a:rPr>
              <a:t>msg</a:t>
            </a:r>
            <a:r>
              <a:rPr lang="zh-CN" altLang="en-US" sz="2400">
                <a:solidFill>
                  <a:schemeClr val="bg1"/>
                </a:solidFill>
                <a:cs typeface="Arial" panose="020B0604020202020204" pitchFamily="34" charset="0"/>
              </a:rPr>
              <a:t>，但此前未启动，</a:t>
            </a:r>
            <a:r>
              <a:rPr lang="zh-CN" altLang="en-US" sz="2400">
                <a:cs typeface="Arial" panose="020B0604020202020204" pitchFamily="34" charset="0"/>
              </a:rPr>
              <a:t>被唤醒</a:t>
            </a:r>
            <a:r>
              <a:rPr lang="zh-CN" altLang="en-US" sz="2400">
                <a:solidFill>
                  <a:schemeClr val="bg1"/>
                </a:solidFill>
                <a:cs typeface="Arial" panose="020B0604020202020204" pitchFamily="34" charset="0"/>
              </a:rPr>
              <a:t>故</a:t>
            </a:r>
            <a:r>
              <a:rPr lang="ru-RU" altLang="zh-CN" sz="2400">
                <a:solidFill>
                  <a:schemeClr val="bg1"/>
                </a:solidFill>
                <a:ea typeface="宋体" panose="02010600030101010101" pitchFamily="2" charset="-122"/>
              </a:rPr>
              <a:t>P</a:t>
            </a:r>
            <a:r>
              <a:rPr lang="ru-RU" altLang="zh-CN" sz="2400" baseline="-25000">
                <a:solidFill>
                  <a:schemeClr val="bg1"/>
                </a:solidFill>
              </a:rPr>
              <a:t>i</a:t>
            </a:r>
            <a:r>
              <a:rPr lang="zh-CN" altLang="ru-RU" sz="2400">
                <a:solidFill>
                  <a:schemeClr val="bg1"/>
                </a:solidFill>
                <a:ea typeface="宋体" panose="02010600030101010101" pitchFamily="2" charset="-122"/>
              </a:rPr>
              <a:t>不参与</a:t>
            </a:r>
            <a:endParaRPr lang="zh-CN" altLang="en-US" sz="2400">
              <a:solidFill>
                <a:schemeClr val="bg1"/>
              </a:solidFill>
              <a:cs typeface="Arial" panose="020B0604020202020204" pitchFamily="34" charset="0"/>
            </a:endParaRPr>
          </a:p>
          <a:p>
            <a:pPr marL="914400" lvl="1" indent="-457200" eaLnBrk="1" hangingPunct="1">
              <a:lnSpc>
                <a:spcPct val="105000"/>
              </a:lnSpc>
              <a:spcBef>
                <a:spcPct val="0"/>
              </a:spcBef>
              <a:buClr>
                <a:schemeClr val="bg1"/>
              </a:buClr>
              <a:buFontTx/>
              <a:buNone/>
            </a:pPr>
            <a:r>
              <a:rPr lang="en-US" altLang="zh-CN" sz="2400">
                <a:solidFill>
                  <a:schemeClr val="bg1"/>
                </a:solidFill>
                <a:cs typeface="Arial" panose="020B0604020202020204" pitchFamily="34" charset="0"/>
              </a:rPr>
              <a:t>8: 	        min:=</a:t>
            </a:r>
            <a:r>
              <a:rPr lang="en-US" altLang="zh-CN" sz="2400">
                <a:solidFill>
                  <a:schemeClr val="bg1"/>
                </a:solidFill>
              </a:rPr>
              <a:t>∞</a:t>
            </a:r>
            <a:r>
              <a:rPr lang="en-US" altLang="zh-CN" sz="2400">
                <a:solidFill>
                  <a:schemeClr val="bg1"/>
                </a:solidFill>
                <a:cs typeface="Arial" panose="020B0604020202020204" pitchFamily="34" charset="0"/>
              </a:rPr>
              <a:t>; </a:t>
            </a:r>
            <a:r>
              <a:rPr lang="en-US" altLang="zh-CN" sz="2400">
                <a:solidFill>
                  <a:schemeClr val="bg1"/>
                </a:solidFill>
                <a:ea typeface="宋体" panose="02010600030101010101" pitchFamily="2" charset="-122"/>
              </a:rPr>
              <a:t>//</a:t>
            </a:r>
            <a:r>
              <a:rPr lang="zh-CN" altLang="ru-RU" sz="2400">
                <a:solidFill>
                  <a:schemeClr val="bg1"/>
                </a:solidFill>
                <a:ea typeface="宋体" panose="02010600030101010101" pitchFamily="2" charset="-122"/>
              </a:rPr>
              <a:t>选举，置</a:t>
            </a:r>
            <a:r>
              <a:rPr lang="ru-RU" altLang="zh-CN" sz="2400">
                <a:solidFill>
                  <a:schemeClr val="bg1"/>
                </a:solidFill>
                <a:ea typeface="宋体" panose="02010600030101010101" pitchFamily="2" charset="-122"/>
              </a:rPr>
              <a:t>min</a:t>
            </a:r>
            <a:r>
              <a:rPr lang="zh-CN" altLang="ru-RU" sz="2400">
                <a:solidFill>
                  <a:schemeClr val="bg1"/>
                </a:solidFill>
                <a:ea typeface="宋体" panose="02010600030101010101" pitchFamily="2" charset="-122"/>
              </a:rPr>
              <a:t>为</a:t>
            </a:r>
            <a:r>
              <a:rPr lang="zh-CN" altLang="en-US" sz="2400">
                <a:solidFill>
                  <a:schemeClr val="bg1"/>
                </a:solidFill>
              </a:rPr>
              <a:t>∞</a:t>
            </a:r>
            <a:r>
              <a:rPr lang="zh-CN" altLang="ru-RU" sz="2400">
                <a:solidFill>
                  <a:schemeClr val="bg1"/>
                </a:solidFill>
                <a:ea typeface="宋体" panose="02010600030101010101" pitchFamily="2" charset="-122"/>
              </a:rPr>
              <a:t> ，使其变为</a:t>
            </a:r>
            <a:r>
              <a:rPr lang="ru-RU" altLang="zh-CN" sz="2400">
                <a:solidFill>
                  <a:schemeClr val="bg1"/>
                </a:solidFill>
                <a:ea typeface="宋体" panose="02010600030101010101" pitchFamily="2" charset="-122"/>
              </a:rPr>
              <a:t>relay</a:t>
            </a:r>
            <a:r>
              <a:rPr lang="zh-CN" altLang="ru-RU" sz="2400">
                <a:solidFill>
                  <a:schemeClr val="bg1"/>
                </a:solidFill>
                <a:ea typeface="宋体" panose="02010600030101010101" pitchFamily="2" charset="-122"/>
              </a:rPr>
              <a:t>结点</a:t>
            </a:r>
            <a:endParaRPr lang="zh-CN" altLang="en-US" sz="2400">
              <a:solidFill>
                <a:schemeClr val="bg1"/>
              </a:solidFill>
              <a:ea typeface="宋体" panose="02010600030101010101" pitchFamily="2" charset="-122"/>
            </a:endParaRPr>
          </a:p>
          <a:p>
            <a:pPr marL="914400" lvl="1" indent="-457200" eaLnBrk="1" hangingPunct="1">
              <a:lnSpc>
                <a:spcPct val="105000"/>
              </a:lnSpc>
              <a:spcBef>
                <a:spcPct val="0"/>
              </a:spcBef>
              <a:buClr>
                <a:schemeClr val="bg1"/>
              </a:buClr>
              <a:buFontTx/>
              <a:buNone/>
            </a:pPr>
            <a:r>
              <a:rPr lang="zh-CN" altLang="en-US" sz="2400">
                <a:solidFill>
                  <a:schemeClr val="bg1"/>
                </a:solidFill>
                <a:ea typeface="宋体" panose="02010600030101010101" pitchFamily="2" charset="-122"/>
              </a:rPr>
              <a:t>             </a:t>
            </a:r>
            <a:r>
              <a:rPr lang="en-US" altLang="zh-CN" sz="2400">
                <a:ea typeface="宋体" panose="02010600030101010101" pitchFamily="2" charset="-122"/>
              </a:rPr>
              <a:t>// relay:=true;</a:t>
            </a:r>
            <a:r>
              <a:rPr lang="en-US" altLang="zh-CN" sz="2400">
                <a:solidFill>
                  <a:schemeClr val="bg1"/>
                </a:solidFill>
                <a:ea typeface="宋体" panose="02010600030101010101" pitchFamily="2" charset="-122"/>
              </a:rPr>
              <a:t> </a:t>
            </a:r>
            <a:r>
              <a:rPr lang="zh-CN" altLang="en-US" sz="2400">
                <a:ea typeface="宋体" panose="02010600030101010101" pitchFamily="2" charset="-122"/>
              </a:rPr>
              <a:t>？</a:t>
            </a:r>
          </a:p>
          <a:p>
            <a:pPr marL="914400" lvl="1" indent="-457200" eaLnBrk="1" hangingPunct="1">
              <a:lnSpc>
                <a:spcPct val="105000"/>
              </a:lnSpc>
              <a:spcBef>
                <a:spcPct val="0"/>
              </a:spcBef>
              <a:buClr>
                <a:schemeClr val="bg1"/>
              </a:buClr>
              <a:buFontTx/>
              <a:buNone/>
            </a:pPr>
            <a:r>
              <a:rPr lang="zh-CN" altLang="en-US" sz="2400">
                <a:solidFill>
                  <a:schemeClr val="bg1"/>
                </a:solidFill>
                <a:ea typeface="宋体" panose="02010600030101010101" pitchFamily="2" charset="-122"/>
                <a:cs typeface="Arial" panose="020B0604020202020204" pitchFamily="34" charset="0"/>
              </a:rPr>
              <a:t>        </a:t>
            </a:r>
            <a:r>
              <a:rPr lang="en-US" altLang="zh-CN" sz="2400">
                <a:solidFill>
                  <a:schemeClr val="bg1"/>
                </a:solidFill>
                <a:ea typeface="宋体" panose="02010600030101010101" pitchFamily="2" charset="-122"/>
                <a:cs typeface="Arial" panose="020B0604020202020204" pitchFamily="34" charset="0"/>
              </a:rPr>
              <a:t>}</a:t>
            </a:r>
          </a:p>
          <a:p>
            <a:pPr marL="914400" lvl="1" indent="-457200" eaLnBrk="1" hangingPunct="1">
              <a:lnSpc>
                <a:spcPct val="105000"/>
              </a:lnSpc>
              <a:spcBef>
                <a:spcPct val="0"/>
              </a:spcBef>
              <a:buClr>
                <a:schemeClr val="bg1"/>
              </a:buClr>
              <a:buFontTx/>
              <a:buNone/>
            </a:pPr>
            <a:r>
              <a:rPr lang="en-US" altLang="zh-CN" sz="2400">
                <a:solidFill>
                  <a:schemeClr val="bg1"/>
                </a:solidFill>
                <a:ea typeface="宋体" panose="02010600030101010101" pitchFamily="2" charset="-122"/>
                <a:cs typeface="Arial" panose="020B0604020202020204" pitchFamily="34" charset="0"/>
              </a:rPr>
              <a:t>    }</a:t>
            </a:r>
          </a:p>
        </p:txBody>
      </p:sp>
      <p:sp>
        <p:nvSpPr>
          <p:cNvPr id="13317" name="Rectangle 3">
            <a:extLst>
              <a:ext uri="{FF2B5EF4-FFF2-40B4-BE49-F238E27FC236}">
                <a16:creationId xmlns:a16="http://schemas.microsoft.com/office/drawing/2014/main" id="{ED237E6B-E3B2-41B9-8695-9F0F313218E0}"/>
              </a:ext>
            </a:extLst>
          </p:cNvPr>
          <p:cNvSpPr>
            <a:spLocks noChangeArrowheads="1"/>
          </p:cNvSpPr>
          <p:nvPr/>
        </p:nvSpPr>
        <p:spPr bwMode="auto">
          <a:xfrm>
            <a:off x="252413" y="368300"/>
            <a:ext cx="8231187"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日期占位符 4">
            <a:extLst>
              <a:ext uri="{FF2B5EF4-FFF2-40B4-BE49-F238E27FC236}">
                <a16:creationId xmlns:a16="http://schemas.microsoft.com/office/drawing/2014/main" id="{FDF5060E-2803-4121-85A4-6573E627887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4339" name="灯片编号占位符 6">
            <a:extLst>
              <a:ext uri="{FF2B5EF4-FFF2-40B4-BE49-F238E27FC236}">
                <a16:creationId xmlns:a16="http://schemas.microsoft.com/office/drawing/2014/main" id="{3B5CCF97-A3BA-4760-9024-9CB4F08F568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6F3B4528-7128-402E-B00F-9FE3C5066130}" type="slidenum">
              <a:rPr lang="en-US" altLang="zh-CN" sz="1400" b="0">
                <a:solidFill>
                  <a:srgbClr val="00CC00"/>
                </a:solidFill>
                <a:ea typeface="宋体" panose="02010600030101010101" pitchFamily="2" charset="-122"/>
              </a:rPr>
              <a:pPr>
                <a:spcBef>
                  <a:spcPct val="0"/>
                </a:spcBef>
                <a:buClrTx/>
                <a:buFontTx/>
                <a:buNone/>
              </a:pPr>
              <a:t>10</a:t>
            </a:fld>
            <a:endParaRPr lang="en-US" altLang="zh-CN" sz="1400" b="0">
              <a:solidFill>
                <a:srgbClr val="00CC00"/>
              </a:solidFill>
              <a:ea typeface="宋体" panose="02010600030101010101" pitchFamily="2" charset="-122"/>
            </a:endParaRPr>
          </a:p>
        </p:txBody>
      </p:sp>
      <p:sp>
        <p:nvSpPr>
          <p:cNvPr id="14340" name="Rectangle 2">
            <a:extLst>
              <a:ext uri="{FF2B5EF4-FFF2-40B4-BE49-F238E27FC236}">
                <a16:creationId xmlns:a16="http://schemas.microsoft.com/office/drawing/2014/main" id="{D3F7466B-80A7-4202-A536-57197DE23107}"/>
              </a:ext>
            </a:extLst>
          </p:cNvPr>
          <p:cNvSpPr>
            <a:spLocks noGrp="1" noChangeArrowheads="1"/>
          </p:cNvSpPr>
          <p:nvPr>
            <p:ph type="body" sz="half" idx="1"/>
          </p:nvPr>
        </p:nvSpPr>
        <p:spPr>
          <a:xfrm>
            <a:off x="-422275" y="873125"/>
            <a:ext cx="9567863" cy="5984875"/>
          </a:xfrm>
        </p:spPr>
        <p:txBody>
          <a:bodyPr/>
          <a:lstStyle/>
          <a:p>
            <a:pPr marL="914400" lvl="1" indent="-457200" eaLnBrk="1" hangingPunct="1">
              <a:lnSpc>
                <a:spcPct val="110000"/>
              </a:lnSpc>
              <a:spcBef>
                <a:spcPct val="0"/>
              </a:spcBef>
              <a:buClr>
                <a:schemeClr val="bg1"/>
              </a:buClr>
              <a:buFontTx/>
              <a:buNone/>
            </a:pPr>
            <a:r>
              <a:rPr lang="en-US" altLang="zh-CN" sz="2400">
                <a:solidFill>
                  <a:schemeClr val="bg1"/>
                </a:solidFill>
              </a:rPr>
              <a:t>9:   for each &lt;m&gt; in R do {// </a:t>
            </a:r>
            <a:r>
              <a:rPr lang="zh-CN" altLang="en-US" sz="2400">
                <a:solidFill>
                  <a:schemeClr val="bg1"/>
                </a:solidFill>
              </a:rPr>
              <a:t>处理完收到的</a:t>
            </a:r>
            <a:r>
              <a:rPr lang="en-US" altLang="zh-CN" sz="2400">
                <a:solidFill>
                  <a:schemeClr val="bg1"/>
                </a:solidFill>
              </a:rPr>
              <a:t>m</a:t>
            </a:r>
            <a:r>
              <a:rPr lang="zh-CN" altLang="en-US" sz="2400">
                <a:solidFill>
                  <a:schemeClr val="bg1"/>
                </a:solidFill>
              </a:rPr>
              <a:t>后相当于从</a:t>
            </a:r>
            <a:r>
              <a:rPr lang="en-US" altLang="zh-CN" sz="2400">
                <a:solidFill>
                  <a:schemeClr val="bg1"/>
                </a:solidFill>
              </a:rPr>
              <a:t>R</a:t>
            </a:r>
            <a:r>
              <a:rPr lang="zh-CN" altLang="en-US" sz="2400">
                <a:solidFill>
                  <a:schemeClr val="bg1"/>
                </a:solidFill>
              </a:rPr>
              <a:t>中删去</a:t>
            </a:r>
          </a:p>
          <a:p>
            <a:pPr marL="914400" lvl="1" indent="-457200" eaLnBrk="1" hangingPunct="1">
              <a:lnSpc>
                <a:spcPct val="110000"/>
              </a:lnSpc>
              <a:spcBef>
                <a:spcPct val="0"/>
              </a:spcBef>
              <a:buClr>
                <a:schemeClr val="bg1"/>
              </a:buClr>
              <a:buFontTx/>
              <a:buNone/>
            </a:pPr>
            <a:r>
              <a:rPr lang="en-US" altLang="zh-CN" sz="2400">
                <a:solidFill>
                  <a:schemeClr val="bg1"/>
                </a:solidFill>
              </a:rPr>
              <a:t>10:     if m &lt; min then { // </a:t>
            </a:r>
            <a:r>
              <a:rPr lang="zh-CN" altLang="en-US" sz="2400">
                <a:solidFill>
                  <a:schemeClr val="bg1"/>
                </a:solidFill>
              </a:rPr>
              <a:t>收到的</a:t>
            </a:r>
            <a:r>
              <a:rPr lang="en-US" altLang="zh-CN" sz="2400">
                <a:solidFill>
                  <a:schemeClr val="bg1"/>
                </a:solidFill>
              </a:rPr>
              <a:t>id</a:t>
            </a:r>
            <a:r>
              <a:rPr lang="zh-CN" altLang="en-US" sz="2400">
                <a:solidFill>
                  <a:schemeClr val="bg1"/>
                </a:solidFill>
              </a:rPr>
              <a:t>较小时通过</a:t>
            </a:r>
          </a:p>
          <a:p>
            <a:pPr marL="914400" lvl="1" indent="-457200" eaLnBrk="1" hangingPunct="1">
              <a:lnSpc>
                <a:spcPct val="110000"/>
              </a:lnSpc>
              <a:spcBef>
                <a:spcPct val="0"/>
              </a:spcBef>
              <a:buClr>
                <a:schemeClr val="bg1"/>
              </a:buClr>
              <a:buFontTx/>
              <a:buNone/>
            </a:pPr>
            <a:r>
              <a:rPr lang="en-US" altLang="zh-CN" sz="2400">
                <a:solidFill>
                  <a:schemeClr val="bg1"/>
                </a:solidFill>
              </a:rPr>
              <a:t>11:          become not elected;  </a:t>
            </a:r>
            <a:r>
              <a:rPr lang="en-US" altLang="zh-CN" sz="2400">
                <a:solidFill>
                  <a:srgbClr val="FFFF00"/>
                </a:solidFill>
              </a:rPr>
              <a:t>// P</a:t>
            </a:r>
            <a:r>
              <a:rPr lang="en-US" altLang="zh-CN" sz="2400" baseline="-25000">
                <a:solidFill>
                  <a:srgbClr val="FFFF00"/>
                </a:solidFill>
              </a:rPr>
              <a:t>i</a:t>
            </a:r>
            <a:r>
              <a:rPr lang="zh-CN" altLang="en-US" sz="2400">
                <a:solidFill>
                  <a:srgbClr val="FFFF00"/>
                </a:solidFill>
              </a:rPr>
              <a:t>未被选中</a:t>
            </a:r>
          </a:p>
          <a:p>
            <a:pPr marL="914400" lvl="1" indent="-457200" eaLnBrk="1" hangingPunct="1">
              <a:lnSpc>
                <a:spcPct val="110000"/>
              </a:lnSpc>
              <a:spcBef>
                <a:spcPct val="0"/>
              </a:spcBef>
              <a:buClr>
                <a:schemeClr val="bg1"/>
              </a:buClr>
              <a:buFontTx/>
              <a:buNone/>
            </a:pPr>
            <a:r>
              <a:rPr lang="zh-CN" altLang="en-US" sz="2400"/>
              <a:t>                </a:t>
            </a:r>
            <a:r>
              <a:rPr lang="en-US" altLang="zh-CN" sz="2400"/>
              <a:t>//</a:t>
            </a:r>
            <a:r>
              <a:rPr lang="zh-CN" altLang="en-US" sz="2400"/>
              <a:t>可用</a:t>
            </a:r>
            <a:r>
              <a:rPr lang="en-US" altLang="zh-CN" sz="2400"/>
              <a:t>relay</a:t>
            </a:r>
            <a:r>
              <a:rPr lang="zh-CN" altLang="en-US" sz="2400"/>
              <a:t>控制使转发节点不延迟？</a:t>
            </a:r>
          </a:p>
          <a:p>
            <a:pPr marL="914400" lvl="1" indent="-457200" eaLnBrk="1" hangingPunct="1">
              <a:lnSpc>
                <a:spcPct val="110000"/>
              </a:lnSpc>
              <a:spcBef>
                <a:spcPct val="0"/>
              </a:spcBef>
              <a:buClr>
                <a:schemeClr val="bg1"/>
              </a:buClr>
              <a:buFontTx/>
              <a:buNone/>
            </a:pPr>
            <a:r>
              <a:rPr lang="en-US" altLang="zh-CN" sz="2400">
                <a:solidFill>
                  <a:schemeClr val="bg1"/>
                </a:solidFill>
              </a:rPr>
              <a:t>12:          </a:t>
            </a:r>
            <a:r>
              <a:rPr lang="zh-CN" altLang="en-US" sz="2400">
                <a:solidFill>
                  <a:schemeClr val="bg1"/>
                </a:solidFill>
              </a:rPr>
              <a:t>将</a:t>
            </a:r>
            <a:r>
              <a:rPr lang="en-US" altLang="zh-CN" sz="2400">
                <a:solidFill>
                  <a:schemeClr val="bg1"/>
                </a:solidFill>
              </a:rPr>
              <a:t>&lt;m&gt;</a:t>
            </a:r>
            <a:r>
              <a:rPr lang="zh-CN" altLang="en-US" sz="2400">
                <a:solidFill>
                  <a:schemeClr val="bg1"/>
                </a:solidFill>
              </a:rPr>
              <a:t>加入</a:t>
            </a:r>
            <a:r>
              <a:rPr lang="en-US" altLang="zh-CN" sz="2400">
                <a:solidFill>
                  <a:schemeClr val="bg1"/>
                </a:solidFill>
              </a:rPr>
              <a:t>waiting</a:t>
            </a:r>
            <a:r>
              <a:rPr lang="zh-CN" altLang="en-US" sz="2400">
                <a:solidFill>
                  <a:schemeClr val="bg1"/>
                </a:solidFill>
              </a:rPr>
              <a:t>且记住</a:t>
            </a:r>
            <a:r>
              <a:rPr lang="en-US" altLang="zh-CN" sz="2400">
                <a:solidFill>
                  <a:schemeClr val="bg1"/>
                </a:solidFill>
              </a:rPr>
              <a:t>m</a:t>
            </a:r>
            <a:r>
              <a:rPr lang="zh-CN" altLang="en-US" sz="2400">
                <a:solidFill>
                  <a:schemeClr val="bg1"/>
                </a:solidFill>
              </a:rPr>
              <a:t>何时加入</a:t>
            </a:r>
            <a:r>
              <a:rPr lang="en-US" altLang="zh-CN" sz="2400">
                <a:solidFill>
                  <a:schemeClr val="bg1"/>
                </a:solidFill>
              </a:rPr>
              <a:t>; //m</a:t>
            </a:r>
            <a:r>
              <a:rPr lang="zh-CN" altLang="en-US" sz="2400">
                <a:solidFill>
                  <a:schemeClr val="bg1"/>
                </a:solidFill>
              </a:rPr>
              <a:t>加入延迟转发</a:t>
            </a:r>
          </a:p>
          <a:p>
            <a:pPr marL="914400" lvl="1" indent="-457200" eaLnBrk="1" hangingPunct="1">
              <a:lnSpc>
                <a:spcPct val="110000"/>
              </a:lnSpc>
              <a:spcBef>
                <a:spcPct val="0"/>
              </a:spcBef>
              <a:buClr>
                <a:schemeClr val="bg1"/>
              </a:buClr>
              <a:buFontTx/>
              <a:buNone/>
            </a:pPr>
            <a:r>
              <a:rPr lang="en-US" altLang="zh-CN" sz="2400">
                <a:solidFill>
                  <a:schemeClr val="bg1"/>
                </a:solidFill>
              </a:rPr>
              <a:t>13:          min:=m;</a:t>
            </a:r>
          </a:p>
          <a:p>
            <a:pPr marL="914400" lvl="1" indent="-457200" eaLnBrk="1" hangingPunct="1">
              <a:lnSpc>
                <a:spcPct val="110000"/>
              </a:lnSpc>
              <a:spcBef>
                <a:spcPct val="0"/>
              </a:spcBef>
              <a:buClr>
                <a:schemeClr val="bg1"/>
              </a:buClr>
              <a:buFontTx/>
              <a:buNone/>
            </a:pPr>
            <a:r>
              <a:rPr lang="en-US" altLang="zh-CN" sz="2400">
                <a:solidFill>
                  <a:schemeClr val="bg1"/>
                </a:solidFill>
              </a:rPr>
              <a:t>           } </a:t>
            </a:r>
            <a:r>
              <a:rPr lang="en-US" altLang="zh-CN" sz="2400"/>
              <a:t>// if m &gt; min then it is swallowed</a:t>
            </a:r>
          </a:p>
          <a:p>
            <a:pPr marL="914400" lvl="1" indent="-457200" eaLnBrk="1" hangingPunct="1">
              <a:lnSpc>
                <a:spcPct val="110000"/>
              </a:lnSpc>
              <a:spcBef>
                <a:spcPct val="0"/>
              </a:spcBef>
              <a:buClr>
                <a:schemeClr val="bg1"/>
              </a:buClr>
              <a:buFontTx/>
              <a:buNone/>
            </a:pPr>
            <a:r>
              <a:rPr lang="en-US" altLang="zh-CN" sz="2400">
                <a:solidFill>
                  <a:schemeClr val="bg1"/>
                </a:solidFill>
              </a:rPr>
              <a:t>14:      if m=id then become elected; </a:t>
            </a:r>
            <a:r>
              <a:rPr lang="en-US" altLang="zh-CN" sz="2400">
                <a:solidFill>
                  <a:srgbClr val="FFFF00"/>
                </a:solidFill>
              </a:rPr>
              <a:t>// P</a:t>
            </a:r>
            <a:r>
              <a:rPr lang="en-US" altLang="zh-CN" sz="2400" baseline="-25000">
                <a:solidFill>
                  <a:srgbClr val="FFFF00"/>
                </a:solidFill>
              </a:rPr>
              <a:t>i</a:t>
            </a:r>
            <a:r>
              <a:rPr lang="zh-CN" altLang="en-US" sz="2400">
                <a:solidFill>
                  <a:srgbClr val="FFFF00"/>
                </a:solidFill>
              </a:rPr>
              <a:t>被选中</a:t>
            </a:r>
            <a:endParaRPr lang="zh-CN" altLang="en-US" sz="2400">
              <a:solidFill>
                <a:schemeClr val="bg1"/>
              </a:solidFill>
            </a:endParaRPr>
          </a:p>
          <a:p>
            <a:pPr marL="914400" lvl="1" indent="-457200" eaLnBrk="1" hangingPunct="1">
              <a:lnSpc>
                <a:spcPct val="110000"/>
              </a:lnSpc>
              <a:spcBef>
                <a:spcPct val="0"/>
              </a:spcBef>
              <a:buClr>
                <a:schemeClr val="bg1"/>
              </a:buClr>
              <a:buFontTx/>
              <a:buNone/>
            </a:pPr>
            <a:r>
              <a:rPr lang="zh-CN" altLang="en-US" sz="2400">
                <a:solidFill>
                  <a:schemeClr val="bg1"/>
                </a:solidFill>
              </a:rPr>
              <a:t>        </a:t>
            </a:r>
            <a:r>
              <a:rPr lang="en-US" altLang="zh-CN" sz="2400">
                <a:solidFill>
                  <a:schemeClr val="bg1"/>
                </a:solidFill>
              </a:rPr>
              <a:t>} //endfor</a:t>
            </a:r>
          </a:p>
          <a:p>
            <a:pPr marL="914400" lvl="1" indent="-457200" eaLnBrk="1" hangingPunct="1">
              <a:lnSpc>
                <a:spcPct val="110000"/>
              </a:lnSpc>
              <a:spcBef>
                <a:spcPct val="0"/>
              </a:spcBef>
              <a:buClr>
                <a:schemeClr val="bg1"/>
              </a:buClr>
              <a:buFontTx/>
              <a:buNone/>
            </a:pPr>
            <a:r>
              <a:rPr lang="en-US" altLang="zh-CN" sz="2400">
                <a:solidFill>
                  <a:schemeClr val="bg1"/>
                </a:solidFill>
              </a:rPr>
              <a:t>15:  for each &lt;m&gt; in waiting do</a:t>
            </a:r>
          </a:p>
          <a:p>
            <a:pPr marL="914400" lvl="1" indent="-457200" eaLnBrk="1" hangingPunct="1">
              <a:lnSpc>
                <a:spcPct val="110000"/>
              </a:lnSpc>
              <a:spcBef>
                <a:spcPct val="0"/>
              </a:spcBef>
              <a:buClr>
                <a:schemeClr val="bg1"/>
              </a:buClr>
              <a:buFontTx/>
              <a:buNone/>
            </a:pPr>
            <a:r>
              <a:rPr lang="en-US" altLang="zh-CN" sz="2400">
                <a:solidFill>
                  <a:schemeClr val="bg1"/>
                </a:solidFill>
              </a:rPr>
              <a:t>16:       if &lt;m&gt; </a:t>
            </a:r>
            <a:r>
              <a:rPr lang="zh-CN" altLang="en-US" sz="2400">
                <a:solidFill>
                  <a:schemeClr val="bg1"/>
                </a:solidFill>
              </a:rPr>
              <a:t>是在</a:t>
            </a:r>
            <a:r>
              <a:rPr lang="en-US" altLang="zh-CN" sz="2400">
                <a:solidFill>
                  <a:schemeClr val="bg1"/>
                </a:solidFill>
              </a:rPr>
              <a:t>2</a:t>
            </a:r>
            <a:r>
              <a:rPr lang="en-US" altLang="zh-CN" sz="2400" baseline="30000">
                <a:solidFill>
                  <a:schemeClr val="bg1"/>
                </a:solidFill>
              </a:rPr>
              <a:t>m</a:t>
            </a:r>
            <a:r>
              <a:rPr lang="en-US" altLang="zh-CN" sz="2400">
                <a:solidFill>
                  <a:schemeClr val="bg1"/>
                </a:solidFill>
              </a:rPr>
              <a:t>-1</a:t>
            </a:r>
            <a:r>
              <a:rPr lang="zh-CN" altLang="en-US" sz="2400">
                <a:solidFill>
                  <a:schemeClr val="bg1"/>
                </a:solidFill>
              </a:rPr>
              <a:t>轮之前接收的 </a:t>
            </a:r>
            <a:r>
              <a:rPr lang="en-US" altLang="zh-CN" sz="2400">
                <a:solidFill>
                  <a:schemeClr val="bg1"/>
                </a:solidFill>
              </a:rPr>
              <a:t>then</a:t>
            </a:r>
          </a:p>
          <a:p>
            <a:pPr marL="914400" lvl="1" indent="-457200" eaLnBrk="1" hangingPunct="1">
              <a:lnSpc>
                <a:spcPct val="110000"/>
              </a:lnSpc>
              <a:spcBef>
                <a:spcPct val="0"/>
              </a:spcBef>
              <a:buClr>
                <a:schemeClr val="bg1"/>
              </a:buClr>
              <a:buFontTx/>
              <a:buNone/>
            </a:pPr>
            <a:r>
              <a:rPr lang="en-US" altLang="zh-CN" sz="2400">
                <a:solidFill>
                  <a:schemeClr val="bg1"/>
                </a:solidFill>
              </a:rPr>
              <a:t>17:           </a:t>
            </a:r>
            <a:r>
              <a:rPr lang="zh-CN" altLang="en-US" sz="2400">
                <a:solidFill>
                  <a:schemeClr val="bg1"/>
                </a:solidFill>
              </a:rPr>
              <a:t>将</a:t>
            </a:r>
            <a:r>
              <a:rPr lang="en-US" altLang="zh-CN" sz="2400">
                <a:solidFill>
                  <a:schemeClr val="bg1"/>
                </a:solidFill>
              </a:rPr>
              <a:t>&lt;m&gt;</a:t>
            </a:r>
            <a:r>
              <a:rPr lang="zh-CN" altLang="en-US" sz="2400">
                <a:solidFill>
                  <a:schemeClr val="bg1"/>
                </a:solidFill>
              </a:rPr>
              <a:t>从</a:t>
            </a:r>
            <a:r>
              <a:rPr lang="en-US" altLang="zh-CN" sz="2400">
                <a:solidFill>
                  <a:schemeClr val="bg1"/>
                </a:solidFill>
              </a:rPr>
              <a:t>waiting</a:t>
            </a:r>
            <a:r>
              <a:rPr lang="zh-CN" altLang="en-US" sz="2400">
                <a:solidFill>
                  <a:schemeClr val="bg1"/>
                </a:solidFill>
              </a:rPr>
              <a:t>中删去并加入</a:t>
            </a:r>
            <a:r>
              <a:rPr lang="en-US" altLang="zh-CN" sz="2400">
                <a:solidFill>
                  <a:schemeClr val="bg1"/>
                </a:solidFill>
              </a:rPr>
              <a:t>S</a:t>
            </a:r>
          </a:p>
          <a:p>
            <a:pPr marL="914400" lvl="1" indent="-457200" eaLnBrk="1" hangingPunct="1">
              <a:lnSpc>
                <a:spcPct val="110000"/>
              </a:lnSpc>
              <a:spcBef>
                <a:spcPct val="0"/>
              </a:spcBef>
              <a:buClr>
                <a:schemeClr val="bg1"/>
              </a:buClr>
              <a:buFontTx/>
              <a:buNone/>
            </a:pPr>
            <a:r>
              <a:rPr lang="en-US" altLang="zh-CN" sz="2400">
                <a:solidFill>
                  <a:schemeClr val="bg1"/>
                </a:solidFill>
              </a:rPr>
              <a:t>18:   send S to left;                   </a:t>
            </a:r>
          </a:p>
        </p:txBody>
      </p:sp>
      <p:sp>
        <p:nvSpPr>
          <p:cNvPr id="14341" name="Rectangle 3">
            <a:extLst>
              <a:ext uri="{FF2B5EF4-FFF2-40B4-BE49-F238E27FC236}">
                <a16:creationId xmlns:a16="http://schemas.microsoft.com/office/drawing/2014/main" id="{3C459ED3-608C-4179-B7B9-7E4C44DF18CE}"/>
              </a:ext>
            </a:extLst>
          </p:cNvPr>
          <p:cNvSpPr>
            <a:spLocks noChangeArrowheads="1"/>
          </p:cNvSpPr>
          <p:nvPr/>
        </p:nvSpPr>
        <p:spPr bwMode="auto">
          <a:xfrm>
            <a:off x="207963" y="188913"/>
            <a:ext cx="8231187"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日期占位符 4">
            <a:extLst>
              <a:ext uri="{FF2B5EF4-FFF2-40B4-BE49-F238E27FC236}">
                <a16:creationId xmlns:a16="http://schemas.microsoft.com/office/drawing/2014/main" id="{C7DC2493-1D93-497D-88D6-2590FD47FC32}"/>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5363" name="灯片编号占位符 6">
            <a:extLst>
              <a:ext uri="{FF2B5EF4-FFF2-40B4-BE49-F238E27FC236}">
                <a16:creationId xmlns:a16="http://schemas.microsoft.com/office/drawing/2014/main" id="{F63810A0-2C25-431A-BC76-20131DB8E8F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D65A96E5-64CD-4267-95F2-4289B34E2D3F}" type="slidenum">
              <a:rPr lang="en-US" altLang="zh-CN" sz="1400" b="0">
                <a:solidFill>
                  <a:srgbClr val="00CC00"/>
                </a:solidFill>
                <a:ea typeface="宋体" panose="02010600030101010101" pitchFamily="2" charset="-122"/>
              </a:rPr>
              <a:pPr>
                <a:spcBef>
                  <a:spcPct val="0"/>
                </a:spcBef>
                <a:buClrTx/>
                <a:buFontTx/>
                <a:buNone/>
              </a:pPr>
              <a:t>11</a:t>
            </a:fld>
            <a:endParaRPr lang="en-US" altLang="zh-CN" sz="1400" b="0">
              <a:solidFill>
                <a:srgbClr val="00CC00"/>
              </a:solidFill>
              <a:ea typeface="宋体" panose="02010600030101010101" pitchFamily="2" charset="-122"/>
            </a:endParaRPr>
          </a:p>
        </p:txBody>
      </p:sp>
      <p:sp>
        <p:nvSpPr>
          <p:cNvPr id="15364" name="Rectangle 2">
            <a:extLst>
              <a:ext uri="{FF2B5EF4-FFF2-40B4-BE49-F238E27FC236}">
                <a16:creationId xmlns:a16="http://schemas.microsoft.com/office/drawing/2014/main" id="{A76BFEC0-E734-4AE0-ACA2-A3A062158954}"/>
              </a:ext>
            </a:extLst>
          </p:cNvPr>
          <p:cNvSpPr>
            <a:spLocks noGrp="1" noChangeArrowheads="1"/>
          </p:cNvSpPr>
          <p:nvPr>
            <p:ph type="body" sz="half" idx="1"/>
          </p:nvPr>
        </p:nvSpPr>
        <p:spPr>
          <a:xfrm>
            <a:off x="0" y="549275"/>
            <a:ext cx="8983663" cy="6524625"/>
          </a:xfrm>
        </p:spPr>
        <p:txBody>
          <a:bodyPr/>
          <a:lstStyle/>
          <a:p>
            <a:pPr marL="533400" indent="-533400" eaLnBrk="1" hangingPunct="1">
              <a:lnSpc>
                <a:spcPct val="120000"/>
              </a:lnSpc>
              <a:spcBef>
                <a:spcPct val="10000"/>
              </a:spcBef>
            </a:pPr>
            <a:r>
              <a:rPr lang="zh-CN" altLang="en-US" sz="2400"/>
              <a:t>分析</a:t>
            </a:r>
          </a:p>
          <a:p>
            <a:pPr marL="533400" indent="-533400" algn="just" eaLnBrk="1" hangingPunct="1">
              <a:lnSpc>
                <a:spcPct val="120000"/>
              </a:lnSpc>
              <a:spcBef>
                <a:spcPct val="10000"/>
              </a:spcBef>
              <a:buFont typeface="Wingdings" panose="05000000000000000000" pitchFamily="2" charset="2"/>
              <a:buNone/>
            </a:pPr>
            <a:r>
              <a:rPr lang="zh-CN" altLang="en-US" sz="2200">
                <a:solidFill>
                  <a:schemeClr val="bg1"/>
                </a:solidFill>
              </a:rPr>
              <a:t>       下面证明，在第</a:t>
            </a:r>
            <a:r>
              <a:rPr lang="en-US" altLang="zh-CN" sz="2200">
                <a:solidFill>
                  <a:schemeClr val="bg1"/>
                </a:solidFill>
              </a:rPr>
              <a:t>1</a:t>
            </a:r>
            <a:r>
              <a:rPr lang="zh-CN" altLang="en-US" sz="2200">
                <a:solidFill>
                  <a:schemeClr val="bg1"/>
                </a:solidFill>
              </a:rPr>
              <a:t>个结点被唤醒之后的</a:t>
            </a:r>
            <a:r>
              <a:rPr lang="en-US" altLang="zh-CN" sz="2200">
                <a:solidFill>
                  <a:schemeClr val="bg1"/>
                </a:solidFill>
              </a:rPr>
              <a:t>n</a:t>
            </a:r>
            <a:r>
              <a:rPr lang="zh-CN" altLang="en-US" sz="2200">
                <a:solidFill>
                  <a:schemeClr val="bg1"/>
                </a:solidFill>
              </a:rPr>
              <a:t>轮，只剩下第二阶段的</a:t>
            </a:r>
            <a:r>
              <a:rPr lang="en-US" altLang="zh-CN" sz="2200">
                <a:solidFill>
                  <a:schemeClr val="bg1"/>
                </a:solidFill>
              </a:rPr>
              <a:t>msg</a:t>
            </a:r>
            <a:r>
              <a:rPr lang="zh-CN" altLang="en-US" sz="2200">
                <a:solidFill>
                  <a:schemeClr val="bg1"/>
                </a:solidFill>
              </a:rPr>
              <a:t>，只有参与的结点才有可能被选中。</a:t>
            </a:r>
            <a:endParaRPr lang="zh-CN" altLang="en-US" sz="2800"/>
          </a:p>
          <a:p>
            <a:pPr marL="533400" indent="-533400" algn="just" eaLnBrk="1" hangingPunct="1">
              <a:lnSpc>
                <a:spcPct val="120000"/>
              </a:lnSpc>
              <a:spcBef>
                <a:spcPct val="10000"/>
              </a:spcBef>
              <a:buClr>
                <a:schemeClr val="bg1"/>
              </a:buClr>
              <a:buFontTx/>
              <a:buNone/>
            </a:pPr>
            <a:r>
              <a:rPr lang="zh-CN" altLang="en-US" sz="2200">
                <a:solidFill>
                  <a:schemeClr val="bg1"/>
                </a:solidFill>
              </a:rPr>
              <a:t>  </a:t>
            </a:r>
            <a:r>
              <a:rPr lang="en-US" altLang="zh-CN" sz="2200"/>
              <a:t>(1) </a:t>
            </a:r>
            <a:r>
              <a:rPr lang="zh-CN" altLang="en-US" sz="2200"/>
              <a:t>正确性</a:t>
            </a:r>
            <a:endParaRPr lang="zh-CN" altLang="en-US" sz="2200">
              <a:solidFill>
                <a:schemeClr val="bg1"/>
              </a:solidFill>
            </a:endParaRPr>
          </a:p>
          <a:p>
            <a:pPr marL="533400" indent="-533400" algn="just" eaLnBrk="1" hangingPunct="1">
              <a:lnSpc>
                <a:spcPct val="110000"/>
              </a:lnSpc>
              <a:spcBef>
                <a:spcPct val="0"/>
              </a:spcBef>
              <a:buClr>
                <a:schemeClr val="bg1"/>
              </a:buClr>
              <a:buFontTx/>
              <a:buNone/>
            </a:pPr>
            <a:r>
              <a:rPr lang="zh-CN" altLang="en-US" sz="2200">
                <a:solidFill>
                  <a:schemeClr val="bg1"/>
                </a:solidFill>
              </a:rPr>
              <a:t>	       对</a:t>
            </a:r>
            <a:r>
              <a:rPr lang="zh-CN" altLang="en-US" sz="2200">
                <a:solidFill>
                  <a:schemeClr val="bg1"/>
                </a:solidFill>
                <a:latin typeface="DotumChe" panose="020B0609000101010101" pitchFamily="49" charset="-127"/>
                <a:ea typeface="DotumChe" panose="020B0609000101010101" pitchFamily="49" charset="-127"/>
              </a:rPr>
              <a:t>∀</a:t>
            </a:r>
            <a:r>
              <a:rPr lang="en-US" altLang="zh-CN" sz="2200">
                <a:solidFill>
                  <a:schemeClr val="bg1"/>
                </a:solidFill>
              </a:rPr>
              <a:t>i</a:t>
            </a:r>
            <a:r>
              <a:rPr lang="en-US" altLang="zh-CN" sz="2200">
                <a:solidFill>
                  <a:schemeClr val="bg1"/>
                </a:solidFill>
                <a:latin typeface="黑体" panose="02010609060101010101" pitchFamily="49" charset="-122"/>
              </a:rPr>
              <a:t>∈[</a:t>
            </a:r>
            <a:r>
              <a:rPr lang="en-US" altLang="zh-CN" sz="2200">
                <a:solidFill>
                  <a:schemeClr val="bg1"/>
                </a:solidFill>
              </a:rPr>
              <a:t>0,n-1]</a:t>
            </a:r>
            <a:r>
              <a:rPr lang="zh-CN" altLang="en-US" sz="2200">
                <a:solidFill>
                  <a:schemeClr val="bg1"/>
                </a:solidFill>
              </a:rPr>
              <a:t>，设</a:t>
            </a:r>
            <a:r>
              <a:rPr lang="en-US" altLang="zh-CN" sz="2200">
                <a:solidFill>
                  <a:schemeClr val="bg1"/>
                </a:solidFill>
              </a:rPr>
              <a:t>id</a:t>
            </a:r>
            <a:r>
              <a:rPr lang="en-US" altLang="zh-CN" sz="2200" baseline="-25000">
                <a:solidFill>
                  <a:schemeClr val="bg1"/>
                </a:solidFill>
              </a:rPr>
              <a:t>i</a:t>
            </a:r>
            <a:r>
              <a:rPr lang="zh-CN" altLang="en-US" sz="2200">
                <a:solidFill>
                  <a:schemeClr val="bg1"/>
                </a:solidFill>
              </a:rPr>
              <a:t>是结点</a:t>
            </a:r>
            <a:r>
              <a:rPr lang="en-US" altLang="zh-CN" sz="2200">
                <a:solidFill>
                  <a:schemeClr val="bg1"/>
                </a:solidFill>
              </a:rPr>
              <a:t>p</a:t>
            </a:r>
            <a:r>
              <a:rPr lang="en-US" altLang="zh-CN" sz="2200" baseline="-25000">
                <a:solidFill>
                  <a:schemeClr val="bg1"/>
                </a:solidFill>
              </a:rPr>
              <a:t>i</a:t>
            </a:r>
            <a:r>
              <a:rPr lang="zh-CN" altLang="en-US" sz="2200">
                <a:solidFill>
                  <a:schemeClr val="bg1"/>
                </a:solidFill>
              </a:rPr>
              <a:t>的标识符，</a:t>
            </a:r>
            <a:r>
              <a:rPr lang="en-US" altLang="zh-CN" sz="2200">
                <a:solidFill>
                  <a:schemeClr val="bg1"/>
                </a:solidFill>
              </a:rPr>
              <a:t>&lt;id</a:t>
            </a:r>
            <a:r>
              <a:rPr lang="en-US" altLang="zh-CN" sz="2200" baseline="-25000">
                <a:solidFill>
                  <a:schemeClr val="bg1"/>
                </a:solidFill>
              </a:rPr>
              <a:t>i</a:t>
            </a:r>
            <a:r>
              <a:rPr lang="en-US" altLang="zh-CN" sz="2200">
                <a:solidFill>
                  <a:schemeClr val="bg1"/>
                </a:solidFill>
              </a:rPr>
              <a:t>&gt;</a:t>
            </a:r>
            <a:r>
              <a:rPr lang="zh-CN" altLang="en-US" sz="2200">
                <a:solidFill>
                  <a:schemeClr val="bg1"/>
                </a:solidFill>
              </a:rPr>
              <a:t>是源于</a:t>
            </a:r>
            <a:r>
              <a:rPr lang="en-US" altLang="zh-CN" sz="2200">
                <a:solidFill>
                  <a:schemeClr val="bg1"/>
                </a:solidFill>
              </a:rPr>
              <a:t>p</a:t>
            </a:r>
            <a:r>
              <a:rPr lang="en-US" altLang="zh-CN" sz="2200" baseline="-25000">
                <a:solidFill>
                  <a:schemeClr val="bg1"/>
                </a:solidFill>
              </a:rPr>
              <a:t>i</a:t>
            </a:r>
            <a:r>
              <a:rPr lang="zh-CN" altLang="en-US" sz="2200">
                <a:solidFill>
                  <a:schemeClr val="bg1"/>
                </a:solidFill>
              </a:rPr>
              <a:t>的</a:t>
            </a:r>
            <a:r>
              <a:rPr lang="en-US" altLang="zh-CN" sz="2200">
                <a:solidFill>
                  <a:schemeClr val="bg1"/>
                </a:solidFill>
              </a:rPr>
              <a:t>msg</a:t>
            </a:r>
          </a:p>
          <a:p>
            <a:pPr marL="533400" indent="-533400" algn="just" eaLnBrk="1" hangingPunct="1">
              <a:lnSpc>
                <a:spcPct val="110000"/>
              </a:lnSpc>
              <a:spcBef>
                <a:spcPct val="30000"/>
              </a:spcBef>
              <a:spcAft>
                <a:spcPct val="20000"/>
              </a:spcAft>
              <a:buClr>
                <a:schemeClr val="bg1"/>
              </a:buClr>
              <a:buFontTx/>
              <a:buNone/>
            </a:pPr>
            <a:r>
              <a:rPr lang="en-US" altLang="zh-CN" sz="2200">
                <a:solidFill>
                  <a:srgbClr val="00FF00"/>
                </a:solidFill>
              </a:rPr>
              <a:t>Lemma 3.9</a:t>
            </a:r>
            <a:r>
              <a:rPr lang="en-US" altLang="zh-CN" sz="2200">
                <a:solidFill>
                  <a:schemeClr val="bg1"/>
                </a:solidFill>
              </a:rPr>
              <a:t> </a:t>
            </a:r>
            <a:r>
              <a:rPr lang="zh-CN" altLang="en-US" sz="2200">
                <a:solidFill>
                  <a:schemeClr val="bg1"/>
                </a:solidFill>
              </a:rPr>
              <a:t>在参与的节点中，只有最小</a:t>
            </a:r>
            <a:r>
              <a:rPr lang="en-US" altLang="zh-CN" sz="2200">
                <a:solidFill>
                  <a:schemeClr val="bg1"/>
                </a:solidFill>
              </a:rPr>
              <a:t>id</a:t>
            </a:r>
            <a:r>
              <a:rPr lang="zh-CN" altLang="en-US" sz="2200">
                <a:solidFill>
                  <a:schemeClr val="bg1"/>
                </a:solidFill>
              </a:rPr>
              <a:t>的节点才能收回自己的</a:t>
            </a:r>
            <a:r>
              <a:rPr lang="en-US" altLang="zh-CN" sz="2200">
                <a:solidFill>
                  <a:schemeClr val="bg1"/>
                </a:solidFill>
              </a:rPr>
              <a:t>id</a:t>
            </a:r>
            <a:r>
              <a:rPr lang="zh-CN" altLang="en-US" sz="2200">
                <a:solidFill>
                  <a:schemeClr val="bg1"/>
                </a:solidFill>
              </a:rPr>
              <a:t>。</a:t>
            </a:r>
          </a:p>
          <a:p>
            <a:pPr marL="533400" indent="-533400" algn="just" eaLnBrk="1" hangingPunct="1">
              <a:lnSpc>
                <a:spcPct val="110000"/>
              </a:lnSpc>
              <a:spcBef>
                <a:spcPct val="0"/>
              </a:spcBef>
              <a:buClr>
                <a:schemeClr val="bg1"/>
              </a:buClr>
              <a:buFontTx/>
              <a:buNone/>
            </a:pPr>
            <a:r>
              <a:rPr lang="en-US" altLang="zh-CN" sz="2200">
                <a:solidFill>
                  <a:srgbClr val="00FF00"/>
                </a:solidFill>
              </a:rPr>
              <a:t>pf</a:t>
            </a:r>
            <a:r>
              <a:rPr lang="zh-CN" altLang="en-US" sz="2200">
                <a:solidFill>
                  <a:srgbClr val="00FF00"/>
                </a:solidFill>
              </a:rPr>
              <a:t>：</a:t>
            </a:r>
            <a:r>
              <a:rPr lang="el-GR" altLang="zh-CN" sz="2200">
                <a:solidFill>
                  <a:srgbClr val="00FF00"/>
                </a:solidFill>
                <a:latin typeface="黑体" panose="02010609060101010101" pitchFamily="49" charset="-122"/>
              </a:rPr>
              <a:t>①</a:t>
            </a:r>
            <a:r>
              <a:rPr lang="zh-CN" altLang="el-GR" sz="2200">
                <a:solidFill>
                  <a:srgbClr val="00FF00"/>
                </a:solidFill>
                <a:latin typeface="黑体" panose="02010609060101010101" pitchFamily="49" charset="-122"/>
              </a:rPr>
              <a:t>选中：</a:t>
            </a:r>
            <a:r>
              <a:rPr lang="zh-CN" altLang="en-US" sz="2200">
                <a:solidFill>
                  <a:schemeClr val="bg1"/>
                </a:solidFill>
                <a:latin typeface="黑体" panose="02010609060101010101" pitchFamily="49" charset="-122"/>
              </a:rPr>
              <a:t>设</a:t>
            </a:r>
            <a:r>
              <a:rPr lang="en-US" altLang="zh-CN" sz="2200">
                <a:solidFill>
                  <a:schemeClr val="bg1"/>
                </a:solidFill>
              </a:rPr>
              <a:t>p</a:t>
            </a:r>
            <a:r>
              <a:rPr lang="en-US" altLang="zh-CN" sz="2200" baseline="-25000">
                <a:solidFill>
                  <a:schemeClr val="bg1"/>
                </a:solidFill>
              </a:rPr>
              <a:t>i</a:t>
            </a:r>
            <a:r>
              <a:rPr lang="zh-CN" altLang="en-US" sz="2200">
                <a:solidFill>
                  <a:schemeClr val="bg1"/>
                </a:solidFill>
                <a:latin typeface="黑体" panose="02010609060101010101" pitchFamily="49" charset="-122"/>
              </a:rPr>
              <a:t>是参与者中具有最小</a:t>
            </a:r>
            <a:r>
              <a:rPr lang="en-US" altLang="zh-CN" sz="2200">
                <a:solidFill>
                  <a:schemeClr val="bg1"/>
                </a:solidFill>
                <a:latin typeface="黑体" panose="02010609060101010101" pitchFamily="49" charset="-122"/>
              </a:rPr>
              <a:t>id</a:t>
            </a:r>
            <a:r>
              <a:rPr lang="zh-CN" altLang="en-US" sz="2200">
                <a:solidFill>
                  <a:schemeClr val="bg1"/>
                </a:solidFill>
                <a:latin typeface="黑体" panose="02010609060101010101" pitchFamily="49" charset="-122"/>
              </a:rPr>
              <a:t>的结点</a:t>
            </a:r>
            <a:r>
              <a:rPr lang="en-US" altLang="zh-CN" sz="2200">
                <a:solidFill>
                  <a:schemeClr val="bg1"/>
                </a:solidFill>
                <a:latin typeface="黑体" panose="02010609060101010101" pitchFamily="49" charset="-122"/>
              </a:rPr>
              <a:t>(Note</a:t>
            </a:r>
            <a:r>
              <a:rPr lang="zh-CN" altLang="en-US" sz="2200">
                <a:solidFill>
                  <a:schemeClr val="bg1"/>
                </a:solidFill>
                <a:latin typeface="黑体" panose="02010609060101010101" pitchFamily="49" charset="-122"/>
              </a:rPr>
              <a:t>：至少有</a:t>
            </a:r>
            <a:r>
              <a:rPr lang="en-US" altLang="zh-CN" sz="2200">
                <a:solidFill>
                  <a:schemeClr val="bg1"/>
                </a:solidFill>
                <a:latin typeface="黑体" panose="02010609060101010101" pitchFamily="49" charset="-122"/>
              </a:rPr>
              <a:t>1</a:t>
            </a:r>
            <a:r>
              <a:rPr lang="zh-CN" altLang="en-US" sz="2200">
                <a:solidFill>
                  <a:schemeClr val="bg1"/>
                </a:solidFill>
                <a:latin typeface="黑体" panose="02010609060101010101" pitchFamily="49" charset="-122"/>
              </a:rPr>
              <a:t>个结点须参与算法</a:t>
            </a:r>
            <a:r>
              <a:rPr lang="en-US" altLang="zh-CN" sz="2200">
                <a:solidFill>
                  <a:schemeClr val="bg1"/>
                </a:solidFill>
                <a:latin typeface="黑体" panose="02010609060101010101" pitchFamily="49" charset="-122"/>
              </a:rPr>
              <a:t>)</a:t>
            </a:r>
            <a:r>
              <a:rPr lang="zh-CN" altLang="en-US" sz="2200">
                <a:solidFill>
                  <a:schemeClr val="bg1"/>
                </a:solidFill>
                <a:latin typeface="黑体" panose="02010609060101010101" pitchFamily="49" charset="-122"/>
              </a:rPr>
              <a:t>，显然没有节点</a:t>
            </a:r>
            <a:r>
              <a:rPr lang="en-US" altLang="zh-CN" sz="2200">
                <a:solidFill>
                  <a:schemeClr val="bg1"/>
                </a:solidFill>
                <a:latin typeface="黑体" panose="02010609060101010101" pitchFamily="49" charset="-122"/>
              </a:rPr>
              <a:t>(</a:t>
            </a:r>
            <a:r>
              <a:rPr lang="zh-CN" altLang="en-US" sz="2200">
                <a:solidFill>
                  <a:schemeClr val="bg1"/>
                </a:solidFill>
                <a:latin typeface="黑体" panose="02010609060101010101" pitchFamily="49" charset="-122"/>
              </a:rPr>
              <a:t>无论是否参与</a:t>
            </a:r>
            <a:r>
              <a:rPr lang="en-US" altLang="zh-CN" sz="2200">
                <a:solidFill>
                  <a:schemeClr val="bg1"/>
                </a:solidFill>
                <a:latin typeface="黑体" panose="02010609060101010101" pitchFamily="49" charset="-122"/>
              </a:rPr>
              <a:t>)</a:t>
            </a:r>
            <a:r>
              <a:rPr lang="zh-CN" altLang="en-US" sz="2200">
                <a:solidFill>
                  <a:schemeClr val="bg1"/>
                </a:solidFill>
                <a:latin typeface="黑体" panose="02010609060101010101" pitchFamily="49" charset="-122"/>
              </a:rPr>
              <a:t>能没收</a:t>
            </a:r>
            <a:r>
              <a:rPr lang="en-US" altLang="zh-CN" sz="2200">
                <a:solidFill>
                  <a:schemeClr val="bg1"/>
                </a:solidFill>
                <a:latin typeface="黑体" panose="02010609060101010101" pitchFamily="49" charset="-122"/>
              </a:rPr>
              <a:t>&lt;id</a:t>
            </a:r>
            <a:r>
              <a:rPr lang="en-US" altLang="zh-CN" sz="2200" baseline="-25000">
                <a:solidFill>
                  <a:schemeClr val="bg1"/>
                </a:solidFill>
                <a:latin typeface="黑体" panose="02010609060101010101" pitchFamily="49" charset="-122"/>
              </a:rPr>
              <a:t>i</a:t>
            </a:r>
            <a:r>
              <a:rPr lang="en-US" altLang="zh-CN" sz="2200">
                <a:solidFill>
                  <a:schemeClr val="bg1"/>
                </a:solidFill>
                <a:latin typeface="黑体" panose="02010609060101010101" pitchFamily="49" charset="-122"/>
              </a:rPr>
              <a:t>&gt;</a:t>
            </a:r>
            <a:r>
              <a:rPr lang="zh-CN" altLang="en-US" sz="2200">
                <a:solidFill>
                  <a:schemeClr val="bg1"/>
                </a:solidFill>
                <a:latin typeface="黑体" panose="02010609060101010101" pitchFamily="49" charset="-122"/>
              </a:rPr>
              <a:t>；</a:t>
            </a:r>
            <a:r>
              <a:rPr lang="zh-CN" altLang="en-US" sz="2200">
                <a:solidFill>
                  <a:schemeClr val="bg1"/>
                </a:solidFill>
              </a:rPr>
              <a:t>另一方面，因为在每个节点上</a:t>
            </a:r>
            <a:r>
              <a:rPr lang="en-US" altLang="zh-CN" sz="2200">
                <a:solidFill>
                  <a:schemeClr val="bg1"/>
                </a:solidFill>
                <a:latin typeface="黑体" panose="02010609060101010101" pitchFamily="49" charset="-122"/>
              </a:rPr>
              <a:t>&lt;id</a:t>
            </a:r>
            <a:r>
              <a:rPr lang="en-US" altLang="zh-CN" sz="2200" baseline="-25000">
                <a:solidFill>
                  <a:schemeClr val="bg1"/>
                </a:solidFill>
                <a:latin typeface="黑体" panose="02010609060101010101" pitchFamily="49" charset="-122"/>
              </a:rPr>
              <a:t>i</a:t>
            </a:r>
            <a:r>
              <a:rPr lang="en-US" altLang="zh-CN" sz="2200">
                <a:solidFill>
                  <a:schemeClr val="bg1"/>
                </a:solidFill>
                <a:latin typeface="黑体" panose="02010609060101010101" pitchFamily="49" charset="-122"/>
              </a:rPr>
              <a:t>&gt;</a:t>
            </a:r>
            <a:r>
              <a:rPr lang="zh-CN" altLang="en-US" sz="2200">
                <a:solidFill>
                  <a:schemeClr val="bg1"/>
                </a:solidFill>
                <a:latin typeface="黑体" panose="02010609060101010101" pitchFamily="49" charset="-122"/>
              </a:rPr>
              <a:t>至多延迟</a:t>
            </a:r>
            <a:r>
              <a:rPr lang="en-US" altLang="zh-CN" sz="2200">
                <a:solidFill>
                  <a:schemeClr val="bg1"/>
                </a:solidFill>
                <a:latin typeface="黑体" panose="02010609060101010101" pitchFamily="49" charset="-122"/>
              </a:rPr>
              <a:t>2</a:t>
            </a:r>
            <a:r>
              <a:rPr lang="en-US" altLang="zh-CN" sz="2200" baseline="40000">
                <a:solidFill>
                  <a:schemeClr val="bg1"/>
                </a:solidFill>
                <a:latin typeface="黑体" panose="02010609060101010101" pitchFamily="49" charset="-122"/>
              </a:rPr>
              <a:t>id</a:t>
            </a:r>
            <a:r>
              <a:rPr lang="en-US" altLang="zh-CN" sz="2200" baseline="20000">
                <a:solidFill>
                  <a:schemeClr val="bg1"/>
                </a:solidFill>
                <a:latin typeface="黑体" panose="02010609060101010101" pitchFamily="49" charset="-122"/>
              </a:rPr>
              <a:t>i</a:t>
            </a:r>
            <a:r>
              <a:rPr lang="zh-CN" altLang="en-US" sz="2200">
                <a:solidFill>
                  <a:schemeClr val="bg1"/>
                </a:solidFill>
                <a:latin typeface="黑体" panose="02010609060101010101" pitchFamily="49" charset="-122"/>
              </a:rPr>
              <a:t>轮，故</a:t>
            </a:r>
            <a:r>
              <a:rPr lang="en-US" altLang="zh-CN" sz="2200">
                <a:solidFill>
                  <a:schemeClr val="bg1"/>
                </a:solidFill>
              </a:rPr>
              <a:t>p</a:t>
            </a:r>
            <a:r>
              <a:rPr lang="en-US" altLang="zh-CN" sz="2200" baseline="-25000">
                <a:solidFill>
                  <a:schemeClr val="bg1"/>
                </a:solidFill>
              </a:rPr>
              <a:t>i</a:t>
            </a:r>
            <a:r>
              <a:rPr lang="zh-CN" altLang="en-US" sz="2200">
                <a:solidFill>
                  <a:schemeClr val="bg1"/>
                </a:solidFill>
                <a:latin typeface="黑体" panose="02010609060101010101" pitchFamily="49" charset="-122"/>
              </a:rPr>
              <a:t>最终收回自己的</a:t>
            </a:r>
            <a:r>
              <a:rPr lang="en-US" altLang="zh-CN" sz="2200">
                <a:solidFill>
                  <a:schemeClr val="bg1"/>
                </a:solidFill>
                <a:latin typeface="黑体" panose="02010609060101010101" pitchFamily="49" charset="-122"/>
              </a:rPr>
              <a:t>id</a:t>
            </a:r>
            <a:r>
              <a:rPr lang="zh-CN" altLang="en-US" sz="2200">
                <a:solidFill>
                  <a:schemeClr val="bg1"/>
                </a:solidFill>
                <a:latin typeface="黑体" panose="02010609060101010101" pitchFamily="49" charset="-122"/>
              </a:rPr>
              <a:t>；</a:t>
            </a:r>
          </a:p>
          <a:p>
            <a:pPr marL="533400" indent="-533400" algn="just" eaLnBrk="1" hangingPunct="1">
              <a:lnSpc>
                <a:spcPct val="110000"/>
              </a:lnSpc>
              <a:spcBef>
                <a:spcPct val="20000"/>
              </a:spcBef>
              <a:buClr>
                <a:schemeClr val="bg1"/>
              </a:buClr>
              <a:buFontTx/>
              <a:buNone/>
            </a:pPr>
            <a:r>
              <a:rPr lang="zh-CN" altLang="en-US" sz="2200">
                <a:solidFill>
                  <a:schemeClr val="bg1"/>
                </a:solidFill>
              </a:rPr>
              <a:t>	</a:t>
            </a:r>
            <a:r>
              <a:rPr lang="zh-CN" altLang="el-GR" sz="2200">
                <a:solidFill>
                  <a:srgbClr val="00FF00"/>
                </a:solidFill>
              </a:rPr>
              <a:t>②</a:t>
            </a:r>
            <a:r>
              <a:rPr lang="zh-CN" altLang="en-US" sz="2200">
                <a:solidFill>
                  <a:srgbClr val="00FF00"/>
                </a:solidFill>
                <a:latin typeface="黑体" panose="02010609060101010101" pitchFamily="49" charset="-122"/>
              </a:rPr>
              <a:t>唯一：</a:t>
            </a:r>
            <a:r>
              <a:rPr lang="zh-CN" altLang="en-US" sz="2200">
                <a:solidFill>
                  <a:schemeClr val="bg1"/>
                </a:solidFill>
              </a:rPr>
              <a:t>除</a:t>
            </a:r>
            <a:r>
              <a:rPr lang="en-US" altLang="zh-CN" sz="2200">
                <a:solidFill>
                  <a:schemeClr val="bg1"/>
                </a:solidFill>
              </a:rPr>
              <a:t>p</a:t>
            </a:r>
            <a:r>
              <a:rPr lang="en-US" altLang="zh-CN" sz="2200" baseline="-25000">
                <a:solidFill>
                  <a:schemeClr val="bg1"/>
                </a:solidFill>
              </a:rPr>
              <a:t>i</a:t>
            </a:r>
            <a:r>
              <a:rPr lang="zh-CN" altLang="en-US" sz="2200">
                <a:solidFill>
                  <a:schemeClr val="bg1"/>
                </a:solidFill>
              </a:rPr>
              <a:t>外，没有别的节点</a:t>
            </a:r>
            <a:r>
              <a:rPr lang="en-US" altLang="zh-CN" sz="2200">
                <a:solidFill>
                  <a:schemeClr val="bg1"/>
                </a:solidFill>
              </a:rPr>
              <a:t>p</a:t>
            </a:r>
            <a:r>
              <a:rPr lang="en-US" altLang="zh-CN" sz="2200" baseline="-25000">
                <a:solidFill>
                  <a:schemeClr val="bg1"/>
                </a:solidFill>
              </a:rPr>
              <a:t>j </a:t>
            </a:r>
            <a:r>
              <a:rPr lang="en-US" altLang="zh-CN" sz="2200">
                <a:solidFill>
                  <a:schemeClr val="bg1"/>
                </a:solidFill>
              </a:rPr>
              <a:t>( j≠i ) </a:t>
            </a:r>
            <a:r>
              <a:rPr lang="zh-CN" altLang="en-US" sz="2200">
                <a:solidFill>
                  <a:schemeClr val="bg1"/>
                </a:solidFill>
              </a:rPr>
              <a:t>也收回自己的</a:t>
            </a:r>
            <a:r>
              <a:rPr lang="en-US" altLang="zh-CN" sz="2200">
                <a:solidFill>
                  <a:schemeClr val="bg1"/>
                </a:solidFill>
                <a:latin typeface="黑体" panose="02010609060101010101" pitchFamily="49" charset="-122"/>
              </a:rPr>
              <a:t>&lt;id</a:t>
            </a:r>
            <a:r>
              <a:rPr lang="en-US" altLang="zh-CN" sz="2200" baseline="-25000">
                <a:solidFill>
                  <a:schemeClr val="bg1"/>
                </a:solidFill>
                <a:latin typeface="黑体" panose="02010609060101010101" pitchFamily="49" charset="-122"/>
              </a:rPr>
              <a:t>j</a:t>
            </a:r>
            <a:r>
              <a:rPr lang="en-US" altLang="zh-CN" sz="2200">
                <a:solidFill>
                  <a:schemeClr val="bg1"/>
                </a:solidFill>
                <a:latin typeface="黑体" panose="02010609060101010101" pitchFamily="49" charset="-122"/>
              </a:rPr>
              <a:t>&gt;</a:t>
            </a:r>
            <a:r>
              <a:rPr lang="zh-CN" altLang="en-US" sz="2200">
                <a:solidFill>
                  <a:schemeClr val="bg1"/>
                </a:solidFill>
                <a:latin typeface="黑体" panose="02010609060101010101" pitchFamily="49" charset="-122"/>
              </a:rPr>
              <a:t>。</a:t>
            </a:r>
          </a:p>
          <a:p>
            <a:pPr marL="533400" indent="-533400" algn="just" eaLnBrk="1" hangingPunct="1">
              <a:lnSpc>
                <a:spcPct val="110000"/>
              </a:lnSpc>
              <a:spcBef>
                <a:spcPct val="20000"/>
              </a:spcBef>
              <a:buClr>
                <a:schemeClr val="bg1"/>
              </a:buClr>
              <a:buFontTx/>
              <a:buNone/>
            </a:pPr>
            <a:r>
              <a:rPr lang="zh-CN" altLang="en-US" sz="2200">
                <a:solidFill>
                  <a:schemeClr val="bg1"/>
                </a:solidFill>
              </a:rPr>
              <a:t>	        若</a:t>
            </a:r>
            <a:r>
              <a:rPr lang="en-US" altLang="zh-CN" sz="2200">
                <a:solidFill>
                  <a:schemeClr val="bg1"/>
                </a:solidFill>
              </a:rPr>
              <a:t>p</a:t>
            </a:r>
            <a:r>
              <a:rPr lang="en-US" altLang="zh-CN" sz="2200" baseline="-25000">
                <a:solidFill>
                  <a:schemeClr val="bg1"/>
                </a:solidFill>
              </a:rPr>
              <a:t>j</a:t>
            </a:r>
            <a:r>
              <a:rPr lang="zh-CN" altLang="en-US" sz="2200">
                <a:solidFill>
                  <a:schemeClr val="bg1"/>
                </a:solidFill>
              </a:rPr>
              <a:t>收回自己的</a:t>
            </a:r>
            <a:r>
              <a:rPr lang="en-US" altLang="zh-CN" sz="2200">
                <a:solidFill>
                  <a:schemeClr val="bg1"/>
                </a:solidFill>
                <a:latin typeface="黑体" panose="02010609060101010101" pitchFamily="49" charset="-122"/>
              </a:rPr>
              <a:t>&lt;id</a:t>
            </a:r>
            <a:r>
              <a:rPr lang="en-US" altLang="zh-CN" sz="2200" baseline="-25000">
                <a:solidFill>
                  <a:schemeClr val="bg1"/>
                </a:solidFill>
                <a:latin typeface="黑体" panose="02010609060101010101" pitchFamily="49" charset="-122"/>
              </a:rPr>
              <a:t>j</a:t>
            </a:r>
            <a:r>
              <a:rPr lang="en-US" altLang="zh-CN" sz="2200">
                <a:solidFill>
                  <a:schemeClr val="bg1"/>
                </a:solidFill>
                <a:latin typeface="黑体" panose="02010609060101010101" pitchFamily="49" charset="-122"/>
              </a:rPr>
              <a:t>&gt;</a:t>
            </a:r>
            <a:r>
              <a:rPr lang="en-US" altLang="zh-CN" sz="2200">
                <a:solidFill>
                  <a:schemeClr val="bg1"/>
                </a:solidFill>
              </a:rPr>
              <a:t> </a:t>
            </a:r>
            <a:r>
              <a:rPr lang="zh-CN" altLang="en-US" sz="2200">
                <a:solidFill>
                  <a:schemeClr val="bg1"/>
                </a:solidFill>
              </a:rPr>
              <a:t>，则</a:t>
            </a:r>
            <a:r>
              <a:rPr lang="en-US" altLang="zh-CN" sz="2200">
                <a:solidFill>
                  <a:schemeClr val="bg1"/>
                </a:solidFill>
                <a:latin typeface="黑体" panose="02010609060101010101" pitchFamily="49" charset="-122"/>
              </a:rPr>
              <a:t>&lt;id</a:t>
            </a:r>
            <a:r>
              <a:rPr lang="en-US" altLang="zh-CN" sz="2200" baseline="-25000">
                <a:solidFill>
                  <a:schemeClr val="bg1"/>
                </a:solidFill>
                <a:latin typeface="黑体" panose="02010609060101010101" pitchFamily="49" charset="-122"/>
              </a:rPr>
              <a:t>j</a:t>
            </a:r>
            <a:r>
              <a:rPr lang="en-US" altLang="zh-CN" sz="2200">
                <a:solidFill>
                  <a:schemeClr val="bg1"/>
                </a:solidFill>
                <a:latin typeface="黑体" panose="02010609060101010101" pitchFamily="49" charset="-122"/>
              </a:rPr>
              <a:t>&gt;</a:t>
            </a:r>
            <a:r>
              <a:rPr lang="zh-CN" altLang="en-US" sz="2200">
                <a:solidFill>
                  <a:schemeClr val="bg1"/>
                </a:solidFill>
              </a:rPr>
              <a:t>已通过</a:t>
            </a:r>
            <a:r>
              <a:rPr lang="en-US" altLang="zh-CN" sz="2200">
                <a:solidFill>
                  <a:schemeClr val="bg1"/>
                </a:solidFill>
              </a:rPr>
              <a:t>p</a:t>
            </a:r>
            <a:r>
              <a:rPr lang="en-US" altLang="zh-CN" sz="2200" baseline="-25000">
                <a:solidFill>
                  <a:schemeClr val="bg1"/>
                </a:solidFill>
              </a:rPr>
              <a:t>i</a:t>
            </a:r>
            <a:r>
              <a:rPr lang="zh-CN" altLang="en-US" sz="2200">
                <a:solidFill>
                  <a:schemeClr val="bg1"/>
                </a:solidFill>
              </a:rPr>
              <a:t>及其它所有结点，但</a:t>
            </a:r>
            <a:r>
              <a:rPr lang="en-US" altLang="zh-CN" sz="2200">
                <a:solidFill>
                  <a:schemeClr val="bg1"/>
                </a:solidFill>
                <a:latin typeface="黑体" panose="02010609060101010101" pitchFamily="49" charset="-122"/>
              </a:rPr>
              <a:t>id</a:t>
            </a:r>
            <a:r>
              <a:rPr lang="en-US" altLang="zh-CN" sz="2200" baseline="-25000">
                <a:solidFill>
                  <a:schemeClr val="bg1"/>
                </a:solidFill>
                <a:latin typeface="黑体" panose="02010609060101010101" pitchFamily="49" charset="-122"/>
              </a:rPr>
              <a:t>i</a:t>
            </a:r>
            <a:r>
              <a:rPr lang="en-US" altLang="zh-CN" sz="2200">
                <a:solidFill>
                  <a:schemeClr val="bg1"/>
                </a:solidFill>
              </a:rPr>
              <a:t>&lt; </a:t>
            </a:r>
            <a:r>
              <a:rPr lang="en-US" altLang="zh-CN" sz="2200">
                <a:solidFill>
                  <a:schemeClr val="bg1"/>
                </a:solidFill>
                <a:latin typeface="黑体" panose="02010609060101010101" pitchFamily="49" charset="-122"/>
              </a:rPr>
              <a:t>id</a:t>
            </a:r>
            <a:r>
              <a:rPr lang="en-US" altLang="zh-CN" sz="2200" baseline="-25000">
                <a:solidFill>
                  <a:schemeClr val="bg1"/>
                </a:solidFill>
                <a:latin typeface="黑体" panose="02010609060101010101" pitchFamily="49" charset="-122"/>
              </a:rPr>
              <a:t>j</a:t>
            </a:r>
            <a:r>
              <a:rPr lang="zh-CN" altLang="en-US" sz="2200">
                <a:solidFill>
                  <a:schemeClr val="bg1"/>
                </a:solidFill>
              </a:rPr>
              <a:t>，因为</a:t>
            </a:r>
            <a:r>
              <a:rPr lang="en-US" altLang="zh-CN" sz="2200">
                <a:solidFill>
                  <a:schemeClr val="bg1"/>
                </a:solidFill>
              </a:rPr>
              <a:t>p</a:t>
            </a:r>
            <a:r>
              <a:rPr lang="en-US" altLang="zh-CN" sz="2200" baseline="-25000">
                <a:solidFill>
                  <a:schemeClr val="bg1"/>
                </a:solidFill>
              </a:rPr>
              <a:t>i</a:t>
            </a:r>
            <a:r>
              <a:rPr lang="zh-CN" altLang="en-US" sz="2200">
                <a:solidFill>
                  <a:schemeClr val="bg1"/>
                </a:solidFill>
              </a:rPr>
              <a:t>是一个参与者，它将不会转发</a:t>
            </a:r>
            <a:r>
              <a:rPr lang="en-US" altLang="zh-CN" sz="2200">
                <a:solidFill>
                  <a:schemeClr val="bg1"/>
                </a:solidFill>
                <a:latin typeface="黑体" panose="02010609060101010101" pitchFamily="49" charset="-122"/>
              </a:rPr>
              <a:t>id</a:t>
            </a:r>
            <a:r>
              <a:rPr lang="en-US" altLang="zh-CN" sz="2200" baseline="-25000">
                <a:solidFill>
                  <a:schemeClr val="bg1"/>
                </a:solidFill>
                <a:latin typeface="黑体" panose="02010609060101010101" pitchFamily="49" charset="-122"/>
              </a:rPr>
              <a:t>j</a:t>
            </a:r>
            <a:r>
              <a:rPr lang="zh-CN" altLang="en-US" sz="2200">
                <a:solidFill>
                  <a:schemeClr val="bg1"/>
                </a:solidFill>
              </a:rPr>
              <a:t>，矛盾！</a:t>
            </a:r>
          </a:p>
          <a:p>
            <a:pPr marL="533400" indent="-533400" algn="just" eaLnBrk="1" hangingPunct="1">
              <a:lnSpc>
                <a:spcPct val="110000"/>
              </a:lnSpc>
              <a:spcBef>
                <a:spcPct val="30000"/>
              </a:spcBef>
              <a:buClr>
                <a:schemeClr val="bg1"/>
              </a:buClr>
              <a:buFontTx/>
              <a:buNone/>
            </a:pPr>
            <a:r>
              <a:rPr lang="zh-CN" altLang="en-US" sz="2200">
                <a:solidFill>
                  <a:schemeClr val="bg1"/>
                </a:solidFill>
              </a:rPr>
              <a:t>	        该引理蕴含着：恰有一个结点收回自己的</a:t>
            </a:r>
            <a:r>
              <a:rPr lang="en-US" altLang="zh-CN" sz="2200">
                <a:solidFill>
                  <a:schemeClr val="bg1"/>
                </a:solidFill>
              </a:rPr>
              <a:t>msg</a:t>
            </a:r>
            <a:r>
              <a:rPr lang="zh-CN" altLang="en-US" sz="2200">
                <a:solidFill>
                  <a:schemeClr val="bg1"/>
                </a:solidFill>
              </a:rPr>
              <a:t>，故它是唯一声明自己是</a:t>
            </a:r>
            <a:r>
              <a:rPr lang="en-US" altLang="zh-CN" sz="2200">
                <a:solidFill>
                  <a:schemeClr val="bg1"/>
                </a:solidFill>
              </a:rPr>
              <a:t>leader</a:t>
            </a:r>
            <a:r>
              <a:rPr lang="zh-CN" altLang="en-US" sz="2200">
                <a:solidFill>
                  <a:schemeClr val="bg1"/>
                </a:solidFill>
              </a:rPr>
              <a:t>的结点，即算法正确。</a:t>
            </a:r>
          </a:p>
        </p:txBody>
      </p:sp>
      <p:sp>
        <p:nvSpPr>
          <p:cNvPr id="15365" name="Rectangle 3">
            <a:extLst>
              <a:ext uri="{FF2B5EF4-FFF2-40B4-BE49-F238E27FC236}">
                <a16:creationId xmlns:a16="http://schemas.microsoft.com/office/drawing/2014/main" id="{B8F6F227-AEB4-4F43-9797-6DE8F4DF37AF}"/>
              </a:ext>
            </a:extLst>
          </p:cNvPr>
          <p:cNvSpPr>
            <a:spLocks noChangeArrowheads="1"/>
          </p:cNvSpPr>
          <p:nvPr/>
        </p:nvSpPr>
        <p:spPr bwMode="auto">
          <a:xfrm>
            <a:off x="250825" y="98425"/>
            <a:ext cx="823118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2800">
                <a:latin typeface="Times New Roman" panose="02020603050405020304" pitchFamily="18" charset="0"/>
                <a:cs typeface="Times New Roman" panose="02020603050405020304" pitchFamily="18" charset="0"/>
              </a:rPr>
              <a:t>§3</a:t>
            </a:r>
            <a:r>
              <a:rPr lang="en-US" altLang="zh-CN" sz="2800">
                <a:latin typeface="Times New Roman" panose="02020603050405020304" pitchFamily="18" charset="0"/>
              </a:rPr>
              <a:t>.4.1 </a:t>
            </a:r>
            <a:r>
              <a:rPr lang="zh-CN" altLang="en-US" sz="2800">
                <a:latin typeface="Times New Roman" panose="02020603050405020304" pitchFamily="18" charset="0"/>
              </a:rPr>
              <a:t>上界</a:t>
            </a:r>
            <a:r>
              <a:rPr lang="en-US" altLang="zh-CN" sz="2800">
                <a:latin typeface="Times New Roman" panose="02020603050405020304" pitchFamily="18" charset="0"/>
              </a:rPr>
              <a:t>O(n)</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日期占位符 4">
            <a:extLst>
              <a:ext uri="{FF2B5EF4-FFF2-40B4-BE49-F238E27FC236}">
                <a16:creationId xmlns:a16="http://schemas.microsoft.com/office/drawing/2014/main" id="{43A27823-8657-4324-B51A-4771F773922B}"/>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6387" name="灯片编号占位符 6">
            <a:extLst>
              <a:ext uri="{FF2B5EF4-FFF2-40B4-BE49-F238E27FC236}">
                <a16:creationId xmlns:a16="http://schemas.microsoft.com/office/drawing/2014/main" id="{523FD7D7-7984-4D8B-985A-316AC38AC27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447AC96C-DEAC-4CCA-825A-855484D3582F}" type="slidenum">
              <a:rPr lang="en-US" altLang="zh-CN" sz="1400" b="0">
                <a:solidFill>
                  <a:srgbClr val="00CC00"/>
                </a:solidFill>
                <a:ea typeface="宋体" panose="02010600030101010101" pitchFamily="2" charset="-122"/>
              </a:rPr>
              <a:pPr>
                <a:spcBef>
                  <a:spcPct val="0"/>
                </a:spcBef>
                <a:buClrTx/>
                <a:buFontTx/>
                <a:buNone/>
              </a:pPr>
              <a:t>12</a:t>
            </a:fld>
            <a:endParaRPr lang="en-US" altLang="zh-CN" sz="1400" b="0">
              <a:solidFill>
                <a:srgbClr val="00CC00"/>
              </a:solidFill>
              <a:ea typeface="宋体" panose="02010600030101010101" pitchFamily="2" charset="-122"/>
            </a:endParaRPr>
          </a:p>
        </p:txBody>
      </p:sp>
      <p:sp>
        <p:nvSpPr>
          <p:cNvPr id="16388" name="Rectangle 2">
            <a:extLst>
              <a:ext uri="{FF2B5EF4-FFF2-40B4-BE49-F238E27FC236}">
                <a16:creationId xmlns:a16="http://schemas.microsoft.com/office/drawing/2014/main" id="{EB4EA1E9-3A26-439A-A565-D405FF933CDD}"/>
              </a:ext>
            </a:extLst>
          </p:cNvPr>
          <p:cNvSpPr>
            <a:spLocks noGrp="1" noChangeArrowheads="1"/>
          </p:cNvSpPr>
          <p:nvPr>
            <p:ph type="body" sz="half" idx="1"/>
          </p:nvPr>
        </p:nvSpPr>
        <p:spPr>
          <a:xfrm>
            <a:off x="-242888" y="549275"/>
            <a:ext cx="9145588" cy="6121400"/>
          </a:xfrm>
        </p:spPr>
        <p:txBody>
          <a:bodyPr/>
          <a:lstStyle/>
          <a:p>
            <a:pPr marL="533400" indent="-533400" eaLnBrk="1" hangingPunct="1">
              <a:lnSpc>
                <a:spcPct val="120000"/>
              </a:lnSpc>
              <a:spcBef>
                <a:spcPct val="10000"/>
              </a:spcBef>
              <a:buClr>
                <a:schemeClr val="bg1"/>
              </a:buClr>
              <a:buFont typeface="Wingdings" panose="05000000000000000000" pitchFamily="2" charset="2"/>
              <a:buNone/>
            </a:pPr>
            <a:r>
              <a:rPr lang="en-US" altLang="zh-CN" sz="2400"/>
              <a:t>    (2) msg</a:t>
            </a:r>
            <a:r>
              <a:rPr lang="zh-CN" altLang="en-US" sz="2400"/>
              <a:t>复杂性</a:t>
            </a:r>
          </a:p>
          <a:p>
            <a:pPr marL="914400" lvl="1" indent="-457200" algn="just" eaLnBrk="1" hangingPunct="1">
              <a:lnSpc>
                <a:spcPct val="120000"/>
              </a:lnSpc>
              <a:spcBef>
                <a:spcPct val="10000"/>
              </a:spcBef>
              <a:buClr>
                <a:schemeClr val="bg1"/>
              </a:buClr>
              <a:buFontTx/>
              <a:buNone/>
            </a:pPr>
            <a:r>
              <a:rPr lang="zh-CN" altLang="en-US" sz="2400"/>
              <a:t>	</a:t>
            </a:r>
            <a:r>
              <a:rPr lang="zh-CN" altLang="en-US" sz="2400">
                <a:solidFill>
                  <a:schemeClr val="bg1"/>
                </a:solidFill>
              </a:rPr>
              <a:t>在算法的一次容许执行里，发送的</a:t>
            </a:r>
            <a:r>
              <a:rPr lang="en-US" altLang="zh-CN" sz="2400">
                <a:solidFill>
                  <a:schemeClr val="bg1"/>
                </a:solidFill>
              </a:rPr>
              <a:t>msg</a:t>
            </a:r>
            <a:r>
              <a:rPr lang="zh-CN" altLang="en-US" sz="2400">
                <a:solidFill>
                  <a:schemeClr val="bg1"/>
                </a:solidFill>
              </a:rPr>
              <a:t>可分为三个类型：</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r>
              <a:rPr lang="zh-CN" altLang="en-US" sz="2400"/>
              <a:t>第一类：</a:t>
            </a:r>
            <a:r>
              <a:rPr lang="zh-CN" altLang="en-US" sz="2400">
                <a:solidFill>
                  <a:schemeClr val="bg1"/>
                </a:solidFill>
              </a:rPr>
              <a:t>第一阶段的</a:t>
            </a:r>
            <a:r>
              <a:rPr lang="en-US" altLang="zh-CN" sz="2400">
                <a:solidFill>
                  <a:schemeClr val="bg1"/>
                </a:solidFill>
              </a:rPr>
              <a:t>msg(</a:t>
            </a:r>
            <a:r>
              <a:rPr lang="zh-CN" altLang="en-US" sz="2400"/>
              <a:t>唤醒</a:t>
            </a:r>
            <a:r>
              <a:rPr lang="en-US" altLang="zh-CN" sz="2400"/>
              <a:t>msg</a:t>
            </a:r>
            <a:r>
              <a:rPr lang="en-US" altLang="zh-CN" sz="2400">
                <a:solidFill>
                  <a:schemeClr val="bg1"/>
                </a:solidFill>
              </a:rPr>
              <a:t>)</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a:t>
            </a:r>
            <a:r>
              <a:rPr lang="zh-CN" altLang="en-US" sz="2400"/>
              <a:t>第二类：</a:t>
            </a:r>
            <a:r>
              <a:rPr lang="zh-CN" altLang="en-US" sz="2400">
                <a:solidFill>
                  <a:schemeClr val="bg1"/>
                </a:solidFill>
              </a:rPr>
              <a:t>最终</a:t>
            </a:r>
            <a:r>
              <a:rPr lang="en-US" altLang="zh-CN" sz="2400">
                <a:solidFill>
                  <a:schemeClr val="bg1"/>
                </a:solidFill>
              </a:rPr>
              <a:t>leader</a:t>
            </a:r>
            <a:r>
              <a:rPr lang="zh-CN" altLang="en-US" sz="2400">
                <a:solidFill>
                  <a:schemeClr val="bg1"/>
                </a:solidFill>
              </a:rPr>
              <a:t>的</a:t>
            </a:r>
            <a:r>
              <a:rPr lang="en-US" altLang="zh-CN" sz="2400">
                <a:solidFill>
                  <a:schemeClr val="bg1"/>
                </a:solidFill>
              </a:rPr>
              <a:t>msg</a:t>
            </a:r>
            <a:r>
              <a:rPr lang="zh-CN" altLang="en-US" sz="2400">
                <a:solidFill>
                  <a:schemeClr val="bg1"/>
                </a:solidFill>
              </a:rPr>
              <a:t>进入自己的第二阶段</a:t>
            </a:r>
            <a:r>
              <a:rPr lang="zh-CN" altLang="en-US" sz="2400"/>
              <a:t>之前</a:t>
            </a:r>
            <a:r>
              <a:rPr lang="zh-CN" altLang="en-US" sz="2400">
                <a:solidFill>
                  <a:schemeClr val="bg1"/>
                </a:solidFill>
              </a:rPr>
              <a:t>发送的</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第二阶段</a:t>
            </a:r>
            <a:r>
              <a:rPr lang="en-US" altLang="zh-CN" sz="2400">
                <a:solidFill>
                  <a:schemeClr val="bg1"/>
                </a:solidFill>
              </a:rPr>
              <a:t>msg(</a:t>
            </a:r>
            <a:r>
              <a:rPr lang="zh-CN" altLang="en-US" sz="2400">
                <a:solidFill>
                  <a:schemeClr val="bg1"/>
                </a:solidFill>
              </a:rPr>
              <a:t>其它结点发出的</a:t>
            </a:r>
            <a:r>
              <a:rPr lang="en-US" altLang="zh-CN" sz="2400">
                <a:solidFill>
                  <a:schemeClr val="bg1"/>
                </a:solidFill>
              </a:rPr>
              <a:t>)</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a:t>
            </a:r>
            <a:r>
              <a:rPr lang="zh-CN" altLang="en-US" sz="2400"/>
              <a:t>第三类：</a:t>
            </a:r>
            <a:r>
              <a:rPr lang="zh-CN" altLang="en-US" sz="2400">
                <a:solidFill>
                  <a:schemeClr val="bg1"/>
                </a:solidFill>
              </a:rPr>
              <a:t>最终</a:t>
            </a:r>
            <a:r>
              <a:rPr lang="en-US" altLang="zh-CN" sz="2400">
                <a:solidFill>
                  <a:schemeClr val="bg1"/>
                </a:solidFill>
              </a:rPr>
              <a:t>leader</a:t>
            </a:r>
            <a:r>
              <a:rPr lang="zh-CN" altLang="en-US" sz="2400">
                <a:solidFill>
                  <a:schemeClr val="bg1"/>
                </a:solidFill>
              </a:rPr>
              <a:t>的</a:t>
            </a:r>
            <a:r>
              <a:rPr lang="en-US" altLang="zh-CN" sz="2400">
                <a:solidFill>
                  <a:schemeClr val="bg1"/>
                </a:solidFill>
              </a:rPr>
              <a:t>msg</a:t>
            </a:r>
            <a:r>
              <a:rPr lang="zh-CN" altLang="en-US" sz="2400">
                <a:solidFill>
                  <a:schemeClr val="bg1"/>
                </a:solidFill>
              </a:rPr>
              <a:t>进入自己的第二阶段</a:t>
            </a:r>
            <a:r>
              <a:rPr lang="zh-CN" altLang="en-US" sz="2400"/>
              <a:t>之后</a:t>
            </a:r>
            <a:r>
              <a:rPr lang="zh-CN" altLang="en-US" sz="2400">
                <a:solidFill>
                  <a:schemeClr val="bg1"/>
                </a:solidFill>
              </a:rPr>
              <a:t>发送的</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第二阶段</a:t>
            </a:r>
            <a:r>
              <a:rPr lang="en-US" altLang="zh-CN" sz="2400">
                <a:solidFill>
                  <a:schemeClr val="bg1"/>
                </a:solidFill>
              </a:rPr>
              <a:t>msg(</a:t>
            </a:r>
            <a:r>
              <a:rPr lang="zh-CN" altLang="en-US" sz="2400">
                <a:solidFill>
                  <a:schemeClr val="bg1"/>
                </a:solidFill>
              </a:rPr>
              <a:t>包括</a:t>
            </a:r>
            <a:r>
              <a:rPr lang="en-US" altLang="zh-CN" sz="2400">
                <a:solidFill>
                  <a:schemeClr val="bg1"/>
                </a:solidFill>
              </a:rPr>
              <a:t>leader</a:t>
            </a:r>
            <a:r>
              <a:rPr lang="zh-CN" altLang="en-US" sz="2400">
                <a:solidFill>
                  <a:schemeClr val="bg1"/>
                </a:solidFill>
              </a:rPr>
              <a:t>发出的</a:t>
            </a:r>
            <a:r>
              <a:rPr lang="en-US" altLang="zh-CN" sz="2400">
                <a:solidFill>
                  <a:schemeClr val="bg1"/>
                </a:solidFill>
              </a:rPr>
              <a:t>)</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Note</a:t>
            </a:r>
            <a:r>
              <a:rPr lang="zh-CN" altLang="en-US" sz="2400">
                <a:solidFill>
                  <a:schemeClr val="bg1"/>
                </a:solidFill>
              </a:rPr>
              <a:t>：一个</a:t>
            </a:r>
            <a:r>
              <a:rPr lang="en-US" altLang="zh-CN" sz="2400">
                <a:solidFill>
                  <a:schemeClr val="bg1"/>
                </a:solidFill>
              </a:rPr>
              <a:t>msg</a:t>
            </a:r>
            <a:r>
              <a:rPr lang="zh-CN" altLang="en-US" sz="2400">
                <a:solidFill>
                  <a:schemeClr val="bg1"/>
                </a:solidFill>
              </a:rPr>
              <a:t>发送时，一开始是作为唤醒</a:t>
            </a:r>
            <a:r>
              <a:rPr lang="en-US" altLang="zh-CN" sz="2400">
                <a:solidFill>
                  <a:schemeClr val="bg1"/>
                </a:solidFill>
              </a:rPr>
              <a:t>msg(</a:t>
            </a:r>
            <a:r>
              <a:rPr lang="zh-CN" altLang="en-US" sz="2400">
                <a:solidFill>
                  <a:schemeClr val="bg1"/>
                </a:solidFill>
              </a:rPr>
              <a:t>非延迟</a:t>
            </a:r>
            <a:r>
              <a:rPr lang="en-US" altLang="zh-CN" sz="2400">
                <a:solidFill>
                  <a:schemeClr val="bg1"/>
                </a:solidFill>
              </a:rPr>
              <a:t>)</a:t>
            </a:r>
            <a:r>
              <a:rPr lang="zh-CN" altLang="en-US" sz="2400">
                <a:solidFill>
                  <a:schemeClr val="bg1"/>
                </a:solidFill>
              </a:rPr>
              <a:t>，当它到达的结点已唤醒时，</a:t>
            </a:r>
            <a:r>
              <a:rPr lang="en-US" altLang="zh-CN" sz="2400">
                <a:solidFill>
                  <a:schemeClr val="bg1"/>
                </a:solidFill>
              </a:rPr>
              <a:t>msg</a:t>
            </a:r>
            <a:r>
              <a:rPr lang="zh-CN" altLang="en-US" sz="2400">
                <a:solidFill>
                  <a:schemeClr val="bg1"/>
                </a:solidFill>
              </a:rPr>
              <a:t>就变为非唤醒</a:t>
            </a:r>
            <a:r>
              <a:rPr lang="en-US" altLang="zh-CN" sz="2400">
                <a:solidFill>
                  <a:schemeClr val="bg1"/>
                </a:solidFill>
              </a:rPr>
              <a:t>msg(</a:t>
            </a:r>
            <a:r>
              <a:rPr lang="zh-CN" altLang="en-US" sz="2400">
                <a:solidFill>
                  <a:schemeClr val="bg1"/>
                </a:solidFill>
              </a:rPr>
              <a:t>第二阶段，延迟</a:t>
            </a:r>
            <a:r>
              <a:rPr lang="en-US" altLang="zh-CN" sz="2400">
                <a:solidFill>
                  <a:schemeClr val="bg1"/>
                </a:solidFill>
              </a:rPr>
              <a:t>msg)</a:t>
            </a:r>
          </a:p>
          <a:p>
            <a:pPr marL="914400" lvl="1" indent="-457200" algn="just" eaLnBrk="1" hangingPunct="1">
              <a:lnSpc>
                <a:spcPct val="120000"/>
              </a:lnSpc>
              <a:spcBef>
                <a:spcPct val="10000"/>
              </a:spcBef>
              <a:buClr>
                <a:schemeClr val="bg1"/>
              </a:buClr>
              <a:buFontTx/>
              <a:buNone/>
            </a:pPr>
            <a:endParaRPr lang="en-US" altLang="zh-CN" sz="2400">
              <a:solidFill>
                <a:schemeClr val="bg1"/>
              </a:solidFill>
            </a:endParaRPr>
          </a:p>
        </p:txBody>
      </p:sp>
      <p:sp>
        <p:nvSpPr>
          <p:cNvPr id="16389" name="Rectangle 3">
            <a:extLst>
              <a:ext uri="{FF2B5EF4-FFF2-40B4-BE49-F238E27FC236}">
                <a16:creationId xmlns:a16="http://schemas.microsoft.com/office/drawing/2014/main" id="{09A4D8D3-3731-4F06-BB60-D9850CC1DA97}"/>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日期占位符 4">
            <a:extLst>
              <a:ext uri="{FF2B5EF4-FFF2-40B4-BE49-F238E27FC236}">
                <a16:creationId xmlns:a16="http://schemas.microsoft.com/office/drawing/2014/main" id="{FC7693DC-44F6-48E0-B8A3-1294A8A627D7}"/>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7411" name="灯片编号占位符 6">
            <a:extLst>
              <a:ext uri="{FF2B5EF4-FFF2-40B4-BE49-F238E27FC236}">
                <a16:creationId xmlns:a16="http://schemas.microsoft.com/office/drawing/2014/main" id="{ACD16ADF-A4D2-462C-A29A-CC589D2DB52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DA2BEF32-1E67-4B98-BF64-E163EB65A8FD}" type="slidenum">
              <a:rPr lang="en-US" altLang="zh-CN" sz="1400" b="0">
                <a:solidFill>
                  <a:srgbClr val="00CC00"/>
                </a:solidFill>
                <a:ea typeface="宋体" panose="02010600030101010101" pitchFamily="2" charset="-122"/>
              </a:rPr>
              <a:pPr>
                <a:spcBef>
                  <a:spcPct val="0"/>
                </a:spcBef>
                <a:buClrTx/>
                <a:buFontTx/>
                <a:buNone/>
              </a:pPr>
              <a:t>13</a:t>
            </a:fld>
            <a:endParaRPr lang="en-US" altLang="zh-CN" sz="1400" b="0">
              <a:solidFill>
                <a:srgbClr val="00CC00"/>
              </a:solidFill>
              <a:ea typeface="宋体" panose="02010600030101010101" pitchFamily="2" charset="-122"/>
            </a:endParaRPr>
          </a:p>
        </p:txBody>
      </p:sp>
      <p:sp>
        <p:nvSpPr>
          <p:cNvPr id="17412" name="Rectangle 2">
            <a:extLst>
              <a:ext uri="{FF2B5EF4-FFF2-40B4-BE49-F238E27FC236}">
                <a16:creationId xmlns:a16="http://schemas.microsoft.com/office/drawing/2014/main" id="{888F6B73-7207-48B2-B859-28A445271EAD}"/>
              </a:ext>
            </a:extLst>
          </p:cNvPr>
          <p:cNvSpPr>
            <a:spLocks noGrp="1" noChangeArrowheads="1"/>
          </p:cNvSpPr>
          <p:nvPr>
            <p:ph type="body" sz="half" idx="1"/>
          </p:nvPr>
        </p:nvSpPr>
        <p:spPr>
          <a:xfrm>
            <a:off x="-468313" y="1808163"/>
            <a:ext cx="9182101" cy="4816475"/>
          </a:xfrm>
        </p:spPr>
        <p:txBody>
          <a:bodyPr/>
          <a:lstStyle/>
          <a:p>
            <a:pPr marL="533400" indent="-533400" algn="just" eaLnBrk="1" hangingPunct="1">
              <a:lnSpc>
                <a:spcPct val="105000"/>
              </a:lnSpc>
              <a:spcBef>
                <a:spcPct val="10000"/>
              </a:spcBef>
              <a:buClr>
                <a:schemeClr val="bg1"/>
              </a:buClr>
              <a:buFont typeface="Wingdings" panose="05000000000000000000" pitchFamily="2" charset="2"/>
              <a:buNone/>
            </a:pPr>
            <a:r>
              <a:rPr lang="en-US" altLang="zh-CN" sz="2800"/>
              <a:t>	</a:t>
            </a:r>
            <a:r>
              <a:rPr lang="el-GR" altLang="zh-CN" sz="2400">
                <a:latin typeface="黑体" panose="02010609060101010101" pitchFamily="49" charset="-122"/>
              </a:rPr>
              <a:t>①</a:t>
            </a:r>
            <a:r>
              <a:rPr lang="en-US" altLang="zh-CN" sz="2400">
                <a:latin typeface="黑体" panose="02010609060101010101" pitchFamily="49" charset="-122"/>
              </a:rPr>
              <a:t> </a:t>
            </a:r>
            <a:r>
              <a:rPr lang="zh-CN" altLang="en-US" sz="2400"/>
              <a:t>第一类</a:t>
            </a:r>
            <a:r>
              <a:rPr lang="en-US" altLang="zh-CN" sz="2400"/>
              <a:t>msg</a:t>
            </a:r>
            <a:r>
              <a:rPr lang="zh-CN" altLang="en-US" sz="2400"/>
              <a:t>总数</a:t>
            </a:r>
            <a:r>
              <a:rPr lang="en-US" altLang="zh-CN" sz="2400"/>
              <a:t>(</a:t>
            </a:r>
            <a:r>
              <a:rPr lang="zh-CN" altLang="en-US" sz="2400"/>
              <a:t>第一阶段的</a:t>
            </a:r>
            <a:r>
              <a:rPr lang="en-US" altLang="zh-CN" sz="2400"/>
              <a:t>msg)</a:t>
            </a:r>
          </a:p>
          <a:p>
            <a:pPr marL="914400" lvl="1" indent="-457200" algn="just" eaLnBrk="1" hangingPunct="1">
              <a:lnSpc>
                <a:spcPct val="105000"/>
              </a:lnSpc>
              <a:spcBef>
                <a:spcPct val="30000"/>
              </a:spcBef>
              <a:spcAft>
                <a:spcPct val="30000"/>
              </a:spcAft>
              <a:buClr>
                <a:schemeClr val="bg1"/>
              </a:buClr>
              <a:buFontTx/>
              <a:buNone/>
            </a:pPr>
            <a:r>
              <a:rPr lang="en-US" altLang="zh-CN" sz="2400"/>
              <a:t>	Lemma 3.10 </a:t>
            </a:r>
            <a:r>
              <a:rPr lang="zh-CN" altLang="en-US" sz="2400">
                <a:solidFill>
                  <a:schemeClr val="bg1"/>
                </a:solidFill>
              </a:rPr>
              <a:t>第一类</a:t>
            </a:r>
            <a:r>
              <a:rPr lang="en-US" altLang="zh-CN" sz="2400">
                <a:solidFill>
                  <a:schemeClr val="bg1"/>
                </a:solidFill>
              </a:rPr>
              <a:t>msg</a:t>
            </a:r>
            <a:r>
              <a:rPr lang="zh-CN" altLang="en-US" sz="2400">
                <a:solidFill>
                  <a:schemeClr val="bg1"/>
                </a:solidFill>
              </a:rPr>
              <a:t>总数至多为</a:t>
            </a:r>
            <a:r>
              <a:rPr lang="en-US" altLang="zh-CN" sz="2400">
                <a:solidFill>
                  <a:schemeClr val="bg1"/>
                </a:solidFill>
              </a:rPr>
              <a:t>n</a:t>
            </a:r>
          </a:p>
          <a:p>
            <a:pPr marL="914400" lvl="1" indent="-457200" algn="just" eaLnBrk="1" hangingPunct="1">
              <a:lnSpc>
                <a:spcPct val="105000"/>
              </a:lnSpc>
              <a:spcBef>
                <a:spcPct val="10000"/>
              </a:spcBef>
              <a:buClr>
                <a:schemeClr val="bg1"/>
              </a:buClr>
              <a:buFontTx/>
              <a:buNone/>
            </a:pPr>
            <a:r>
              <a:rPr lang="en-US" altLang="zh-CN" sz="2400">
                <a:solidFill>
                  <a:schemeClr val="bg1"/>
                </a:solidFill>
              </a:rPr>
              <a:t>	</a:t>
            </a:r>
            <a:r>
              <a:rPr lang="en-US" altLang="zh-CN" sz="2400"/>
              <a:t>pf</a:t>
            </a:r>
            <a:r>
              <a:rPr lang="zh-CN" altLang="en-US" sz="2400"/>
              <a:t>：</a:t>
            </a:r>
            <a:r>
              <a:rPr lang="zh-CN" altLang="en-US" sz="2400">
                <a:solidFill>
                  <a:schemeClr val="bg1"/>
                </a:solidFill>
              </a:rPr>
              <a:t>只要说明每个节点在第一阶段至多转发一个</a:t>
            </a:r>
            <a:r>
              <a:rPr lang="en-US" altLang="zh-CN" sz="2400">
                <a:solidFill>
                  <a:schemeClr val="bg1"/>
                </a:solidFill>
              </a:rPr>
              <a:t>msg</a:t>
            </a:r>
            <a:r>
              <a:rPr lang="zh-CN" altLang="en-US" sz="2400">
                <a:solidFill>
                  <a:schemeClr val="bg1"/>
                </a:solidFill>
              </a:rPr>
              <a:t>即可。</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a:t>
            </a:r>
            <a:r>
              <a:rPr lang="zh-CN" altLang="en-US" sz="2400"/>
              <a:t>反证</a:t>
            </a:r>
            <a:r>
              <a:rPr lang="zh-CN" altLang="en-US" sz="2400">
                <a:solidFill>
                  <a:schemeClr val="bg1"/>
                </a:solidFill>
              </a:rPr>
              <a:t>：假设某结点</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在其第一阶段转发两个</a:t>
            </a:r>
            <a:r>
              <a:rPr lang="en-US" altLang="zh-CN" sz="2400">
                <a:solidFill>
                  <a:schemeClr val="bg1"/>
                </a:solidFill>
              </a:rPr>
              <a:t>msgs</a:t>
            </a:r>
            <a:r>
              <a:rPr lang="zh-CN" altLang="en-US" sz="2400">
                <a:solidFill>
                  <a:schemeClr val="bg1"/>
                </a:solidFill>
              </a:rPr>
              <a:t>：一个来自</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的</a:t>
            </a:r>
            <a:r>
              <a:rPr lang="en-US" altLang="zh-CN" sz="2400">
                <a:solidFill>
                  <a:schemeClr val="bg1"/>
                </a:solidFill>
              </a:rPr>
              <a:t>&lt;id</a:t>
            </a:r>
            <a:r>
              <a:rPr lang="en-US" altLang="zh-CN" sz="2400" baseline="-25000">
                <a:solidFill>
                  <a:schemeClr val="bg1"/>
                </a:solidFill>
              </a:rPr>
              <a:t>j</a:t>
            </a:r>
            <a:r>
              <a:rPr lang="en-US" altLang="zh-CN" sz="2400">
                <a:solidFill>
                  <a:schemeClr val="bg1"/>
                </a:solidFill>
              </a:rPr>
              <a:t>&gt;</a:t>
            </a:r>
            <a:r>
              <a:rPr lang="zh-CN" altLang="en-US" sz="2400">
                <a:solidFill>
                  <a:schemeClr val="bg1"/>
                </a:solidFill>
              </a:rPr>
              <a:t>，一个来自</a:t>
            </a:r>
            <a:r>
              <a:rPr lang="en-US" altLang="zh-CN" sz="2400">
                <a:solidFill>
                  <a:schemeClr val="bg1"/>
                </a:solidFill>
              </a:rPr>
              <a:t>p</a:t>
            </a:r>
            <a:r>
              <a:rPr lang="en-US" altLang="zh-CN" sz="2400" baseline="-25000">
                <a:solidFill>
                  <a:schemeClr val="bg1"/>
                </a:solidFill>
              </a:rPr>
              <a:t>k</a:t>
            </a:r>
            <a:r>
              <a:rPr lang="zh-CN" altLang="en-US" sz="2400">
                <a:solidFill>
                  <a:schemeClr val="bg1"/>
                </a:solidFill>
              </a:rPr>
              <a:t>的</a:t>
            </a:r>
            <a:r>
              <a:rPr lang="en-US" altLang="zh-CN" sz="2400">
                <a:solidFill>
                  <a:schemeClr val="bg1"/>
                </a:solidFill>
              </a:rPr>
              <a:t>&lt;id</a:t>
            </a:r>
            <a:r>
              <a:rPr lang="en-US" altLang="zh-CN" sz="2400" baseline="-25000">
                <a:solidFill>
                  <a:schemeClr val="bg1"/>
                </a:solidFill>
              </a:rPr>
              <a:t>k</a:t>
            </a:r>
            <a:r>
              <a:rPr lang="en-US" altLang="zh-CN" sz="2400">
                <a:solidFill>
                  <a:schemeClr val="bg1"/>
                </a:solidFill>
              </a:rPr>
              <a:t>&gt;</a:t>
            </a:r>
            <a:r>
              <a:rPr lang="zh-CN" altLang="en-US" sz="2400">
                <a:solidFill>
                  <a:schemeClr val="bg1"/>
                </a:solidFill>
              </a:rPr>
              <a:t>。不失一般性，</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比</a:t>
            </a:r>
            <a:r>
              <a:rPr lang="en-US" altLang="zh-CN" sz="2400">
                <a:solidFill>
                  <a:schemeClr val="bg1"/>
                </a:solidFill>
              </a:rPr>
              <a:t>p</a:t>
            </a:r>
            <a:r>
              <a:rPr lang="en-US" altLang="zh-CN" sz="2400" baseline="-25000">
                <a:solidFill>
                  <a:schemeClr val="bg1"/>
                </a:solidFill>
              </a:rPr>
              <a:t>k</a:t>
            </a:r>
            <a:r>
              <a:rPr lang="zh-CN" altLang="en-US" sz="2400">
                <a:solidFill>
                  <a:schemeClr val="bg1"/>
                </a:solidFill>
              </a:rPr>
              <a:t>更靠近</a:t>
            </a:r>
            <a:r>
              <a:rPr lang="en-US" altLang="zh-CN" sz="2400">
                <a:solidFill>
                  <a:schemeClr val="bg1"/>
                </a:solidFill>
              </a:rPr>
              <a:t>p</a:t>
            </a:r>
            <a:r>
              <a:rPr lang="en-US" altLang="zh-CN" sz="2400" baseline="-25000">
                <a:solidFill>
                  <a:schemeClr val="bg1"/>
                </a:solidFill>
              </a:rPr>
              <a:t>i</a:t>
            </a:r>
            <a:r>
              <a:rPr lang="en-US" altLang="zh-CN" sz="2400">
                <a:solidFill>
                  <a:schemeClr val="bg1"/>
                </a:solidFill>
              </a:rPr>
              <a:t>(</a:t>
            </a:r>
            <a:r>
              <a:rPr lang="zh-CN" altLang="en-US" sz="2400">
                <a:solidFill>
                  <a:schemeClr val="bg1"/>
                </a:solidFill>
              </a:rPr>
              <a:t>沿顺时针方向</a:t>
            </a:r>
            <a:r>
              <a:rPr lang="en-US" altLang="zh-CN" sz="2400">
                <a:solidFill>
                  <a:schemeClr val="bg1"/>
                </a:solidFill>
              </a:rPr>
              <a:t>)</a:t>
            </a:r>
            <a:r>
              <a:rPr lang="zh-CN" altLang="en-US" sz="2400">
                <a:solidFill>
                  <a:schemeClr val="bg1"/>
                </a:solidFill>
              </a:rPr>
              <a:t>。因此，</a:t>
            </a:r>
            <a:r>
              <a:rPr lang="en-US" altLang="zh-CN" sz="2400">
                <a:solidFill>
                  <a:schemeClr val="bg1"/>
                </a:solidFill>
              </a:rPr>
              <a:t>&lt;id</a:t>
            </a:r>
            <a:r>
              <a:rPr lang="en-US" altLang="zh-CN" sz="2400" baseline="-25000">
                <a:solidFill>
                  <a:schemeClr val="bg1"/>
                </a:solidFill>
              </a:rPr>
              <a:t>k</a:t>
            </a:r>
            <a:r>
              <a:rPr lang="en-US" altLang="zh-CN" sz="2400">
                <a:solidFill>
                  <a:schemeClr val="bg1"/>
                </a:solidFill>
              </a:rPr>
              <a:t>&gt;</a:t>
            </a:r>
            <a:r>
              <a:rPr lang="zh-CN" altLang="en-US" sz="2400">
                <a:solidFill>
                  <a:schemeClr val="bg1"/>
                </a:solidFill>
              </a:rPr>
              <a:t>到达</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之前先到达</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若</a:t>
            </a:r>
            <a:r>
              <a:rPr lang="en-US" altLang="zh-CN" sz="2400">
                <a:solidFill>
                  <a:schemeClr val="bg1"/>
                </a:solidFill>
              </a:rPr>
              <a:t>&lt;id</a:t>
            </a:r>
            <a:r>
              <a:rPr lang="en-US" altLang="zh-CN" sz="2400" baseline="-25000">
                <a:solidFill>
                  <a:schemeClr val="bg1"/>
                </a:solidFill>
              </a:rPr>
              <a:t>k</a:t>
            </a:r>
            <a:r>
              <a:rPr lang="en-US" altLang="zh-CN" sz="2400">
                <a:solidFill>
                  <a:schemeClr val="bg1"/>
                </a:solidFill>
              </a:rPr>
              <a:t>&gt;</a:t>
            </a:r>
            <a:r>
              <a:rPr lang="zh-CN" altLang="en-US" sz="2400">
                <a:solidFill>
                  <a:schemeClr val="bg1"/>
                </a:solidFill>
              </a:rPr>
              <a:t>是在</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自发唤醒及发送</a:t>
            </a:r>
            <a:r>
              <a:rPr lang="en-US" altLang="zh-CN" sz="2400">
                <a:solidFill>
                  <a:schemeClr val="bg1"/>
                </a:solidFill>
              </a:rPr>
              <a:t>&lt;id</a:t>
            </a:r>
            <a:r>
              <a:rPr lang="en-US" altLang="zh-CN" sz="2400" baseline="-25000">
                <a:solidFill>
                  <a:schemeClr val="bg1"/>
                </a:solidFill>
              </a:rPr>
              <a:t>j</a:t>
            </a:r>
            <a:r>
              <a:rPr lang="en-US" altLang="zh-CN" sz="2400">
                <a:solidFill>
                  <a:schemeClr val="bg1"/>
                </a:solidFill>
              </a:rPr>
              <a:t>&gt;</a:t>
            </a:r>
            <a:r>
              <a:rPr lang="zh-CN" altLang="en-US" sz="2400">
                <a:solidFill>
                  <a:schemeClr val="bg1"/>
                </a:solidFill>
              </a:rPr>
              <a:t>之后到达</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，则</a:t>
            </a:r>
            <a:r>
              <a:rPr lang="en-US" altLang="zh-CN" sz="2400">
                <a:solidFill>
                  <a:schemeClr val="bg1"/>
                </a:solidFill>
              </a:rPr>
              <a:t>&lt;id</a:t>
            </a:r>
            <a:r>
              <a:rPr lang="en-US" altLang="zh-CN" sz="2400" baseline="-25000">
                <a:solidFill>
                  <a:schemeClr val="bg1"/>
                </a:solidFill>
              </a:rPr>
              <a:t>k</a:t>
            </a:r>
            <a:r>
              <a:rPr lang="en-US" altLang="zh-CN" sz="2400">
                <a:solidFill>
                  <a:schemeClr val="bg1"/>
                </a:solidFill>
              </a:rPr>
              <a:t>&gt;</a:t>
            </a:r>
            <a:r>
              <a:rPr lang="zh-CN" altLang="en-US" sz="2400">
                <a:solidFill>
                  <a:schemeClr val="bg1"/>
                </a:solidFill>
              </a:rPr>
              <a:t>以</a:t>
            </a:r>
            <a:r>
              <a:rPr lang="en-US" altLang="zh-CN" sz="2400">
                <a:solidFill>
                  <a:schemeClr val="bg1"/>
                </a:solidFill>
              </a:rPr>
              <a:t>2</a:t>
            </a:r>
            <a:r>
              <a:rPr lang="en-US" altLang="zh-CN" sz="2400" baseline="40000">
                <a:solidFill>
                  <a:schemeClr val="bg1"/>
                </a:solidFill>
              </a:rPr>
              <a:t>id</a:t>
            </a:r>
            <a:r>
              <a:rPr lang="en-US" altLang="zh-CN" sz="2400" baseline="20000">
                <a:solidFill>
                  <a:schemeClr val="bg1"/>
                </a:solidFill>
              </a:rPr>
              <a:t>k</a:t>
            </a:r>
            <a:r>
              <a:rPr lang="zh-CN" altLang="en-US" sz="2400">
                <a:solidFill>
                  <a:schemeClr val="bg1"/>
                </a:solidFill>
              </a:rPr>
              <a:t>速度作为第二阶段</a:t>
            </a:r>
            <a:r>
              <a:rPr lang="en-US" altLang="zh-CN" sz="2400">
                <a:solidFill>
                  <a:schemeClr val="bg1"/>
                </a:solidFill>
              </a:rPr>
              <a:t>msg</a:t>
            </a:r>
            <a:r>
              <a:rPr lang="zh-CN" altLang="en-US" sz="2400">
                <a:solidFill>
                  <a:schemeClr val="bg1"/>
                </a:solidFill>
              </a:rPr>
              <a:t>继续前进；否则，</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不是参与结点，不会发送</a:t>
            </a:r>
            <a:r>
              <a:rPr lang="en-US" altLang="zh-CN" sz="2400">
                <a:solidFill>
                  <a:schemeClr val="bg1"/>
                </a:solidFill>
              </a:rPr>
              <a:t>&lt;id</a:t>
            </a:r>
            <a:r>
              <a:rPr lang="en-US" altLang="zh-CN" sz="2400" baseline="-25000">
                <a:solidFill>
                  <a:schemeClr val="bg1"/>
                </a:solidFill>
              </a:rPr>
              <a:t>j</a:t>
            </a:r>
            <a:r>
              <a:rPr lang="en-US" altLang="zh-CN" sz="2400">
                <a:solidFill>
                  <a:schemeClr val="bg1"/>
                </a:solidFill>
              </a:rPr>
              <a:t>&gt;</a:t>
            </a:r>
            <a:r>
              <a:rPr lang="zh-CN" altLang="en-US" sz="2400">
                <a:solidFill>
                  <a:schemeClr val="bg1"/>
                </a:solidFill>
              </a:rPr>
              <a:t>。</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因此，或者</a:t>
            </a:r>
            <a:r>
              <a:rPr lang="en-US" altLang="zh-CN" sz="2400">
                <a:solidFill>
                  <a:schemeClr val="bg1"/>
                </a:solidFill>
              </a:rPr>
              <a:t>&lt;id</a:t>
            </a:r>
            <a:r>
              <a:rPr lang="en-US" altLang="zh-CN" sz="2400" baseline="-25000">
                <a:solidFill>
                  <a:schemeClr val="bg1"/>
                </a:solidFill>
              </a:rPr>
              <a:t>k</a:t>
            </a:r>
            <a:r>
              <a:rPr lang="en-US" altLang="zh-CN" sz="2400">
                <a:solidFill>
                  <a:schemeClr val="bg1"/>
                </a:solidFill>
              </a:rPr>
              <a:t>&gt;</a:t>
            </a:r>
            <a:r>
              <a:rPr lang="zh-CN" altLang="en-US" sz="2400">
                <a:solidFill>
                  <a:schemeClr val="bg1"/>
                </a:solidFill>
              </a:rPr>
              <a:t>是作为第二阶段</a:t>
            </a:r>
            <a:r>
              <a:rPr lang="en-US" altLang="zh-CN" sz="2400">
                <a:solidFill>
                  <a:schemeClr val="bg1"/>
                </a:solidFill>
              </a:rPr>
              <a:t>msg</a:t>
            </a:r>
            <a:r>
              <a:rPr lang="zh-CN" altLang="en-US" sz="2400">
                <a:solidFill>
                  <a:schemeClr val="bg1"/>
                </a:solidFill>
              </a:rPr>
              <a:t>到达</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，或者</a:t>
            </a:r>
            <a:r>
              <a:rPr lang="en-US" altLang="zh-CN" sz="2400">
                <a:solidFill>
                  <a:schemeClr val="bg1"/>
                </a:solidFill>
              </a:rPr>
              <a:t>&lt;id</a:t>
            </a:r>
            <a:r>
              <a:rPr lang="en-US" altLang="zh-CN" sz="2400" baseline="-25000">
                <a:solidFill>
                  <a:schemeClr val="bg1"/>
                </a:solidFill>
              </a:rPr>
              <a:t>j</a:t>
            </a:r>
            <a:r>
              <a:rPr lang="en-US" altLang="zh-CN" sz="2400">
                <a:solidFill>
                  <a:schemeClr val="bg1"/>
                </a:solidFill>
              </a:rPr>
              <a:t>&gt;</a:t>
            </a:r>
            <a:r>
              <a:rPr lang="zh-CN" altLang="en-US" sz="2400">
                <a:solidFill>
                  <a:schemeClr val="bg1"/>
                </a:solidFill>
              </a:rPr>
              <a:t>未被发送，即：</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最多收到一个第一阶段</a:t>
            </a:r>
            <a:r>
              <a:rPr lang="en-US" altLang="zh-CN" sz="2400">
                <a:solidFill>
                  <a:schemeClr val="bg1"/>
                </a:solidFill>
              </a:rPr>
              <a:t>msg</a:t>
            </a:r>
            <a:r>
              <a:rPr lang="zh-CN" altLang="en-US" sz="2400">
                <a:solidFill>
                  <a:schemeClr val="bg1"/>
                </a:solidFill>
              </a:rPr>
              <a:t>，矛盾！</a:t>
            </a:r>
            <a:endParaRPr lang="zh-CN" altLang="en-US" sz="2200">
              <a:solidFill>
                <a:schemeClr val="bg1"/>
              </a:solidFill>
            </a:endParaRPr>
          </a:p>
        </p:txBody>
      </p:sp>
      <p:sp>
        <p:nvSpPr>
          <p:cNvPr id="17413" name="Rectangle 3">
            <a:extLst>
              <a:ext uri="{FF2B5EF4-FFF2-40B4-BE49-F238E27FC236}">
                <a16:creationId xmlns:a16="http://schemas.microsoft.com/office/drawing/2014/main" id="{BED99A36-26E7-46B8-A991-9FCAFD28E400}"/>
              </a:ext>
            </a:extLst>
          </p:cNvPr>
          <p:cNvSpPr>
            <a:spLocks noChangeArrowheads="1"/>
          </p:cNvSpPr>
          <p:nvPr/>
        </p:nvSpPr>
        <p:spPr bwMode="auto">
          <a:xfrm>
            <a:off x="161925" y="323850"/>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graphicFrame>
        <p:nvGraphicFramePr>
          <p:cNvPr id="17414" name="Object 4">
            <a:extLst>
              <a:ext uri="{FF2B5EF4-FFF2-40B4-BE49-F238E27FC236}">
                <a16:creationId xmlns:a16="http://schemas.microsoft.com/office/drawing/2014/main" id="{2B245AE0-5297-463A-8EAE-BEB79B0DDBE3}"/>
              </a:ext>
            </a:extLst>
          </p:cNvPr>
          <p:cNvGraphicFramePr>
            <a:graphicFrameLocks noChangeAspect="1"/>
          </p:cNvGraphicFramePr>
          <p:nvPr/>
        </p:nvGraphicFramePr>
        <p:xfrm>
          <a:off x="5427663" y="0"/>
          <a:ext cx="3717925" cy="2892425"/>
        </p:xfrm>
        <a:graphic>
          <a:graphicData uri="http://schemas.openxmlformats.org/presentationml/2006/ole">
            <mc:AlternateContent xmlns:mc="http://schemas.openxmlformats.org/markup-compatibility/2006">
              <mc:Choice xmlns:v="urn:schemas-microsoft-com:vml" Requires="v">
                <p:oleObj spid="_x0000_s17415" name="Visio" r:id="rId3" imgW="1892198" imgH="1623649" progId="Visio.Drawing.11">
                  <p:embed/>
                </p:oleObj>
              </mc:Choice>
              <mc:Fallback>
                <p:oleObj name="Visio" r:id="rId3" imgW="1892198" imgH="1623649"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7663" y="0"/>
                        <a:ext cx="3717925"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日期占位符 4">
            <a:extLst>
              <a:ext uri="{FF2B5EF4-FFF2-40B4-BE49-F238E27FC236}">
                <a16:creationId xmlns:a16="http://schemas.microsoft.com/office/drawing/2014/main" id="{3EA38B21-7BCD-42A6-A255-11EDDCE0CB1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8435" name="灯片编号占位符 6">
            <a:extLst>
              <a:ext uri="{FF2B5EF4-FFF2-40B4-BE49-F238E27FC236}">
                <a16:creationId xmlns:a16="http://schemas.microsoft.com/office/drawing/2014/main" id="{5DDA3D2A-5328-4945-A312-D67D37118AA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5B8B4D13-73F7-429A-AA5F-3B05F73D87AE}" type="slidenum">
              <a:rPr lang="en-US" altLang="zh-CN" sz="1400" b="0">
                <a:solidFill>
                  <a:srgbClr val="00CC00"/>
                </a:solidFill>
                <a:ea typeface="宋体" panose="02010600030101010101" pitchFamily="2" charset="-122"/>
              </a:rPr>
              <a:pPr>
                <a:spcBef>
                  <a:spcPct val="0"/>
                </a:spcBef>
                <a:buClrTx/>
                <a:buFontTx/>
                <a:buNone/>
              </a:pPr>
              <a:t>14</a:t>
            </a:fld>
            <a:endParaRPr lang="en-US" altLang="zh-CN" sz="1400" b="0">
              <a:solidFill>
                <a:srgbClr val="00CC00"/>
              </a:solidFill>
              <a:ea typeface="宋体" panose="02010600030101010101" pitchFamily="2" charset="-122"/>
            </a:endParaRPr>
          </a:p>
        </p:txBody>
      </p:sp>
      <p:sp>
        <p:nvSpPr>
          <p:cNvPr id="18436" name="Rectangle 2">
            <a:extLst>
              <a:ext uri="{FF2B5EF4-FFF2-40B4-BE49-F238E27FC236}">
                <a16:creationId xmlns:a16="http://schemas.microsoft.com/office/drawing/2014/main" id="{6A29F2D3-B137-4716-886B-9DFC0325BC3E}"/>
              </a:ext>
            </a:extLst>
          </p:cNvPr>
          <p:cNvSpPr>
            <a:spLocks noGrp="1" noChangeArrowheads="1"/>
          </p:cNvSpPr>
          <p:nvPr>
            <p:ph type="body" sz="half" idx="1"/>
          </p:nvPr>
        </p:nvSpPr>
        <p:spPr>
          <a:xfrm>
            <a:off x="0" y="1042988"/>
            <a:ext cx="8640763" cy="5040312"/>
          </a:xfrm>
        </p:spPr>
        <p:txBody>
          <a:bodyPr/>
          <a:lstStyle/>
          <a:p>
            <a:pPr marL="533400" indent="-533400" algn="just" eaLnBrk="1" hangingPunct="1">
              <a:lnSpc>
                <a:spcPct val="105000"/>
              </a:lnSpc>
              <a:spcBef>
                <a:spcPct val="10000"/>
              </a:spcBef>
              <a:buClr>
                <a:schemeClr val="bg1"/>
              </a:buClr>
              <a:buFont typeface="Wingdings" panose="05000000000000000000" pitchFamily="2" charset="2"/>
              <a:buNone/>
            </a:pPr>
            <a:r>
              <a:rPr lang="zh-CN" altLang="el-GR" sz="2600"/>
              <a:t>②</a:t>
            </a:r>
            <a:r>
              <a:rPr lang="en-US" altLang="zh-CN" sz="2600"/>
              <a:t> </a:t>
            </a:r>
            <a:r>
              <a:rPr lang="zh-CN" altLang="en-US" sz="2600"/>
              <a:t>第二类</a:t>
            </a:r>
            <a:r>
              <a:rPr lang="en-US" altLang="zh-CN" sz="2600"/>
              <a:t>msg</a:t>
            </a:r>
            <a:r>
              <a:rPr lang="zh-CN" altLang="en-US" sz="2600"/>
              <a:t>总数  </a:t>
            </a:r>
            <a:r>
              <a:rPr lang="en-US" altLang="zh-CN" sz="2600">
                <a:solidFill>
                  <a:schemeClr val="bg1"/>
                </a:solidFill>
              </a:rPr>
              <a:t>(</a:t>
            </a:r>
            <a:r>
              <a:rPr lang="zh-CN" altLang="en-US" sz="2600">
                <a:solidFill>
                  <a:schemeClr val="bg1"/>
                </a:solidFill>
              </a:rPr>
              <a:t>最终</a:t>
            </a:r>
            <a:r>
              <a:rPr lang="en-US" altLang="zh-CN" sz="2600">
                <a:solidFill>
                  <a:schemeClr val="bg1"/>
                </a:solidFill>
              </a:rPr>
              <a:t>leader</a:t>
            </a:r>
            <a:r>
              <a:rPr lang="zh-CN" altLang="en-US" sz="2600">
                <a:solidFill>
                  <a:schemeClr val="bg1"/>
                </a:solidFill>
              </a:rPr>
              <a:t>发出的</a:t>
            </a:r>
            <a:r>
              <a:rPr lang="en-US" altLang="zh-CN" sz="2600">
                <a:solidFill>
                  <a:schemeClr val="bg1"/>
                </a:solidFill>
              </a:rPr>
              <a:t>msg</a:t>
            </a:r>
            <a:r>
              <a:rPr lang="zh-CN" altLang="en-US" sz="2600">
                <a:solidFill>
                  <a:schemeClr val="bg1"/>
                </a:solidFill>
              </a:rPr>
              <a:t>进入自己的第二阶段之前发送的第二阶段</a:t>
            </a:r>
            <a:r>
              <a:rPr lang="en-US" altLang="zh-CN" sz="2600">
                <a:solidFill>
                  <a:schemeClr val="bg1"/>
                </a:solidFill>
              </a:rPr>
              <a:t>msg)</a:t>
            </a:r>
          </a:p>
          <a:p>
            <a:pPr marL="914400" lvl="1" indent="-457200" algn="just" eaLnBrk="1" hangingPunct="1">
              <a:lnSpc>
                <a:spcPct val="105000"/>
              </a:lnSpc>
              <a:spcBef>
                <a:spcPct val="10000"/>
              </a:spcBef>
              <a:buClr>
                <a:schemeClr val="bg1"/>
              </a:buClr>
              <a:buFontTx/>
              <a:buNone/>
            </a:pPr>
            <a:r>
              <a:rPr lang="en-US" altLang="zh-CN" sz="2200">
                <a:solidFill>
                  <a:schemeClr val="bg1"/>
                </a:solidFill>
              </a:rPr>
              <a:t>	</a:t>
            </a:r>
          </a:p>
          <a:p>
            <a:pPr marL="914400" lvl="1" indent="-457200" algn="just" eaLnBrk="1" hangingPunct="1">
              <a:lnSpc>
                <a:spcPct val="105000"/>
              </a:lnSpc>
              <a:spcBef>
                <a:spcPct val="10000"/>
              </a:spcBef>
              <a:buClr>
                <a:schemeClr val="bg1"/>
              </a:buClr>
              <a:buFontTx/>
              <a:buNone/>
            </a:pPr>
            <a:r>
              <a:rPr lang="en-US" altLang="zh-CN" sz="2400">
                <a:solidFill>
                  <a:schemeClr val="bg1"/>
                </a:solidFill>
              </a:rPr>
              <a:t>             </a:t>
            </a:r>
            <a:r>
              <a:rPr lang="zh-CN" altLang="en-US" sz="2400">
                <a:solidFill>
                  <a:schemeClr val="bg1"/>
                </a:solidFill>
              </a:rPr>
              <a:t>为了求得第二类</a:t>
            </a:r>
            <a:r>
              <a:rPr lang="en-US" altLang="zh-CN" sz="2400">
                <a:solidFill>
                  <a:schemeClr val="bg1"/>
                </a:solidFill>
              </a:rPr>
              <a:t>msg</a:t>
            </a:r>
            <a:r>
              <a:rPr lang="zh-CN" altLang="en-US" sz="2400">
                <a:solidFill>
                  <a:schemeClr val="bg1"/>
                </a:solidFill>
              </a:rPr>
              <a:t>总数，首先说明第一个开始执行算法的结点启动之后的</a:t>
            </a:r>
            <a:r>
              <a:rPr lang="en-US" altLang="zh-CN" sz="2400">
                <a:solidFill>
                  <a:schemeClr val="bg1"/>
                </a:solidFill>
              </a:rPr>
              <a:t>n</a:t>
            </a:r>
            <a:r>
              <a:rPr lang="zh-CN" altLang="en-US" sz="2400">
                <a:solidFill>
                  <a:schemeClr val="bg1"/>
                </a:solidFill>
              </a:rPr>
              <a:t>轮，所有的</a:t>
            </a:r>
            <a:r>
              <a:rPr lang="en-US" altLang="zh-CN" sz="2400">
                <a:solidFill>
                  <a:schemeClr val="bg1"/>
                </a:solidFill>
              </a:rPr>
              <a:t>msg</a:t>
            </a:r>
            <a:r>
              <a:rPr lang="zh-CN" altLang="en-US" sz="2400">
                <a:solidFill>
                  <a:schemeClr val="bg1"/>
                </a:solidFill>
              </a:rPr>
              <a:t>均在自己的第二阶段中。</a:t>
            </a:r>
          </a:p>
          <a:p>
            <a:pPr marL="914400" lvl="1" indent="-457200" algn="just" eaLnBrk="1" hangingPunct="1">
              <a:lnSpc>
                <a:spcPct val="105000"/>
              </a:lnSpc>
              <a:spcBef>
                <a:spcPct val="10000"/>
              </a:spcBef>
              <a:buClr>
                <a:schemeClr val="bg1"/>
              </a:buClr>
              <a:buFontTx/>
              <a:buNone/>
            </a:pPr>
            <a:r>
              <a:rPr lang="zh-CN" altLang="en-US" sz="2400">
                <a:solidFill>
                  <a:schemeClr val="bg1"/>
                </a:solidFill>
              </a:rPr>
              <a:t>             设</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是</a:t>
            </a:r>
            <a:r>
              <a:rPr lang="zh-CN" altLang="en-US" sz="2400"/>
              <a:t>最早</a:t>
            </a:r>
            <a:r>
              <a:rPr lang="zh-CN" altLang="en-US" sz="2400">
                <a:solidFill>
                  <a:schemeClr val="bg1"/>
                </a:solidFill>
              </a:rPr>
              <a:t>开始执行算法的结点中的某一个，其</a:t>
            </a:r>
            <a:r>
              <a:rPr lang="zh-CN" altLang="en-US" sz="2400"/>
              <a:t>启动轮数为</a:t>
            </a:r>
            <a:r>
              <a:rPr lang="en-US" altLang="zh-CN" sz="2400"/>
              <a:t>r</a:t>
            </a:r>
            <a:r>
              <a:rPr lang="zh-CN" altLang="en-US" sz="2400">
                <a:solidFill>
                  <a:schemeClr val="bg1"/>
                </a:solidFill>
              </a:rPr>
              <a:t>。</a:t>
            </a:r>
          </a:p>
          <a:p>
            <a:pPr marL="914400" lvl="1" indent="-457200" algn="just" eaLnBrk="1" hangingPunct="1">
              <a:lnSpc>
                <a:spcPct val="105000"/>
              </a:lnSpc>
              <a:spcBef>
                <a:spcPct val="10000"/>
              </a:spcBef>
              <a:buClr>
                <a:schemeClr val="bg1"/>
              </a:buClr>
              <a:buFontTx/>
              <a:buNone/>
            </a:pPr>
            <a:endParaRPr lang="zh-CN" altLang="en-US" sz="2400">
              <a:solidFill>
                <a:schemeClr val="bg1"/>
              </a:solidFill>
            </a:endParaRPr>
          </a:p>
          <a:p>
            <a:pPr marL="914400" lvl="1" indent="-457200" algn="just" eaLnBrk="1" hangingPunct="1">
              <a:lnSpc>
                <a:spcPct val="105000"/>
              </a:lnSpc>
              <a:spcBef>
                <a:spcPct val="10000"/>
              </a:spcBef>
              <a:buClr>
                <a:schemeClr val="bg1"/>
              </a:buClr>
              <a:buFontTx/>
              <a:buNone/>
            </a:pPr>
            <a:r>
              <a:rPr lang="zh-CN" altLang="en-US" sz="2400"/>
              <a:t>     </a:t>
            </a:r>
            <a:r>
              <a:rPr lang="en-US" altLang="zh-CN" sz="2400"/>
              <a:t>Lemma 3.11 </a:t>
            </a:r>
            <a:r>
              <a:rPr lang="zh-CN" altLang="en-US" sz="2400">
                <a:solidFill>
                  <a:schemeClr val="bg1"/>
                </a:solidFill>
              </a:rPr>
              <a:t>若</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距离</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为</a:t>
            </a:r>
            <a:r>
              <a:rPr lang="en-US" altLang="zh-CN" sz="2400">
                <a:solidFill>
                  <a:schemeClr val="bg1"/>
                </a:solidFill>
              </a:rPr>
              <a:t>k(</a:t>
            </a:r>
            <a:r>
              <a:rPr lang="zh-CN" altLang="en-US" sz="2400">
                <a:solidFill>
                  <a:schemeClr val="bg1"/>
                </a:solidFill>
              </a:rPr>
              <a:t>顺时针</a:t>
            </a:r>
            <a:r>
              <a:rPr lang="en-US" altLang="zh-CN" sz="2400">
                <a:solidFill>
                  <a:schemeClr val="bg1"/>
                </a:solidFill>
              </a:rPr>
              <a:t>)</a:t>
            </a:r>
            <a:r>
              <a:rPr lang="zh-CN" altLang="en-US" sz="2400">
                <a:solidFill>
                  <a:schemeClr val="bg1"/>
                </a:solidFill>
              </a:rPr>
              <a:t>，则</a:t>
            </a:r>
            <a:r>
              <a:rPr lang="en-US" altLang="zh-CN" sz="2400">
                <a:solidFill>
                  <a:schemeClr val="bg1"/>
                </a:solidFill>
              </a:rPr>
              <a:t>p</a:t>
            </a:r>
            <a:r>
              <a:rPr lang="en-US" altLang="zh-CN" sz="2400" baseline="-25000">
                <a:solidFill>
                  <a:schemeClr val="bg1"/>
                </a:solidFill>
              </a:rPr>
              <a:t>j</a:t>
            </a:r>
            <a:r>
              <a:rPr lang="en-US" altLang="zh-CN" sz="2400">
                <a:solidFill>
                  <a:schemeClr val="bg1"/>
                </a:solidFill>
              </a:rPr>
              <a:t> </a:t>
            </a:r>
            <a:r>
              <a:rPr lang="zh-CN" altLang="en-US" sz="2400">
                <a:solidFill>
                  <a:schemeClr val="bg1"/>
                </a:solidFill>
              </a:rPr>
              <a:t>接收的第一阶段的</a:t>
            </a:r>
            <a:r>
              <a:rPr lang="en-US" altLang="zh-CN" sz="2400">
                <a:solidFill>
                  <a:schemeClr val="bg1"/>
                </a:solidFill>
              </a:rPr>
              <a:t>msg</a:t>
            </a:r>
            <a:r>
              <a:rPr lang="zh-CN" altLang="en-US" sz="2400">
                <a:solidFill>
                  <a:schemeClr val="bg1"/>
                </a:solidFill>
              </a:rPr>
              <a:t>不迟于第</a:t>
            </a:r>
            <a:r>
              <a:rPr lang="en-US" altLang="zh-CN" sz="2400">
                <a:solidFill>
                  <a:schemeClr val="bg1"/>
                </a:solidFill>
              </a:rPr>
              <a:t>r+k</a:t>
            </a:r>
            <a:r>
              <a:rPr lang="zh-CN" altLang="en-US" sz="2400">
                <a:solidFill>
                  <a:schemeClr val="bg1"/>
                </a:solidFill>
              </a:rPr>
              <a:t>轮。</a:t>
            </a:r>
          </a:p>
        </p:txBody>
      </p:sp>
      <p:sp>
        <p:nvSpPr>
          <p:cNvPr id="18437" name="Rectangle 3">
            <a:extLst>
              <a:ext uri="{FF2B5EF4-FFF2-40B4-BE49-F238E27FC236}">
                <a16:creationId xmlns:a16="http://schemas.microsoft.com/office/drawing/2014/main" id="{FA33ECE5-CCBC-4A7B-A022-B59115966754}"/>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2800">
                <a:latin typeface="Times New Roman" panose="02020603050405020304" pitchFamily="18" charset="0"/>
                <a:cs typeface="Times New Roman" panose="02020603050405020304" pitchFamily="18" charset="0"/>
              </a:rPr>
              <a:t>§3</a:t>
            </a:r>
            <a:r>
              <a:rPr lang="en-US" altLang="zh-CN" sz="2800">
                <a:latin typeface="Times New Roman" panose="02020603050405020304" pitchFamily="18" charset="0"/>
              </a:rPr>
              <a:t>.4.1 </a:t>
            </a:r>
            <a:r>
              <a:rPr lang="zh-CN" altLang="en-US" sz="2800">
                <a:latin typeface="Times New Roman" panose="02020603050405020304" pitchFamily="18" charset="0"/>
              </a:rPr>
              <a:t>上界</a:t>
            </a:r>
            <a:r>
              <a:rPr lang="en-US" altLang="zh-CN" sz="2800">
                <a:latin typeface="Times New Roman" panose="02020603050405020304" pitchFamily="18" charset="0"/>
              </a:rPr>
              <a:t>O(n)</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日期占位符 4">
            <a:extLst>
              <a:ext uri="{FF2B5EF4-FFF2-40B4-BE49-F238E27FC236}">
                <a16:creationId xmlns:a16="http://schemas.microsoft.com/office/drawing/2014/main" id="{17963720-4D37-408D-8C66-659F1D35CC0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19459" name="灯片编号占位符 6">
            <a:extLst>
              <a:ext uri="{FF2B5EF4-FFF2-40B4-BE49-F238E27FC236}">
                <a16:creationId xmlns:a16="http://schemas.microsoft.com/office/drawing/2014/main" id="{F2D434CF-4ADF-474A-91E9-1A5F96F72E6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E8F597C8-950E-4AD3-8E42-3946397D33FA}" type="slidenum">
              <a:rPr lang="en-US" altLang="zh-CN" sz="1400" b="0">
                <a:solidFill>
                  <a:srgbClr val="00CC00"/>
                </a:solidFill>
                <a:ea typeface="宋体" panose="02010600030101010101" pitchFamily="2" charset="-122"/>
              </a:rPr>
              <a:pPr>
                <a:spcBef>
                  <a:spcPct val="0"/>
                </a:spcBef>
                <a:buClrTx/>
                <a:buFontTx/>
                <a:buNone/>
              </a:pPr>
              <a:t>15</a:t>
            </a:fld>
            <a:endParaRPr lang="en-US" altLang="zh-CN" sz="1400" b="0">
              <a:solidFill>
                <a:srgbClr val="00CC00"/>
              </a:solidFill>
              <a:ea typeface="宋体" panose="02010600030101010101" pitchFamily="2" charset="-122"/>
            </a:endParaRPr>
          </a:p>
        </p:txBody>
      </p:sp>
      <p:sp>
        <p:nvSpPr>
          <p:cNvPr id="19460" name="Rectangle 2">
            <a:extLst>
              <a:ext uri="{FF2B5EF4-FFF2-40B4-BE49-F238E27FC236}">
                <a16:creationId xmlns:a16="http://schemas.microsoft.com/office/drawing/2014/main" id="{611541F4-D009-44A8-9EB0-B0E62520FC02}"/>
              </a:ext>
            </a:extLst>
          </p:cNvPr>
          <p:cNvSpPr>
            <a:spLocks noChangeArrowheads="1"/>
          </p:cNvSpPr>
          <p:nvPr/>
        </p:nvSpPr>
        <p:spPr bwMode="auto">
          <a:xfrm>
            <a:off x="250825" y="98425"/>
            <a:ext cx="823118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graphicFrame>
        <p:nvGraphicFramePr>
          <p:cNvPr id="19461" name="Object 3">
            <a:extLst>
              <a:ext uri="{FF2B5EF4-FFF2-40B4-BE49-F238E27FC236}">
                <a16:creationId xmlns:a16="http://schemas.microsoft.com/office/drawing/2014/main" id="{E0A76357-4B7C-453D-B38D-35F5745FA015}"/>
              </a:ext>
            </a:extLst>
          </p:cNvPr>
          <p:cNvGraphicFramePr>
            <a:graphicFrameLocks noChangeAspect="1"/>
          </p:cNvGraphicFramePr>
          <p:nvPr/>
        </p:nvGraphicFramePr>
        <p:xfrm>
          <a:off x="3673475" y="-801688"/>
          <a:ext cx="5292725" cy="5175251"/>
        </p:xfrm>
        <a:graphic>
          <a:graphicData uri="http://schemas.openxmlformats.org/presentationml/2006/ole">
            <mc:AlternateContent xmlns:mc="http://schemas.openxmlformats.org/markup-compatibility/2006">
              <mc:Choice xmlns:v="urn:schemas-microsoft-com:vml" Requires="v">
                <p:oleObj spid="_x0000_s19463" name="Visio" r:id="rId3" imgW="2001764" imgH="1882120" progId="Visio.Drawing.11">
                  <p:embed/>
                </p:oleObj>
              </mc:Choice>
              <mc:Fallback>
                <p:oleObj name="Visio" r:id="rId3" imgW="2001764" imgH="1882120" progId="Visio.Drawing.11">
                  <p:embed/>
                  <p:pic>
                    <p:nvPicPr>
                      <p:cNvPr id="0" name="Object 3"/>
                      <p:cNvPicPr>
                        <a:picLocks noChangeAspect="1" noChangeArrowheads="1"/>
                      </p:cNvPicPr>
                      <p:nvPr/>
                    </p:nvPicPr>
                    <p:blipFill>
                      <a:blip r:embed="rId4">
                        <a:lum bright="100000" contrast="100000"/>
                        <a:extLst>
                          <a:ext uri="{28A0092B-C50C-407E-A947-70E740481C1C}">
                            <a14:useLocalDpi xmlns:a14="http://schemas.microsoft.com/office/drawing/2010/main" val="0"/>
                          </a:ext>
                        </a:extLst>
                      </a:blip>
                      <a:srcRect/>
                      <a:stretch>
                        <a:fillRect/>
                      </a:stretch>
                    </p:blipFill>
                    <p:spPr bwMode="auto">
                      <a:xfrm>
                        <a:off x="3673475" y="-801688"/>
                        <a:ext cx="5292725" cy="5175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462" name="Rectangle 4">
            <a:extLst>
              <a:ext uri="{FF2B5EF4-FFF2-40B4-BE49-F238E27FC236}">
                <a16:creationId xmlns:a16="http://schemas.microsoft.com/office/drawing/2014/main" id="{8DEAAEC7-26D9-4864-9308-EEF69E234343}"/>
              </a:ext>
            </a:extLst>
          </p:cNvPr>
          <p:cNvSpPr>
            <a:spLocks noChangeArrowheads="1"/>
          </p:cNvSpPr>
          <p:nvPr/>
        </p:nvSpPr>
        <p:spPr bwMode="auto">
          <a:xfrm>
            <a:off x="-422275" y="593725"/>
            <a:ext cx="5940425" cy="608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914400" indent="-45720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lnSpc>
                <a:spcPct val="120000"/>
              </a:lnSpc>
              <a:spcBef>
                <a:spcPct val="10000"/>
              </a:spcBef>
              <a:buClr>
                <a:schemeClr val="bg1"/>
              </a:buClr>
              <a:buFont typeface="Wingdings" panose="05000000000000000000" pitchFamily="2" charset="2"/>
              <a:buNone/>
            </a:pPr>
            <a:r>
              <a:rPr lang="en-US" altLang="zh-CN" sz="2400"/>
              <a:t>		pf</a:t>
            </a:r>
            <a:r>
              <a:rPr lang="zh-CN" altLang="en-US" sz="2400"/>
              <a:t>：</a:t>
            </a:r>
            <a:r>
              <a:rPr lang="zh-CN" altLang="en-US" sz="2400">
                <a:solidFill>
                  <a:schemeClr val="bg1"/>
                </a:solidFill>
              </a:rPr>
              <a:t>对距离</a:t>
            </a:r>
            <a:r>
              <a:rPr lang="en-US" altLang="zh-CN" sz="2400">
                <a:solidFill>
                  <a:schemeClr val="bg1"/>
                </a:solidFill>
              </a:rPr>
              <a:t>k</a:t>
            </a:r>
            <a:r>
              <a:rPr lang="zh-CN" altLang="en-US" sz="2400">
                <a:solidFill>
                  <a:schemeClr val="bg1"/>
                </a:solidFill>
              </a:rPr>
              <a:t>归纳</a:t>
            </a:r>
          </a:p>
          <a:p>
            <a:pPr lvl="1" algn="just" eaLnBrk="1" hangingPunct="1">
              <a:lnSpc>
                <a:spcPct val="120000"/>
              </a:lnSpc>
              <a:spcBef>
                <a:spcPct val="10000"/>
              </a:spcBef>
              <a:buClr>
                <a:schemeClr val="bg1"/>
              </a:buClr>
              <a:buFontTx/>
              <a:buNone/>
            </a:pPr>
            <a:r>
              <a:rPr lang="zh-CN" altLang="en-US" sz="2400">
                <a:solidFill>
                  <a:schemeClr val="bg1"/>
                </a:solidFill>
              </a:rPr>
              <a:t>	</a:t>
            </a:r>
            <a:r>
              <a:rPr lang="zh-CN" altLang="en-US" sz="2400"/>
              <a:t>基础：</a:t>
            </a:r>
            <a:r>
              <a:rPr lang="en-US" altLang="zh-CN" sz="2400">
                <a:solidFill>
                  <a:schemeClr val="bg1"/>
                </a:solidFill>
              </a:rPr>
              <a:t>k=1</a:t>
            </a:r>
            <a:r>
              <a:rPr lang="zh-CN" altLang="en-US" sz="2400">
                <a:solidFill>
                  <a:schemeClr val="bg1"/>
                </a:solidFill>
              </a:rPr>
              <a:t>，因为</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的</a:t>
            </a:r>
          </a:p>
          <a:p>
            <a:pPr lvl="1" algn="just" eaLnBrk="1" hangingPunct="1">
              <a:lnSpc>
                <a:spcPct val="120000"/>
              </a:lnSpc>
              <a:spcBef>
                <a:spcPct val="10000"/>
              </a:spcBef>
              <a:buClr>
                <a:schemeClr val="bg1"/>
              </a:buClr>
              <a:buFontTx/>
              <a:buNone/>
            </a:pPr>
            <a:r>
              <a:rPr lang="zh-CN" altLang="en-US" sz="2400">
                <a:solidFill>
                  <a:schemeClr val="bg1"/>
                </a:solidFill>
              </a:rPr>
              <a:t>     左邻居在第</a:t>
            </a:r>
            <a:r>
              <a:rPr lang="en-US" altLang="zh-CN" sz="2400">
                <a:solidFill>
                  <a:schemeClr val="bg1"/>
                </a:solidFill>
              </a:rPr>
              <a:t>r+1</a:t>
            </a:r>
            <a:r>
              <a:rPr lang="zh-CN" altLang="en-US" sz="2400">
                <a:solidFill>
                  <a:schemeClr val="bg1"/>
                </a:solidFill>
              </a:rPr>
              <a:t>轮接收到</a:t>
            </a:r>
          </a:p>
          <a:p>
            <a:pPr lvl="1" algn="just" eaLnBrk="1" hangingPunct="1">
              <a:lnSpc>
                <a:spcPct val="120000"/>
              </a:lnSpc>
              <a:spcBef>
                <a:spcPct val="10000"/>
              </a:spcBef>
              <a:buClr>
                <a:schemeClr val="bg1"/>
              </a:buClr>
              <a:buFontTx/>
              <a:buNone/>
            </a:pPr>
            <a:r>
              <a:rPr lang="zh-CN" altLang="en-US" sz="2400">
                <a:solidFill>
                  <a:schemeClr val="bg1"/>
                </a:solidFill>
              </a:rPr>
              <a:t>     </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的</a:t>
            </a:r>
            <a:r>
              <a:rPr lang="en-US" altLang="zh-CN" sz="2400">
                <a:solidFill>
                  <a:schemeClr val="bg1"/>
                </a:solidFill>
              </a:rPr>
              <a:t>msg</a:t>
            </a:r>
            <a:r>
              <a:rPr lang="zh-CN" altLang="en-US" sz="2400">
                <a:solidFill>
                  <a:schemeClr val="bg1"/>
                </a:solidFill>
              </a:rPr>
              <a:t>，故引理成立。</a:t>
            </a:r>
          </a:p>
          <a:p>
            <a:pPr lvl="1" algn="just" eaLnBrk="1" hangingPunct="1">
              <a:lnSpc>
                <a:spcPct val="120000"/>
              </a:lnSpc>
              <a:spcBef>
                <a:spcPct val="10000"/>
              </a:spcBef>
              <a:buClr>
                <a:schemeClr val="bg1"/>
              </a:buClr>
              <a:buFontTx/>
              <a:buNone/>
            </a:pPr>
            <a:r>
              <a:rPr lang="zh-CN" altLang="en-US" sz="2400">
                <a:solidFill>
                  <a:schemeClr val="bg1"/>
                </a:solidFill>
              </a:rPr>
              <a:t>	</a:t>
            </a:r>
            <a:r>
              <a:rPr lang="zh-CN" altLang="en-US" sz="2400"/>
              <a:t>假设：</a:t>
            </a:r>
            <a:r>
              <a:rPr lang="zh-CN" altLang="en-US" sz="2400">
                <a:solidFill>
                  <a:schemeClr val="bg1"/>
                </a:solidFill>
              </a:rPr>
              <a:t>设距离</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为</a:t>
            </a:r>
            <a:r>
              <a:rPr lang="en-US" altLang="zh-CN" sz="2400">
                <a:solidFill>
                  <a:schemeClr val="bg1"/>
                </a:solidFill>
              </a:rPr>
              <a:t>k-1</a:t>
            </a:r>
          </a:p>
          <a:p>
            <a:pPr lvl="1" algn="just" eaLnBrk="1" hangingPunct="1">
              <a:lnSpc>
                <a:spcPct val="120000"/>
              </a:lnSpc>
              <a:spcBef>
                <a:spcPct val="10000"/>
              </a:spcBef>
              <a:buClr>
                <a:schemeClr val="bg1"/>
              </a:buClr>
              <a:buFontTx/>
              <a:buNone/>
            </a:pPr>
            <a:r>
              <a:rPr lang="en-US" altLang="zh-CN" sz="2400">
                <a:solidFill>
                  <a:schemeClr val="bg1"/>
                </a:solidFill>
              </a:rPr>
              <a:t>     </a:t>
            </a:r>
            <a:r>
              <a:rPr lang="zh-CN" altLang="en-US" sz="2400">
                <a:solidFill>
                  <a:schemeClr val="bg1"/>
                </a:solidFill>
              </a:rPr>
              <a:t>的结点接收第一阶段</a:t>
            </a:r>
          </a:p>
          <a:p>
            <a:pPr lvl="1" algn="just" eaLnBrk="1" hangingPunct="1">
              <a:lnSpc>
                <a:spcPct val="120000"/>
              </a:lnSpc>
              <a:spcBef>
                <a:spcPct val="10000"/>
              </a:spcBef>
              <a:buClr>
                <a:schemeClr val="bg1"/>
              </a:buClr>
              <a:buFontTx/>
              <a:buNone/>
            </a:pPr>
            <a:r>
              <a:rPr lang="zh-CN" altLang="en-US" sz="2400">
                <a:solidFill>
                  <a:schemeClr val="bg1"/>
                </a:solidFill>
              </a:rPr>
              <a:t>     的</a:t>
            </a:r>
            <a:r>
              <a:rPr lang="en-US" altLang="zh-CN" sz="2400">
                <a:solidFill>
                  <a:schemeClr val="bg1"/>
                </a:solidFill>
              </a:rPr>
              <a:t>msg</a:t>
            </a:r>
            <a:r>
              <a:rPr lang="zh-CN" altLang="en-US" sz="2400">
                <a:solidFill>
                  <a:schemeClr val="bg1"/>
                </a:solidFill>
              </a:rPr>
              <a:t>不迟于</a:t>
            </a:r>
            <a:r>
              <a:rPr lang="en-US" altLang="zh-CN" sz="2400">
                <a:solidFill>
                  <a:schemeClr val="bg1"/>
                </a:solidFill>
              </a:rPr>
              <a:t>r+k-1</a:t>
            </a:r>
            <a:r>
              <a:rPr lang="zh-CN" altLang="en-US" sz="2400">
                <a:solidFill>
                  <a:schemeClr val="bg1"/>
                </a:solidFill>
              </a:rPr>
              <a:t>轮。</a:t>
            </a:r>
          </a:p>
          <a:p>
            <a:pPr lvl="1" algn="just" eaLnBrk="1" hangingPunct="1">
              <a:lnSpc>
                <a:spcPct val="120000"/>
              </a:lnSpc>
              <a:spcBef>
                <a:spcPct val="10000"/>
              </a:spcBef>
              <a:buClr>
                <a:schemeClr val="bg1"/>
              </a:buClr>
              <a:buFontTx/>
              <a:buNone/>
            </a:pPr>
            <a:r>
              <a:rPr lang="zh-CN" altLang="en-US" sz="2400">
                <a:solidFill>
                  <a:schemeClr val="bg1"/>
                </a:solidFill>
              </a:rPr>
              <a:t>	</a:t>
            </a:r>
            <a:r>
              <a:rPr lang="zh-CN" altLang="en-US" sz="2400"/>
              <a:t>步骤</a:t>
            </a:r>
            <a:endParaRPr lang="zh-CN" altLang="en-US" sz="2400">
              <a:solidFill>
                <a:schemeClr val="bg1"/>
              </a:solidFill>
            </a:endParaRPr>
          </a:p>
          <a:p>
            <a:pPr lvl="1" algn="just" eaLnBrk="1" hangingPunct="1">
              <a:lnSpc>
                <a:spcPct val="120000"/>
              </a:lnSpc>
              <a:spcBef>
                <a:spcPct val="10000"/>
              </a:spcBef>
              <a:buClr>
                <a:schemeClr val="bg1"/>
              </a:buClr>
              <a:buFontTx/>
              <a:buNone/>
            </a:pPr>
            <a:r>
              <a:rPr lang="zh-CN" altLang="en-US" sz="2400">
                <a:solidFill>
                  <a:schemeClr val="bg1"/>
                </a:solidFill>
              </a:rPr>
              <a:t>            若距离</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为</a:t>
            </a:r>
            <a:r>
              <a:rPr lang="en-US" altLang="zh-CN" sz="2400">
                <a:solidFill>
                  <a:schemeClr val="bg1"/>
                </a:solidFill>
              </a:rPr>
              <a:t>k-1</a:t>
            </a:r>
            <a:r>
              <a:rPr lang="zh-CN" altLang="en-US" sz="2400">
                <a:solidFill>
                  <a:schemeClr val="bg1"/>
                </a:solidFill>
              </a:rPr>
              <a:t>的结点</a:t>
            </a:r>
            <a:r>
              <a:rPr lang="en-US" altLang="zh-CN" sz="2400">
                <a:solidFill>
                  <a:schemeClr val="bg1"/>
                </a:solidFill>
              </a:rPr>
              <a:t>p</a:t>
            </a:r>
            <a:r>
              <a:rPr lang="en-US" altLang="zh-CN" sz="2400" baseline="-25000">
                <a:solidFill>
                  <a:schemeClr val="bg1"/>
                </a:solidFill>
              </a:rPr>
              <a:t>t</a:t>
            </a:r>
            <a:r>
              <a:rPr lang="en-US" altLang="zh-CN" sz="2400">
                <a:solidFill>
                  <a:schemeClr val="bg1"/>
                </a:solidFill>
              </a:rPr>
              <a:t>(</a:t>
            </a:r>
            <a:r>
              <a:rPr lang="zh-CN" altLang="en-US" sz="2400">
                <a:solidFill>
                  <a:schemeClr val="bg1"/>
                </a:solidFill>
              </a:rPr>
              <a:t>顺时针</a:t>
            </a:r>
            <a:r>
              <a:rPr lang="en-US" altLang="zh-CN" sz="2400">
                <a:solidFill>
                  <a:schemeClr val="bg1"/>
                </a:solidFill>
              </a:rPr>
              <a:t>)</a:t>
            </a:r>
            <a:r>
              <a:rPr lang="zh-CN" altLang="en-US" sz="2400">
                <a:solidFill>
                  <a:schemeClr val="bg1"/>
                </a:solidFill>
              </a:rPr>
              <a:t>接收第一阶段</a:t>
            </a:r>
            <a:r>
              <a:rPr lang="en-US" altLang="zh-CN" sz="2400">
                <a:solidFill>
                  <a:schemeClr val="bg1"/>
                </a:solidFill>
              </a:rPr>
              <a:t>msg</a:t>
            </a:r>
            <a:r>
              <a:rPr lang="zh-CN" altLang="en-US" sz="2400">
                <a:solidFill>
                  <a:schemeClr val="bg1"/>
                </a:solidFill>
              </a:rPr>
              <a:t>时已被唤醒，则</a:t>
            </a:r>
            <a:r>
              <a:rPr lang="en-US" altLang="zh-CN" sz="2400">
                <a:solidFill>
                  <a:schemeClr val="bg1"/>
                </a:solidFill>
              </a:rPr>
              <a:t>p</a:t>
            </a:r>
            <a:r>
              <a:rPr lang="en-US" altLang="zh-CN" sz="2400" baseline="-25000">
                <a:solidFill>
                  <a:schemeClr val="bg1"/>
                </a:solidFill>
              </a:rPr>
              <a:t>t</a:t>
            </a:r>
            <a:r>
              <a:rPr lang="zh-CN" altLang="en-US" sz="2400">
                <a:solidFill>
                  <a:schemeClr val="bg1"/>
                </a:solidFill>
              </a:rPr>
              <a:t>已发送了第一阶段</a:t>
            </a:r>
            <a:r>
              <a:rPr lang="en-US" altLang="zh-CN" sz="2400">
                <a:solidFill>
                  <a:schemeClr val="bg1"/>
                </a:solidFill>
              </a:rPr>
              <a:t>msg</a:t>
            </a:r>
            <a:r>
              <a:rPr lang="zh-CN" altLang="en-US" sz="2400">
                <a:solidFill>
                  <a:schemeClr val="bg1"/>
                </a:solidFill>
              </a:rPr>
              <a:t>给邻居</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a:t>
            </a:r>
          </a:p>
          <a:p>
            <a:pPr lvl="1" algn="just" eaLnBrk="1" hangingPunct="1">
              <a:lnSpc>
                <a:spcPct val="120000"/>
              </a:lnSpc>
              <a:spcBef>
                <a:spcPct val="10000"/>
              </a:spcBef>
              <a:buClr>
                <a:schemeClr val="bg1"/>
              </a:buClr>
              <a:buFontTx/>
              <a:buNone/>
            </a:pPr>
            <a:r>
              <a:rPr lang="zh-CN" altLang="en-US" sz="2400">
                <a:solidFill>
                  <a:schemeClr val="bg1"/>
                </a:solidFill>
              </a:rPr>
              <a:t>            否则，</a:t>
            </a:r>
            <a:r>
              <a:rPr lang="en-US" altLang="zh-CN" sz="2400">
                <a:solidFill>
                  <a:schemeClr val="bg1"/>
                </a:solidFill>
              </a:rPr>
              <a:t>p</a:t>
            </a:r>
            <a:r>
              <a:rPr lang="en-US" altLang="zh-CN" sz="2400" baseline="-25000">
                <a:solidFill>
                  <a:schemeClr val="bg1"/>
                </a:solidFill>
              </a:rPr>
              <a:t>t</a:t>
            </a:r>
            <a:r>
              <a:rPr lang="zh-CN" altLang="en-US" sz="2400">
                <a:solidFill>
                  <a:schemeClr val="bg1"/>
                </a:solidFill>
              </a:rPr>
              <a:t>至迟在第</a:t>
            </a:r>
            <a:r>
              <a:rPr lang="en-US" altLang="zh-CN" sz="2400">
                <a:solidFill>
                  <a:schemeClr val="bg1"/>
                </a:solidFill>
              </a:rPr>
              <a:t>r+k</a:t>
            </a:r>
            <a:r>
              <a:rPr lang="zh-CN" altLang="en-US" sz="2400">
                <a:solidFill>
                  <a:schemeClr val="bg1"/>
                </a:solidFill>
              </a:rPr>
              <a:t>轮转发第一阶段</a:t>
            </a:r>
            <a:r>
              <a:rPr lang="en-US" altLang="zh-CN" sz="2400">
                <a:solidFill>
                  <a:schemeClr val="bg1"/>
                </a:solidFill>
              </a:rPr>
              <a:t>msg</a:t>
            </a:r>
            <a:r>
              <a:rPr lang="zh-CN" altLang="en-US" sz="2400">
                <a:solidFill>
                  <a:schemeClr val="bg1"/>
                </a:solidFill>
              </a:rPr>
              <a:t>到</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日期占位符 4">
            <a:extLst>
              <a:ext uri="{FF2B5EF4-FFF2-40B4-BE49-F238E27FC236}">
                <a16:creationId xmlns:a16="http://schemas.microsoft.com/office/drawing/2014/main" id="{21F5DDE7-F51E-4844-BB21-8502CF195FE9}"/>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0483" name="灯片编号占位符 6">
            <a:extLst>
              <a:ext uri="{FF2B5EF4-FFF2-40B4-BE49-F238E27FC236}">
                <a16:creationId xmlns:a16="http://schemas.microsoft.com/office/drawing/2014/main" id="{32A0611B-28FC-4EE6-BF88-C3B96363460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A16DB6A7-D665-47B4-BF0B-7AFC97ECCAE3}" type="slidenum">
              <a:rPr lang="en-US" altLang="zh-CN" sz="1400" b="0">
                <a:solidFill>
                  <a:srgbClr val="00CC00"/>
                </a:solidFill>
                <a:ea typeface="宋体" panose="02010600030101010101" pitchFamily="2" charset="-122"/>
              </a:rPr>
              <a:pPr>
                <a:spcBef>
                  <a:spcPct val="0"/>
                </a:spcBef>
                <a:buClrTx/>
                <a:buFontTx/>
                <a:buNone/>
              </a:pPr>
              <a:t>16</a:t>
            </a:fld>
            <a:endParaRPr lang="en-US" altLang="zh-CN" sz="1400" b="0">
              <a:solidFill>
                <a:srgbClr val="00CC00"/>
              </a:solidFill>
              <a:ea typeface="宋体" panose="02010600030101010101" pitchFamily="2" charset="-122"/>
            </a:endParaRPr>
          </a:p>
        </p:txBody>
      </p:sp>
      <p:sp>
        <p:nvSpPr>
          <p:cNvPr id="20484" name="Rectangle 2">
            <a:extLst>
              <a:ext uri="{FF2B5EF4-FFF2-40B4-BE49-F238E27FC236}">
                <a16:creationId xmlns:a16="http://schemas.microsoft.com/office/drawing/2014/main" id="{0F274508-77F1-4D3D-A79F-A7C2FEA4542D}"/>
              </a:ext>
            </a:extLst>
          </p:cNvPr>
          <p:cNvSpPr>
            <a:spLocks noGrp="1" noChangeArrowheads="1"/>
          </p:cNvSpPr>
          <p:nvPr>
            <p:ph type="body" sz="half" idx="1"/>
          </p:nvPr>
        </p:nvSpPr>
        <p:spPr>
          <a:xfrm>
            <a:off x="-468313" y="819150"/>
            <a:ext cx="9226551" cy="5724525"/>
          </a:xfrm>
        </p:spPr>
        <p:txBody>
          <a:bodyPr/>
          <a:lstStyle/>
          <a:p>
            <a:pPr marL="533400" indent="-533400" algn="just" eaLnBrk="1" hangingPunct="1">
              <a:lnSpc>
                <a:spcPct val="120000"/>
              </a:lnSpc>
              <a:spcBef>
                <a:spcPct val="10000"/>
              </a:spcBef>
              <a:buClr>
                <a:schemeClr val="bg1"/>
              </a:buClr>
              <a:buFont typeface="Wingdings" panose="05000000000000000000" pitchFamily="2" charset="2"/>
              <a:buNone/>
            </a:pPr>
            <a:r>
              <a:rPr lang="en-US" altLang="zh-CN" sz="2800">
                <a:solidFill>
                  <a:srgbClr val="00FF00"/>
                </a:solidFill>
              </a:rPr>
              <a:t>        </a:t>
            </a:r>
            <a:r>
              <a:rPr lang="en-US" altLang="zh-CN" sz="2600">
                <a:solidFill>
                  <a:srgbClr val="00FF00"/>
                </a:solidFill>
              </a:rPr>
              <a:t>Lemma 3.12</a:t>
            </a:r>
            <a:r>
              <a:rPr lang="en-US" altLang="zh-CN" sz="2600"/>
              <a:t> </a:t>
            </a:r>
            <a:r>
              <a:rPr lang="zh-CN" altLang="en-US" sz="2600">
                <a:solidFill>
                  <a:schemeClr val="bg1"/>
                </a:solidFill>
              </a:rPr>
              <a:t>第二类</a:t>
            </a:r>
            <a:r>
              <a:rPr lang="en-US" altLang="zh-CN" sz="2600">
                <a:solidFill>
                  <a:schemeClr val="bg1"/>
                </a:solidFill>
              </a:rPr>
              <a:t>msg</a:t>
            </a:r>
            <a:r>
              <a:rPr lang="zh-CN" altLang="en-US" sz="2600">
                <a:solidFill>
                  <a:schemeClr val="bg1"/>
                </a:solidFill>
              </a:rPr>
              <a:t>总数至多为</a:t>
            </a:r>
            <a:r>
              <a:rPr lang="en-US" altLang="zh-CN" sz="2600">
                <a:solidFill>
                  <a:schemeClr val="bg1"/>
                </a:solidFill>
              </a:rPr>
              <a:t>n</a:t>
            </a:r>
          </a:p>
          <a:p>
            <a:pPr marL="914400" lvl="1" indent="-457200" algn="just" eaLnBrk="1" hangingPunct="1">
              <a:lnSpc>
                <a:spcPct val="120000"/>
              </a:lnSpc>
              <a:spcBef>
                <a:spcPct val="10000"/>
              </a:spcBef>
              <a:buClr>
                <a:schemeClr val="bg1"/>
              </a:buClr>
              <a:buFontTx/>
              <a:buNone/>
            </a:pPr>
            <a:r>
              <a:rPr lang="en-US" altLang="zh-CN" sz="2600">
                <a:solidFill>
                  <a:schemeClr val="bg1"/>
                </a:solidFill>
              </a:rPr>
              <a:t>	</a:t>
            </a:r>
            <a:r>
              <a:rPr lang="en-US" altLang="zh-CN" sz="2600"/>
              <a:t>pf</a:t>
            </a:r>
            <a:r>
              <a:rPr lang="zh-CN" altLang="en-US" sz="2600"/>
              <a:t>：</a:t>
            </a:r>
            <a:r>
              <a:rPr lang="zh-CN" altLang="en-US" sz="2600">
                <a:solidFill>
                  <a:schemeClr val="bg1"/>
                </a:solidFill>
              </a:rPr>
              <a:t>由引理</a:t>
            </a:r>
            <a:r>
              <a:rPr lang="en-US" altLang="zh-CN" sz="2600">
                <a:solidFill>
                  <a:schemeClr val="bg1"/>
                </a:solidFill>
              </a:rPr>
              <a:t>3.10</a:t>
            </a:r>
            <a:r>
              <a:rPr lang="zh-CN" altLang="en-US" sz="2600">
                <a:solidFill>
                  <a:schemeClr val="bg1"/>
                </a:solidFill>
              </a:rPr>
              <a:t>可知，在每边上至多只发送</a:t>
            </a:r>
            <a:r>
              <a:rPr lang="en-US" altLang="zh-CN" sz="2600">
                <a:solidFill>
                  <a:schemeClr val="bg1"/>
                </a:solidFill>
              </a:rPr>
              <a:t>1</a:t>
            </a:r>
            <a:r>
              <a:rPr lang="zh-CN" altLang="en-US" sz="2600">
                <a:solidFill>
                  <a:schemeClr val="bg1"/>
                </a:solidFill>
              </a:rPr>
              <a:t>个第一阶段的</a:t>
            </a:r>
            <a:r>
              <a:rPr lang="en-US" altLang="zh-CN" sz="2600">
                <a:solidFill>
                  <a:schemeClr val="bg1"/>
                </a:solidFill>
              </a:rPr>
              <a:t>msg</a:t>
            </a:r>
            <a:r>
              <a:rPr lang="zh-CN" altLang="en-US" sz="2600">
                <a:solidFill>
                  <a:schemeClr val="bg1"/>
                </a:solidFill>
              </a:rPr>
              <a:t>，又因为到第</a:t>
            </a:r>
            <a:r>
              <a:rPr lang="en-US" altLang="zh-CN" sz="2600">
                <a:solidFill>
                  <a:schemeClr val="bg1"/>
                </a:solidFill>
              </a:rPr>
              <a:t>r+n</a:t>
            </a:r>
            <a:r>
              <a:rPr lang="zh-CN" altLang="en-US" sz="2600">
                <a:solidFill>
                  <a:schemeClr val="bg1"/>
                </a:solidFill>
              </a:rPr>
              <a:t>轮，每边上已发送了一个第一阶段</a:t>
            </a:r>
            <a:r>
              <a:rPr lang="en-US" altLang="zh-CN" sz="2600">
                <a:solidFill>
                  <a:schemeClr val="bg1"/>
                </a:solidFill>
              </a:rPr>
              <a:t>msg</a:t>
            </a:r>
            <a:r>
              <a:rPr lang="zh-CN" altLang="en-US" sz="2600">
                <a:solidFill>
                  <a:schemeClr val="bg1"/>
                </a:solidFill>
              </a:rPr>
              <a:t>，故到第</a:t>
            </a:r>
            <a:r>
              <a:rPr lang="en-US" altLang="zh-CN" sz="2600">
                <a:solidFill>
                  <a:schemeClr val="bg1"/>
                </a:solidFill>
              </a:rPr>
              <a:t>r+n</a:t>
            </a:r>
            <a:r>
              <a:rPr lang="zh-CN" altLang="en-US" sz="2600">
                <a:solidFill>
                  <a:schemeClr val="bg1"/>
                </a:solidFill>
              </a:rPr>
              <a:t>轮之后，已无第一阶段的</a:t>
            </a:r>
            <a:r>
              <a:rPr lang="en-US" altLang="zh-CN" sz="2600">
                <a:solidFill>
                  <a:schemeClr val="bg1"/>
                </a:solidFill>
              </a:rPr>
              <a:t>msg</a:t>
            </a:r>
            <a:r>
              <a:rPr lang="zh-CN" altLang="en-US" sz="2600">
                <a:solidFill>
                  <a:schemeClr val="bg1"/>
                </a:solidFill>
              </a:rPr>
              <a:t>被发送。</a:t>
            </a:r>
          </a:p>
          <a:p>
            <a:pPr marL="914400" lvl="1" indent="-457200" algn="just" eaLnBrk="1" hangingPunct="1">
              <a:lnSpc>
                <a:spcPct val="120000"/>
              </a:lnSpc>
              <a:spcBef>
                <a:spcPct val="10000"/>
              </a:spcBef>
              <a:buClr>
                <a:schemeClr val="bg1"/>
              </a:buClr>
              <a:buFontTx/>
              <a:buNone/>
            </a:pPr>
            <a:r>
              <a:rPr lang="zh-CN" altLang="en-US" sz="2000">
                <a:solidFill>
                  <a:schemeClr val="bg1"/>
                </a:solidFill>
              </a:rPr>
              <a:t>       </a:t>
            </a:r>
            <a:r>
              <a:rPr lang="en-US" altLang="zh-CN" sz="2600"/>
              <a:t>Note</a:t>
            </a:r>
            <a:r>
              <a:rPr lang="zh-CN" altLang="en-US" sz="2600"/>
              <a:t>：</a:t>
            </a:r>
            <a:r>
              <a:rPr lang="zh-CN" altLang="en-US" sz="2600">
                <a:solidFill>
                  <a:schemeClr val="bg1"/>
                </a:solidFill>
              </a:rPr>
              <a:t>第一阶段</a:t>
            </a:r>
            <a:r>
              <a:rPr lang="en-US" altLang="zh-CN" sz="2600">
                <a:solidFill>
                  <a:schemeClr val="bg1"/>
                </a:solidFill>
              </a:rPr>
              <a:t>msg</a:t>
            </a:r>
            <a:r>
              <a:rPr lang="zh-CN" altLang="en-US" sz="2600">
                <a:solidFill>
                  <a:schemeClr val="bg1"/>
                </a:solidFill>
              </a:rPr>
              <a:t>是唤醒</a:t>
            </a:r>
            <a:r>
              <a:rPr lang="en-US" altLang="zh-CN" sz="2600">
                <a:solidFill>
                  <a:schemeClr val="bg1"/>
                </a:solidFill>
              </a:rPr>
              <a:t>msg</a:t>
            </a:r>
            <a:r>
              <a:rPr lang="zh-CN" altLang="en-US" sz="2600">
                <a:solidFill>
                  <a:schemeClr val="bg1"/>
                </a:solidFill>
              </a:rPr>
              <a:t>，即若在</a:t>
            </a:r>
            <a:r>
              <a:rPr lang="en-US" altLang="zh-CN" sz="2600">
                <a:solidFill>
                  <a:schemeClr val="bg1"/>
                </a:solidFill>
              </a:rPr>
              <a:t>p</a:t>
            </a:r>
            <a:r>
              <a:rPr lang="en-US" altLang="zh-CN" sz="2600" baseline="-25000">
                <a:solidFill>
                  <a:schemeClr val="bg1"/>
                </a:solidFill>
              </a:rPr>
              <a:t>i</a:t>
            </a:r>
            <a:r>
              <a:rPr lang="en-US" altLang="zh-CN" sz="2600">
                <a:solidFill>
                  <a:schemeClr val="bg1"/>
                </a:solidFill>
              </a:rPr>
              <a:t>(</a:t>
            </a:r>
            <a:r>
              <a:rPr lang="zh-CN" altLang="en-US" sz="2600">
                <a:solidFill>
                  <a:schemeClr val="bg1"/>
                </a:solidFill>
              </a:rPr>
              <a:t>第一个启动结点</a:t>
            </a:r>
            <a:r>
              <a:rPr lang="en-US" altLang="zh-CN" sz="2600">
                <a:solidFill>
                  <a:schemeClr val="bg1"/>
                </a:solidFill>
              </a:rPr>
              <a:t>)</a:t>
            </a:r>
            <a:r>
              <a:rPr lang="zh-CN" altLang="en-US" sz="2600">
                <a:solidFill>
                  <a:schemeClr val="bg1"/>
                </a:solidFill>
              </a:rPr>
              <a:t>发出唤醒</a:t>
            </a:r>
            <a:r>
              <a:rPr lang="en-US" altLang="zh-CN" sz="2600">
                <a:solidFill>
                  <a:schemeClr val="bg1"/>
                </a:solidFill>
              </a:rPr>
              <a:t>msg</a:t>
            </a:r>
            <a:r>
              <a:rPr lang="zh-CN" altLang="en-US" sz="2600">
                <a:solidFill>
                  <a:schemeClr val="bg1"/>
                </a:solidFill>
              </a:rPr>
              <a:t>绕环一周回到</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之前已有某结点启动，则该启动结点的</a:t>
            </a:r>
            <a:r>
              <a:rPr lang="en-US" altLang="zh-CN" sz="2600">
                <a:solidFill>
                  <a:schemeClr val="bg1"/>
                </a:solidFill>
              </a:rPr>
              <a:t>msg</a:t>
            </a:r>
            <a:r>
              <a:rPr lang="zh-CN" altLang="en-US" sz="2600">
                <a:solidFill>
                  <a:schemeClr val="bg1"/>
                </a:solidFill>
              </a:rPr>
              <a:t>在未收到</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a:t>
            </a:r>
            <a:r>
              <a:rPr lang="en-US" altLang="zh-CN" sz="2600">
                <a:solidFill>
                  <a:schemeClr val="bg1"/>
                </a:solidFill>
              </a:rPr>
              <a:t>msg</a:t>
            </a:r>
            <a:r>
              <a:rPr lang="zh-CN" altLang="en-US" sz="2600">
                <a:solidFill>
                  <a:schemeClr val="bg1"/>
                </a:solidFill>
              </a:rPr>
              <a:t>之前已将自己的唤醒</a:t>
            </a:r>
            <a:r>
              <a:rPr lang="en-US" altLang="zh-CN" sz="2600">
                <a:solidFill>
                  <a:schemeClr val="bg1"/>
                </a:solidFill>
              </a:rPr>
              <a:t>msg</a:t>
            </a:r>
            <a:r>
              <a:rPr lang="zh-CN" altLang="en-US" sz="2600">
                <a:solidFill>
                  <a:schemeClr val="bg1"/>
                </a:solidFill>
              </a:rPr>
              <a:t>向前转发。 	</a:t>
            </a:r>
          </a:p>
        </p:txBody>
      </p:sp>
      <p:sp>
        <p:nvSpPr>
          <p:cNvPr id="20485" name="Rectangle 3">
            <a:extLst>
              <a:ext uri="{FF2B5EF4-FFF2-40B4-BE49-F238E27FC236}">
                <a16:creationId xmlns:a16="http://schemas.microsoft.com/office/drawing/2014/main" id="{93E52DAB-7C40-42E1-A14D-75A785E53ABF}"/>
              </a:ext>
            </a:extLst>
          </p:cNvPr>
          <p:cNvSpPr>
            <a:spLocks noChangeArrowheads="1"/>
          </p:cNvSpPr>
          <p:nvPr/>
        </p:nvSpPr>
        <p:spPr bwMode="auto">
          <a:xfrm>
            <a:off x="0" y="0"/>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日期占位符 4">
            <a:extLst>
              <a:ext uri="{FF2B5EF4-FFF2-40B4-BE49-F238E27FC236}">
                <a16:creationId xmlns:a16="http://schemas.microsoft.com/office/drawing/2014/main" id="{3929FAD9-B403-489E-933C-E20B84DA5A22}"/>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1507" name="灯片编号占位符 6">
            <a:extLst>
              <a:ext uri="{FF2B5EF4-FFF2-40B4-BE49-F238E27FC236}">
                <a16:creationId xmlns:a16="http://schemas.microsoft.com/office/drawing/2014/main" id="{E5DCB875-3E5C-4C71-B15C-5809A3A2940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35E9F255-3D85-4469-B0F0-1C8DD7FF54A3}" type="slidenum">
              <a:rPr lang="en-US" altLang="zh-CN" sz="1400" b="0">
                <a:solidFill>
                  <a:srgbClr val="00CC00"/>
                </a:solidFill>
                <a:ea typeface="宋体" panose="02010600030101010101" pitchFamily="2" charset="-122"/>
              </a:rPr>
              <a:pPr>
                <a:spcBef>
                  <a:spcPct val="0"/>
                </a:spcBef>
                <a:buClrTx/>
                <a:buFontTx/>
                <a:buNone/>
              </a:pPr>
              <a:t>17</a:t>
            </a:fld>
            <a:endParaRPr lang="en-US" altLang="zh-CN" sz="1400" b="0">
              <a:solidFill>
                <a:srgbClr val="00CC00"/>
              </a:solidFill>
              <a:ea typeface="宋体" panose="02010600030101010101" pitchFamily="2" charset="-122"/>
            </a:endParaRPr>
          </a:p>
        </p:txBody>
      </p:sp>
      <p:sp>
        <p:nvSpPr>
          <p:cNvPr id="21508" name="Rectangle 2">
            <a:extLst>
              <a:ext uri="{FF2B5EF4-FFF2-40B4-BE49-F238E27FC236}">
                <a16:creationId xmlns:a16="http://schemas.microsoft.com/office/drawing/2014/main" id="{B2DBE76E-5FC0-44BE-8CBD-DAB82D95B535}"/>
              </a:ext>
            </a:extLst>
          </p:cNvPr>
          <p:cNvSpPr>
            <a:spLocks noChangeArrowheads="1"/>
          </p:cNvSpPr>
          <p:nvPr/>
        </p:nvSpPr>
        <p:spPr bwMode="auto">
          <a:xfrm>
            <a:off x="-738188" y="4294188"/>
            <a:ext cx="9883776"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914400" indent="-45720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lvl="1" algn="just" eaLnBrk="1" hangingPunct="1">
              <a:spcBef>
                <a:spcPct val="10000"/>
              </a:spcBef>
              <a:buClr>
                <a:schemeClr val="bg1"/>
              </a:buClr>
              <a:buFontTx/>
              <a:buNone/>
            </a:pPr>
            <a:r>
              <a:rPr lang="en-US" altLang="zh-CN" sz="2000">
                <a:solidFill>
                  <a:schemeClr val="bg1"/>
                </a:solidFill>
              </a:rPr>
              <a:t>	</a:t>
            </a:r>
            <a:r>
              <a:rPr lang="en-US" altLang="zh-CN" sz="2400">
                <a:solidFill>
                  <a:schemeClr val="bg1"/>
                </a:solidFill>
              </a:rPr>
              <a:t>i) </a:t>
            </a:r>
            <a:r>
              <a:rPr lang="zh-CN" altLang="en-US" sz="2400"/>
              <a:t>第二类</a:t>
            </a:r>
            <a:r>
              <a:rPr lang="en-US" altLang="zh-CN" sz="2400"/>
              <a:t>msg</a:t>
            </a:r>
            <a:r>
              <a:rPr lang="zh-CN" altLang="en-US" sz="2400"/>
              <a:t>经历的总轮数：</a:t>
            </a:r>
          </a:p>
          <a:p>
            <a:pPr lvl="1" algn="just" eaLnBrk="1" hangingPunct="1">
              <a:spcBef>
                <a:spcPct val="10000"/>
              </a:spcBef>
              <a:buClr>
                <a:schemeClr val="bg1"/>
              </a:buClr>
              <a:buFontTx/>
              <a:buNone/>
            </a:pPr>
            <a:r>
              <a:rPr lang="zh-CN" altLang="en-US" sz="2400">
                <a:solidFill>
                  <a:schemeClr val="bg1"/>
                </a:solidFill>
              </a:rPr>
              <a:t>	由引理</a:t>
            </a:r>
            <a:r>
              <a:rPr lang="en-US" altLang="zh-CN" sz="2400">
                <a:solidFill>
                  <a:schemeClr val="bg1"/>
                </a:solidFill>
              </a:rPr>
              <a:t>3.11</a:t>
            </a:r>
            <a:r>
              <a:rPr lang="zh-CN" altLang="en-US" sz="2400">
                <a:solidFill>
                  <a:schemeClr val="bg1"/>
                </a:solidFill>
              </a:rPr>
              <a:t>知，最终的</a:t>
            </a:r>
            <a:r>
              <a:rPr lang="en-US" altLang="zh-CN" sz="2400">
                <a:solidFill>
                  <a:schemeClr val="bg1"/>
                </a:solidFill>
              </a:rPr>
              <a:t>leader(</a:t>
            </a:r>
            <a:r>
              <a:rPr lang="zh-CN" altLang="en-US" sz="2400">
                <a:solidFill>
                  <a:schemeClr val="bg1"/>
                </a:solidFill>
              </a:rPr>
              <a:t>不一定是首个启动者</a:t>
            </a:r>
            <a:r>
              <a:rPr lang="en-US" altLang="zh-CN" sz="2400">
                <a:solidFill>
                  <a:schemeClr val="bg1"/>
                </a:solidFill>
              </a:rPr>
              <a:t>)</a:t>
            </a:r>
            <a:r>
              <a:rPr lang="zh-CN" altLang="en-US" sz="2400">
                <a:solidFill>
                  <a:schemeClr val="bg1"/>
                </a:solidFill>
              </a:rPr>
              <a:t>的</a:t>
            </a:r>
            <a:r>
              <a:rPr lang="en-US" altLang="zh-CN" sz="2400">
                <a:solidFill>
                  <a:schemeClr val="bg1"/>
                </a:solidFill>
              </a:rPr>
              <a:t>msg</a:t>
            </a:r>
            <a:r>
              <a:rPr lang="zh-CN" altLang="en-US" sz="2400">
                <a:solidFill>
                  <a:schemeClr val="bg1"/>
                </a:solidFill>
              </a:rPr>
              <a:t>进入自己的第二阶段的时刻是：算法的第</a:t>
            </a:r>
            <a:r>
              <a:rPr lang="en-US" altLang="zh-CN" sz="2400">
                <a:solidFill>
                  <a:schemeClr val="bg1"/>
                </a:solidFill>
              </a:rPr>
              <a:t>1</a:t>
            </a:r>
            <a:r>
              <a:rPr lang="zh-CN" altLang="en-US" sz="2400">
                <a:solidFill>
                  <a:schemeClr val="bg1"/>
                </a:solidFill>
              </a:rPr>
              <a:t>个</a:t>
            </a:r>
            <a:r>
              <a:rPr lang="en-US" altLang="zh-CN" sz="2400">
                <a:solidFill>
                  <a:schemeClr val="bg1"/>
                </a:solidFill>
              </a:rPr>
              <a:t>msg</a:t>
            </a:r>
            <a:r>
              <a:rPr lang="zh-CN" altLang="en-US" sz="2400">
                <a:solidFill>
                  <a:schemeClr val="bg1"/>
                </a:solidFill>
              </a:rPr>
              <a:t>被发送之后至多</a:t>
            </a:r>
            <a:r>
              <a:rPr lang="en-US" altLang="zh-CN" sz="2400">
                <a:solidFill>
                  <a:schemeClr val="bg1"/>
                </a:solidFill>
              </a:rPr>
              <a:t>n</a:t>
            </a:r>
            <a:r>
              <a:rPr lang="zh-CN" altLang="en-US" sz="2400">
                <a:solidFill>
                  <a:schemeClr val="bg1"/>
                </a:solidFill>
              </a:rPr>
              <a:t>轮</a:t>
            </a:r>
            <a:r>
              <a:rPr lang="en-US" altLang="zh-CN" sz="2400">
                <a:solidFill>
                  <a:schemeClr val="bg1"/>
                </a:solidFill>
              </a:rPr>
              <a:t>(</a:t>
            </a:r>
            <a:r>
              <a:rPr lang="zh-CN" altLang="en-US" sz="2400">
                <a:solidFill>
                  <a:schemeClr val="bg1"/>
                </a:solidFill>
              </a:rPr>
              <a:t>前</a:t>
            </a:r>
            <a:r>
              <a:rPr lang="en-US" altLang="zh-CN" sz="2400">
                <a:solidFill>
                  <a:schemeClr val="bg1"/>
                </a:solidFill>
              </a:rPr>
              <a:t>n</a:t>
            </a:r>
            <a:r>
              <a:rPr lang="zh-CN" altLang="en-US" sz="2400">
                <a:solidFill>
                  <a:schemeClr val="bg1"/>
                </a:solidFill>
              </a:rPr>
              <a:t>轮</a:t>
            </a:r>
            <a:r>
              <a:rPr lang="en-US" altLang="zh-CN" sz="2400">
                <a:solidFill>
                  <a:schemeClr val="bg1"/>
                </a:solidFill>
              </a:rPr>
              <a:t>)</a:t>
            </a:r>
            <a:r>
              <a:rPr lang="zh-CN" altLang="en-US" sz="2400">
                <a:solidFill>
                  <a:schemeClr val="bg1"/>
                </a:solidFill>
              </a:rPr>
              <a:t>，故第二类被发送的</a:t>
            </a:r>
            <a:r>
              <a:rPr lang="en-US" altLang="zh-CN" sz="2400">
                <a:solidFill>
                  <a:schemeClr val="bg1"/>
                </a:solidFill>
              </a:rPr>
              <a:t>msg</a:t>
            </a:r>
            <a:r>
              <a:rPr lang="zh-CN" altLang="en-US" sz="2400">
                <a:solidFill>
                  <a:schemeClr val="bg1"/>
                </a:solidFill>
              </a:rPr>
              <a:t>必是在首个启动结点的</a:t>
            </a:r>
            <a:r>
              <a:rPr lang="en-US" altLang="zh-CN" sz="2400">
                <a:solidFill>
                  <a:schemeClr val="bg1"/>
                </a:solidFill>
              </a:rPr>
              <a:t>n</a:t>
            </a:r>
            <a:r>
              <a:rPr lang="zh-CN" altLang="en-US" sz="2400">
                <a:solidFill>
                  <a:schemeClr val="bg1"/>
                </a:solidFill>
              </a:rPr>
              <a:t>轮之中。</a:t>
            </a:r>
          </a:p>
          <a:p>
            <a:pPr lvl="1" algn="just" eaLnBrk="1" hangingPunct="1">
              <a:spcBef>
                <a:spcPct val="25000"/>
              </a:spcBef>
              <a:buClr>
                <a:schemeClr val="bg1"/>
              </a:buClr>
              <a:buFontTx/>
              <a:buNone/>
            </a:pPr>
            <a:r>
              <a:rPr lang="zh-CN" altLang="en-US" sz="2400">
                <a:solidFill>
                  <a:schemeClr val="bg1"/>
                </a:solidFill>
              </a:rPr>
              <a:t>	</a:t>
            </a:r>
            <a:r>
              <a:rPr lang="en-US" altLang="zh-CN" sz="2400">
                <a:solidFill>
                  <a:schemeClr val="bg1"/>
                </a:solidFill>
              </a:rPr>
              <a:t>ii) </a:t>
            </a:r>
            <a:r>
              <a:rPr lang="zh-CN" altLang="en-US" sz="2400"/>
              <a:t>在这</a:t>
            </a:r>
            <a:r>
              <a:rPr lang="en-US" altLang="zh-CN" sz="2400"/>
              <a:t>n</a:t>
            </a:r>
            <a:r>
              <a:rPr lang="zh-CN" altLang="en-US" sz="2400"/>
              <a:t>轮中，第二类</a:t>
            </a:r>
            <a:r>
              <a:rPr lang="en-US" altLang="zh-CN" sz="2400"/>
              <a:t>msg</a:t>
            </a:r>
            <a:r>
              <a:rPr lang="zh-CN" altLang="en-US" sz="2400"/>
              <a:t>数目。</a:t>
            </a:r>
            <a:r>
              <a:rPr lang="zh-CN" altLang="en-US" sz="2400">
                <a:solidFill>
                  <a:schemeClr val="bg1"/>
                </a:solidFill>
              </a:rPr>
              <a:t>即第二类</a:t>
            </a:r>
            <a:r>
              <a:rPr lang="en-US" altLang="zh-CN" sz="2400">
                <a:solidFill>
                  <a:schemeClr val="bg1"/>
                </a:solidFill>
              </a:rPr>
              <a:t>msg</a:t>
            </a:r>
            <a:r>
              <a:rPr lang="zh-CN" altLang="en-US" sz="2400">
                <a:solidFill>
                  <a:schemeClr val="bg1"/>
                </a:solidFill>
              </a:rPr>
              <a:t>是算法启动的前</a:t>
            </a:r>
            <a:r>
              <a:rPr lang="en-US" altLang="zh-CN" sz="2400">
                <a:solidFill>
                  <a:schemeClr val="bg1"/>
                </a:solidFill>
              </a:rPr>
              <a:t>n</a:t>
            </a:r>
            <a:r>
              <a:rPr lang="zh-CN" altLang="en-US" sz="2400">
                <a:solidFill>
                  <a:schemeClr val="bg1"/>
                </a:solidFill>
              </a:rPr>
              <a:t>轮中非唤醒</a:t>
            </a:r>
            <a:r>
              <a:rPr lang="en-US" altLang="zh-CN" sz="2400">
                <a:solidFill>
                  <a:schemeClr val="bg1"/>
                </a:solidFill>
              </a:rPr>
              <a:t>msg</a:t>
            </a:r>
            <a:r>
              <a:rPr lang="zh-CN" altLang="en-US" sz="2400">
                <a:solidFill>
                  <a:schemeClr val="bg1"/>
                </a:solidFill>
              </a:rPr>
              <a:t>的总数：</a:t>
            </a:r>
          </a:p>
        </p:txBody>
      </p:sp>
      <p:graphicFrame>
        <p:nvGraphicFramePr>
          <p:cNvPr id="21509" name="Object 3">
            <a:extLst>
              <a:ext uri="{FF2B5EF4-FFF2-40B4-BE49-F238E27FC236}">
                <a16:creationId xmlns:a16="http://schemas.microsoft.com/office/drawing/2014/main" id="{208CECE1-056D-43AD-8156-5284DD312428}"/>
              </a:ext>
            </a:extLst>
          </p:cNvPr>
          <p:cNvGraphicFramePr>
            <a:graphicFrameLocks noChangeAspect="1"/>
          </p:cNvGraphicFramePr>
          <p:nvPr/>
        </p:nvGraphicFramePr>
        <p:xfrm>
          <a:off x="792163" y="279400"/>
          <a:ext cx="8118475" cy="3824288"/>
        </p:xfrm>
        <a:graphic>
          <a:graphicData uri="http://schemas.openxmlformats.org/presentationml/2006/ole">
            <mc:AlternateContent xmlns:mc="http://schemas.openxmlformats.org/markup-compatibility/2006">
              <mc:Choice xmlns:v="urn:schemas-microsoft-com:vml" Requires="v">
                <p:oleObj spid="_x0000_s21512" name="Visio" r:id="rId3" imgW="3328579" imgH="1696151" progId="Visio.Drawing.11">
                  <p:embed/>
                </p:oleObj>
              </mc:Choice>
              <mc:Fallback>
                <p:oleObj name="Visio" r:id="rId3" imgW="3328579" imgH="1696151" progId="Visio.Drawing.11">
                  <p:embed/>
                  <p:pic>
                    <p:nvPicPr>
                      <p:cNvPr id="0" name="Object 3"/>
                      <p:cNvPicPr>
                        <a:picLocks noChangeAspect="1" noChangeArrowheads="1"/>
                      </p:cNvPicPr>
                      <p:nvPr/>
                    </p:nvPicPr>
                    <p:blipFill>
                      <a:blip r:embed="rId4">
                        <a:lum bright="100000" contrast="66000"/>
                        <a:grayscl/>
                        <a:extLst>
                          <a:ext uri="{28A0092B-C50C-407E-A947-70E740481C1C}">
                            <a14:useLocalDpi xmlns:a14="http://schemas.microsoft.com/office/drawing/2010/main" val="0"/>
                          </a:ext>
                        </a:extLst>
                      </a:blip>
                      <a:srcRect/>
                      <a:stretch>
                        <a:fillRect/>
                      </a:stretch>
                    </p:blipFill>
                    <p:spPr bwMode="auto">
                      <a:xfrm>
                        <a:off x="792163" y="279400"/>
                        <a:ext cx="8118475" cy="3824288"/>
                      </a:xfrm>
                      <a:prstGeom prst="rect">
                        <a:avLst/>
                      </a:prstGeom>
                      <a:noFill/>
                      <a:ln w="2857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0" name="Rectangle 4">
            <a:extLst>
              <a:ext uri="{FF2B5EF4-FFF2-40B4-BE49-F238E27FC236}">
                <a16:creationId xmlns:a16="http://schemas.microsoft.com/office/drawing/2014/main" id="{293A0AA8-807B-4088-A5C0-311C156DA658}"/>
              </a:ext>
            </a:extLst>
          </p:cNvPr>
          <p:cNvSpPr>
            <a:spLocks noChangeArrowheads="1"/>
          </p:cNvSpPr>
          <p:nvPr/>
        </p:nvSpPr>
        <p:spPr bwMode="auto">
          <a:xfrm>
            <a:off x="-647700" y="4652963"/>
            <a:ext cx="9793288"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914400" indent="-45720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lvl="1" eaLnBrk="1" hangingPunct="1">
              <a:lnSpc>
                <a:spcPct val="120000"/>
              </a:lnSpc>
              <a:spcBef>
                <a:spcPct val="10000"/>
              </a:spcBef>
              <a:buClr>
                <a:schemeClr val="bg1"/>
              </a:buClr>
              <a:buFontTx/>
              <a:buNone/>
            </a:pPr>
            <a:r>
              <a:rPr lang="en-US" altLang="zh-CN" sz="2400">
                <a:solidFill>
                  <a:schemeClr val="bg1"/>
                </a:solidFill>
              </a:rPr>
              <a:t>     </a:t>
            </a:r>
          </a:p>
        </p:txBody>
      </p:sp>
      <p:sp>
        <p:nvSpPr>
          <p:cNvPr id="21511" name="Rectangle 5">
            <a:extLst>
              <a:ext uri="{FF2B5EF4-FFF2-40B4-BE49-F238E27FC236}">
                <a16:creationId xmlns:a16="http://schemas.microsoft.com/office/drawing/2014/main" id="{095C6D2B-26D8-4B19-ABA3-A0871AAE7363}"/>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2800">
                <a:latin typeface="Times New Roman" panose="02020603050405020304" pitchFamily="18" charset="0"/>
                <a:cs typeface="Times New Roman" panose="02020603050405020304" pitchFamily="18" charset="0"/>
              </a:rPr>
              <a:t>§3</a:t>
            </a:r>
            <a:r>
              <a:rPr lang="en-US" altLang="zh-CN" sz="2800">
                <a:latin typeface="Times New Roman" panose="02020603050405020304" pitchFamily="18" charset="0"/>
              </a:rPr>
              <a:t>.4.1 </a:t>
            </a:r>
            <a:r>
              <a:rPr lang="zh-CN" altLang="en-US" sz="2800">
                <a:latin typeface="Times New Roman" panose="02020603050405020304" pitchFamily="18" charset="0"/>
              </a:rPr>
              <a:t>上界</a:t>
            </a:r>
            <a:r>
              <a:rPr lang="en-US" altLang="zh-CN" sz="2800">
                <a:latin typeface="Times New Roman" panose="02020603050405020304" pitchFamily="18" charset="0"/>
              </a:rPr>
              <a:t>O(n)</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日期占位符 4">
            <a:extLst>
              <a:ext uri="{FF2B5EF4-FFF2-40B4-BE49-F238E27FC236}">
                <a16:creationId xmlns:a16="http://schemas.microsoft.com/office/drawing/2014/main" id="{44423437-0571-4ABF-BF0E-5A6D7F7780F7}"/>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2531" name="灯片编号占位符 6">
            <a:extLst>
              <a:ext uri="{FF2B5EF4-FFF2-40B4-BE49-F238E27FC236}">
                <a16:creationId xmlns:a16="http://schemas.microsoft.com/office/drawing/2014/main" id="{75A3B90C-436C-496C-B805-FE77CFAD051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8E625E52-AA9F-4245-9F1B-58E6C339D509}" type="slidenum">
              <a:rPr lang="en-US" altLang="zh-CN" sz="1400" b="0">
                <a:solidFill>
                  <a:srgbClr val="00CC00"/>
                </a:solidFill>
                <a:ea typeface="宋体" panose="02010600030101010101" pitchFamily="2" charset="-122"/>
              </a:rPr>
              <a:pPr>
                <a:spcBef>
                  <a:spcPct val="0"/>
                </a:spcBef>
                <a:buClrTx/>
                <a:buFontTx/>
                <a:buNone/>
              </a:pPr>
              <a:t>18</a:t>
            </a:fld>
            <a:endParaRPr lang="en-US" altLang="zh-CN" sz="1400" b="0">
              <a:solidFill>
                <a:srgbClr val="00CC00"/>
              </a:solidFill>
              <a:ea typeface="宋体" panose="02010600030101010101" pitchFamily="2" charset="-122"/>
            </a:endParaRPr>
          </a:p>
        </p:txBody>
      </p:sp>
      <p:sp>
        <p:nvSpPr>
          <p:cNvPr id="22532" name="Rectangle 2">
            <a:extLst>
              <a:ext uri="{FF2B5EF4-FFF2-40B4-BE49-F238E27FC236}">
                <a16:creationId xmlns:a16="http://schemas.microsoft.com/office/drawing/2014/main" id="{B2A6299A-C664-46AB-A69A-7B489E5A0586}"/>
              </a:ext>
            </a:extLst>
          </p:cNvPr>
          <p:cNvSpPr>
            <a:spLocks noGrp="1" noChangeArrowheads="1"/>
          </p:cNvSpPr>
          <p:nvPr>
            <p:ph type="body" sz="half" idx="1"/>
          </p:nvPr>
        </p:nvSpPr>
        <p:spPr>
          <a:xfrm>
            <a:off x="0" y="998538"/>
            <a:ext cx="8937625" cy="4770437"/>
          </a:xfrm>
        </p:spPr>
        <p:txBody>
          <a:bodyPr/>
          <a:lstStyle/>
          <a:p>
            <a:pPr marL="533400" indent="-533400" algn="just" eaLnBrk="1" hangingPunct="1">
              <a:lnSpc>
                <a:spcPct val="120000"/>
              </a:lnSpc>
              <a:spcBef>
                <a:spcPct val="10000"/>
              </a:spcBef>
              <a:buClr>
                <a:schemeClr val="bg1"/>
              </a:buClr>
              <a:buFont typeface="Wingdings" panose="05000000000000000000" pitchFamily="2" charset="2"/>
              <a:buNone/>
            </a:pPr>
            <a:r>
              <a:rPr lang="en-US" altLang="zh-CN" sz="2800"/>
              <a:t>	      </a:t>
            </a:r>
            <a:r>
              <a:rPr lang="zh-CN" altLang="en-US" sz="2400">
                <a:solidFill>
                  <a:schemeClr val="bg1"/>
                </a:solidFill>
              </a:rPr>
              <a:t>因为</a:t>
            </a:r>
            <a:r>
              <a:rPr lang="en-US" altLang="zh-CN" sz="2400">
                <a:solidFill>
                  <a:schemeClr val="bg1"/>
                </a:solidFill>
              </a:rPr>
              <a:t>msg&lt;i&gt;</a:t>
            </a:r>
            <a:r>
              <a:rPr lang="zh-CN" altLang="en-US" sz="2400">
                <a:solidFill>
                  <a:schemeClr val="bg1"/>
                </a:solidFill>
              </a:rPr>
              <a:t>在其第二阶段中，转发前须延迟</a:t>
            </a:r>
            <a:r>
              <a:rPr lang="en-US" altLang="zh-CN" sz="2400">
                <a:solidFill>
                  <a:schemeClr val="bg1"/>
                </a:solidFill>
              </a:rPr>
              <a:t>2</a:t>
            </a:r>
            <a:r>
              <a:rPr lang="en-US" altLang="zh-CN" sz="2400" baseline="30000">
                <a:solidFill>
                  <a:schemeClr val="bg1"/>
                </a:solidFill>
              </a:rPr>
              <a:t>i</a:t>
            </a:r>
            <a:r>
              <a:rPr lang="en-US" altLang="zh-CN" sz="2400">
                <a:solidFill>
                  <a:schemeClr val="bg1"/>
                </a:solidFill>
              </a:rPr>
              <a:t>-1</a:t>
            </a:r>
            <a:r>
              <a:rPr lang="zh-CN" altLang="en-US" sz="2400">
                <a:solidFill>
                  <a:schemeClr val="bg1"/>
                </a:solidFill>
              </a:rPr>
              <a:t>轮，所以若</a:t>
            </a:r>
            <a:r>
              <a:rPr lang="en-US" altLang="zh-CN" sz="2400">
                <a:solidFill>
                  <a:schemeClr val="bg1"/>
                </a:solidFill>
              </a:rPr>
              <a:t>&lt;i&gt;</a:t>
            </a:r>
            <a:r>
              <a:rPr lang="zh-CN" altLang="en-US" sz="2400">
                <a:solidFill>
                  <a:schemeClr val="bg1"/>
                </a:solidFill>
              </a:rPr>
              <a:t>是第二类</a:t>
            </a:r>
            <a:r>
              <a:rPr lang="en-US" altLang="zh-CN" sz="2400">
                <a:solidFill>
                  <a:schemeClr val="bg1"/>
                </a:solidFill>
              </a:rPr>
              <a:t>msg</a:t>
            </a:r>
            <a:r>
              <a:rPr lang="zh-CN" altLang="en-US" sz="2400">
                <a:solidFill>
                  <a:schemeClr val="bg1"/>
                </a:solidFill>
              </a:rPr>
              <a:t>，则它至多被发送</a:t>
            </a:r>
            <a:r>
              <a:rPr lang="en-US" altLang="zh-CN" sz="2400">
                <a:solidFill>
                  <a:schemeClr val="bg1"/>
                </a:solidFill>
              </a:rPr>
              <a:t>n/2</a:t>
            </a:r>
            <a:r>
              <a:rPr lang="en-US" altLang="zh-CN" sz="2400" baseline="30000">
                <a:solidFill>
                  <a:schemeClr val="bg1"/>
                </a:solidFill>
              </a:rPr>
              <a:t>i</a:t>
            </a:r>
            <a:r>
              <a:rPr lang="zh-CN" altLang="en-US" sz="2400">
                <a:solidFill>
                  <a:schemeClr val="bg1"/>
                </a:solidFill>
              </a:rPr>
              <a:t>次。</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chemeClr val="bg1"/>
                </a:solidFill>
              </a:rPr>
              <a:t>            因为较小</a:t>
            </a:r>
            <a:r>
              <a:rPr lang="en-US" altLang="zh-CN" sz="2400">
                <a:solidFill>
                  <a:schemeClr val="bg1"/>
                </a:solidFill>
              </a:rPr>
              <a:t>id</a:t>
            </a:r>
            <a:r>
              <a:rPr lang="zh-CN" altLang="en-US" sz="2400">
                <a:solidFill>
                  <a:schemeClr val="bg1"/>
                </a:solidFill>
              </a:rPr>
              <a:t>被转发的次数较多，故可这样构造以使</a:t>
            </a:r>
            <a:r>
              <a:rPr lang="en-US" altLang="zh-CN" sz="2400">
                <a:solidFill>
                  <a:schemeClr val="bg1"/>
                </a:solidFill>
              </a:rPr>
              <a:t>msg</a:t>
            </a:r>
            <a:r>
              <a:rPr lang="zh-CN" altLang="en-US" sz="2400">
                <a:solidFill>
                  <a:schemeClr val="bg1"/>
                </a:solidFill>
              </a:rPr>
              <a:t>数目最大：</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chemeClr val="bg1"/>
                </a:solidFill>
              </a:rPr>
              <a:t>              所有结点均参与选举，标识符均尽可能小：</a:t>
            </a:r>
            <a:r>
              <a:rPr lang="en-US" altLang="zh-CN" sz="2400">
                <a:solidFill>
                  <a:schemeClr val="bg1"/>
                </a:solidFill>
              </a:rPr>
              <a:t>0, 1, …, n-1</a:t>
            </a:r>
            <a:r>
              <a:rPr lang="zh-CN" altLang="en-US" sz="2400">
                <a:solidFill>
                  <a:schemeClr val="bg1"/>
                </a:solidFill>
              </a:rPr>
              <a:t>（顺时针排列）。显然，因为</a:t>
            </a:r>
            <a:r>
              <a:rPr lang="en-US" altLang="zh-CN" sz="2400">
                <a:solidFill>
                  <a:schemeClr val="bg1"/>
                </a:solidFill>
              </a:rPr>
              <a:t>id=0</a:t>
            </a:r>
            <a:r>
              <a:rPr lang="zh-CN" altLang="en-US" sz="2400">
                <a:solidFill>
                  <a:schemeClr val="bg1"/>
                </a:solidFill>
              </a:rPr>
              <a:t>是</a:t>
            </a:r>
            <a:r>
              <a:rPr lang="en-US" altLang="zh-CN" sz="2400">
                <a:solidFill>
                  <a:schemeClr val="bg1"/>
                </a:solidFill>
              </a:rPr>
              <a:t>leader</a:t>
            </a:r>
            <a:r>
              <a:rPr lang="zh-CN" altLang="en-US" sz="2400">
                <a:solidFill>
                  <a:schemeClr val="bg1"/>
                </a:solidFill>
              </a:rPr>
              <a:t>，第二类</a:t>
            </a:r>
            <a:r>
              <a:rPr lang="en-US" altLang="zh-CN" sz="2400">
                <a:solidFill>
                  <a:schemeClr val="bg1"/>
                </a:solidFill>
              </a:rPr>
              <a:t>msg</a:t>
            </a:r>
            <a:r>
              <a:rPr lang="zh-CN" altLang="en-US" sz="2400">
                <a:solidFill>
                  <a:schemeClr val="bg1"/>
                </a:solidFill>
              </a:rPr>
              <a:t>中不包括</a:t>
            </a:r>
            <a:r>
              <a:rPr lang="en-US" altLang="zh-CN" sz="2400">
                <a:solidFill>
                  <a:schemeClr val="bg1"/>
                </a:solidFill>
              </a:rPr>
              <a:t>leader</a:t>
            </a:r>
            <a:r>
              <a:rPr lang="zh-CN" altLang="en-US" sz="2400">
                <a:solidFill>
                  <a:schemeClr val="bg1"/>
                </a:solidFill>
              </a:rPr>
              <a:t>的</a:t>
            </a:r>
            <a:r>
              <a:rPr lang="en-US" altLang="zh-CN" sz="2400">
                <a:solidFill>
                  <a:schemeClr val="bg1"/>
                </a:solidFill>
              </a:rPr>
              <a:t>msg</a:t>
            </a:r>
            <a:r>
              <a:rPr lang="zh-CN" altLang="en-US" sz="2400">
                <a:solidFill>
                  <a:schemeClr val="bg1"/>
                </a:solidFill>
              </a:rPr>
              <a:t>，故第二类</a:t>
            </a:r>
            <a:r>
              <a:rPr lang="en-US" altLang="zh-CN" sz="2400">
                <a:solidFill>
                  <a:schemeClr val="bg1"/>
                </a:solidFill>
              </a:rPr>
              <a:t>msg</a:t>
            </a:r>
            <a:r>
              <a:rPr lang="zh-CN" altLang="en-US" sz="2400">
                <a:solidFill>
                  <a:schemeClr val="bg1"/>
                </a:solidFill>
              </a:rPr>
              <a:t>总数至多是：</a:t>
            </a:r>
          </a:p>
        </p:txBody>
      </p:sp>
      <p:sp>
        <p:nvSpPr>
          <p:cNvPr id="22533" name="Rectangle 3">
            <a:extLst>
              <a:ext uri="{FF2B5EF4-FFF2-40B4-BE49-F238E27FC236}">
                <a16:creationId xmlns:a16="http://schemas.microsoft.com/office/drawing/2014/main" id="{FAC9BA7A-4BB8-4B3E-9B86-038578D666C8}"/>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graphicFrame>
        <p:nvGraphicFramePr>
          <p:cNvPr id="22534" name="Object 4">
            <a:extLst>
              <a:ext uri="{FF2B5EF4-FFF2-40B4-BE49-F238E27FC236}">
                <a16:creationId xmlns:a16="http://schemas.microsoft.com/office/drawing/2014/main" id="{A9C0A86F-A575-4338-B8A4-BA8A818B6D31}"/>
              </a:ext>
            </a:extLst>
          </p:cNvPr>
          <p:cNvGraphicFramePr>
            <a:graphicFrameLocks noChangeAspect="1"/>
          </p:cNvGraphicFramePr>
          <p:nvPr>
            <p:ph sz="half" idx="2"/>
          </p:nvPr>
        </p:nvGraphicFramePr>
        <p:xfrm>
          <a:off x="3313113" y="4778375"/>
          <a:ext cx="2924175" cy="1171575"/>
        </p:xfrm>
        <a:graphic>
          <a:graphicData uri="http://schemas.openxmlformats.org/presentationml/2006/ole">
            <mc:AlternateContent xmlns:mc="http://schemas.openxmlformats.org/markup-compatibility/2006">
              <mc:Choice xmlns:v="urn:schemas-microsoft-com:vml" Requires="v">
                <p:oleObj spid="_x0000_s22535" name="Equation" r:id="rId3" imgW="609336" imgH="431613" progId="Equation.DSMT4">
                  <p:embed/>
                </p:oleObj>
              </mc:Choice>
              <mc:Fallback>
                <p:oleObj name="Equation" r:id="rId3" imgW="609336" imgH="431613"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113" y="4778375"/>
                        <a:ext cx="2924175" cy="1171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日期占位符 4">
            <a:extLst>
              <a:ext uri="{FF2B5EF4-FFF2-40B4-BE49-F238E27FC236}">
                <a16:creationId xmlns:a16="http://schemas.microsoft.com/office/drawing/2014/main" id="{721A4D12-9055-4DD1-B742-E3E711A8DC29}"/>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3555" name="灯片编号占位符 6">
            <a:extLst>
              <a:ext uri="{FF2B5EF4-FFF2-40B4-BE49-F238E27FC236}">
                <a16:creationId xmlns:a16="http://schemas.microsoft.com/office/drawing/2014/main" id="{B907160D-F80D-4D59-A5D1-665969EA3E6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9E56E3ED-D5DB-4DA7-983E-751E3787CF52}" type="slidenum">
              <a:rPr lang="en-US" altLang="zh-CN" sz="1400" b="0">
                <a:solidFill>
                  <a:srgbClr val="00CC00"/>
                </a:solidFill>
                <a:ea typeface="宋体" panose="02010600030101010101" pitchFamily="2" charset="-122"/>
              </a:rPr>
              <a:pPr>
                <a:spcBef>
                  <a:spcPct val="0"/>
                </a:spcBef>
                <a:buClrTx/>
                <a:buFontTx/>
                <a:buNone/>
              </a:pPr>
              <a:t>19</a:t>
            </a:fld>
            <a:endParaRPr lang="en-US" altLang="zh-CN" sz="1400" b="0">
              <a:solidFill>
                <a:srgbClr val="00CC00"/>
              </a:solidFill>
              <a:ea typeface="宋体" panose="02010600030101010101" pitchFamily="2" charset="-122"/>
            </a:endParaRPr>
          </a:p>
        </p:txBody>
      </p:sp>
      <p:sp>
        <p:nvSpPr>
          <p:cNvPr id="23556" name="Rectangle 2">
            <a:extLst>
              <a:ext uri="{FF2B5EF4-FFF2-40B4-BE49-F238E27FC236}">
                <a16:creationId xmlns:a16="http://schemas.microsoft.com/office/drawing/2014/main" id="{21B731A5-5266-4369-A67F-27BF6A6FA323}"/>
              </a:ext>
            </a:extLst>
          </p:cNvPr>
          <p:cNvSpPr>
            <a:spLocks noGrp="1" noChangeArrowheads="1"/>
          </p:cNvSpPr>
          <p:nvPr>
            <p:ph type="body" sz="half" idx="1"/>
          </p:nvPr>
        </p:nvSpPr>
        <p:spPr>
          <a:xfrm>
            <a:off x="342900" y="728663"/>
            <a:ext cx="8550275" cy="5949950"/>
          </a:xfrm>
        </p:spPr>
        <p:txBody>
          <a:bodyPr/>
          <a:lstStyle/>
          <a:p>
            <a:pPr marL="533400" indent="-533400" algn="just" eaLnBrk="1" hangingPunct="1">
              <a:lnSpc>
                <a:spcPct val="120000"/>
              </a:lnSpc>
              <a:spcBef>
                <a:spcPct val="10000"/>
              </a:spcBef>
              <a:buClr>
                <a:schemeClr val="bg1"/>
              </a:buClr>
              <a:buFont typeface="Wingdings" panose="05000000000000000000" pitchFamily="2" charset="2"/>
              <a:buNone/>
            </a:pPr>
            <a:r>
              <a:rPr lang="zh-CN" altLang="el-GR" sz="2400">
                <a:latin typeface="黑体" panose="02010609060101010101" pitchFamily="49" charset="-122"/>
              </a:rPr>
              <a:t>③</a:t>
            </a:r>
            <a:r>
              <a:rPr lang="zh-CN" altLang="en-US" sz="2400"/>
              <a:t>第三类</a:t>
            </a:r>
            <a:r>
              <a:rPr lang="en-US" altLang="zh-CN" sz="2400"/>
              <a:t>msg</a:t>
            </a:r>
            <a:r>
              <a:rPr lang="zh-CN" altLang="en-US" sz="2400"/>
              <a:t>总数</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chemeClr val="bg1"/>
                </a:solidFill>
              </a:rPr>
              <a:t>      </a:t>
            </a:r>
            <a:r>
              <a:rPr lang="en-US" altLang="zh-CN" sz="2400">
                <a:solidFill>
                  <a:schemeClr val="bg1"/>
                </a:solidFill>
              </a:rPr>
              <a:t>(</a:t>
            </a:r>
            <a:r>
              <a:rPr lang="zh-CN" altLang="en-US" sz="2400">
                <a:solidFill>
                  <a:schemeClr val="bg1"/>
                </a:solidFill>
              </a:rPr>
              <a:t>即：</a:t>
            </a:r>
            <a:r>
              <a:rPr lang="en-US" altLang="zh-CN" sz="2400">
                <a:solidFill>
                  <a:schemeClr val="bg1"/>
                </a:solidFill>
              </a:rPr>
              <a:t>leader</a:t>
            </a:r>
            <a:r>
              <a:rPr lang="zh-CN" altLang="en-US" sz="2400">
                <a:solidFill>
                  <a:schemeClr val="bg1"/>
                </a:solidFill>
              </a:rPr>
              <a:t>进入自己的第二阶段之后，所有非唤醒</a:t>
            </a:r>
            <a:r>
              <a:rPr lang="en-US" altLang="zh-CN" sz="2400">
                <a:solidFill>
                  <a:schemeClr val="bg1"/>
                </a:solidFill>
              </a:rPr>
              <a:t>msg)</a:t>
            </a:r>
          </a:p>
          <a:p>
            <a:pPr marL="533400" indent="-533400" algn="just" eaLnBrk="1" hangingPunct="1">
              <a:lnSpc>
                <a:spcPct val="120000"/>
              </a:lnSpc>
              <a:spcBef>
                <a:spcPct val="10000"/>
              </a:spcBef>
              <a:buClr>
                <a:schemeClr val="bg1"/>
              </a:buClr>
              <a:buFont typeface="Wingdings" panose="05000000000000000000" pitchFamily="2" charset="2"/>
              <a:buNone/>
            </a:pPr>
            <a:r>
              <a:rPr lang="en-US" altLang="zh-CN" sz="2400">
                <a:solidFill>
                  <a:schemeClr val="bg1"/>
                </a:solidFill>
              </a:rPr>
              <a:t> </a:t>
            </a:r>
            <a:r>
              <a:rPr lang="en-US" altLang="zh-CN" sz="2400">
                <a:solidFill>
                  <a:srgbClr val="00FF00"/>
                </a:solidFill>
              </a:rPr>
              <a:t> Lemma 3.13</a:t>
            </a:r>
            <a:r>
              <a:rPr lang="en-US" altLang="zh-CN" sz="2400">
                <a:solidFill>
                  <a:schemeClr val="bg1"/>
                </a:solidFill>
              </a:rPr>
              <a:t> </a:t>
            </a:r>
            <a:r>
              <a:rPr lang="zh-CN" altLang="en-US" sz="2400">
                <a:solidFill>
                  <a:schemeClr val="bg1"/>
                </a:solidFill>
              </a:rPr>
              <a:t>在</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a:t>
            </a:r>
            <a:r>
              <a:rPr lang="zh-CN" altLang="en-US" sz="2400">
                <a:solidFill>
                  <a:schemeClr val="bg1"/>
                </a:solidFill>
              </a:rPr>
              <a:t>返回</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之后，没有</a:t>
            </a:r>
            <a:r>
              <a:rPr lang="en-US" altLang="zh-CN" sz="2400">
                <a:solidFill>
                  <a:schemeClr val="bg1"/>
                </a:solidFill>
              </a:rPr>
              <a:t>msg</a:t>
            </a:r>
            <a:r>
              <a:rPr lang="zh-CN" altLang="en-US" sz="2400">
                <a:solidFill>
                  <a:schemeClr val="bg1"/>
                </a:solidFill>
              </a:rPr>
              <a:t>被转发</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chemeClr val="bg1"/>
                </a:solidFill>
              </a:rPr>
              <a:t>  </a:t>
            </a:r>
            <a:r>
              <a:rPr lang="en-US" altLang="zh-CN" sz="2400">
                <a:solidFill>
                  <a:srgbClr val="00FF00"/>
                </a:solidFill>
              </a:rPr>
              <a:t>pf</a:t>
            </a:r>
            <a:r>
              <a:rPr lang="zh-CN" altLang="en-US" sz="2400">
                <a:solidFill>
                  <a:srgbClr val="00FF00"/>
                </a:solidFill>
              </a:rPr>
              <a:t>：</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rgbClr val="00FF00"/>
                </a:solidFill>
              </a:rPr>
              <a:t>              </a:t>
            </a:r>
            <a:r>
              <a:rPr lang="zh-CN" altLang="en-US" sz="2400">
                <a:solidFill>
                  <a:schemeClr val="bg1"/>
                </a:solidFill>
              </a:rPr>
              <a:t>设</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是具有最小</a:t>
            </a:r>
            <a:r>
              <a:rPr lang="en-US" altLang="zh-CN" sz="2400">
                <a:solidFill>
                  <a:schemeClr val="bg1"/>
                </a:solidFill>
              </a:rPr>
              <a:t>id</a:t>
            </a:r>
            <a:r>
              <a:rPr lang="zh-CN" altLang="en-US" sz="2400">
                <a:solidFill>
                  <a:schemeClr val="bg1"/>
                </a:solidFill>
              </a:rPr>
              <a:t>的结点，当一结点转发</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a:t>
            </a:r>
            <a:r>
              <a:rPr lang="zh-CN" altLang="en-US" sz="2400">
                <a:solidFill>
                  <a:schemeClr val="bg1"/>
                </a:solidFill>
              </a:rPr>
              <a:t>之后，该结点将不再会转发其它</a:t>
            </a:r>
            <a:r>
              <a:rPr lang="en-US" altLang="zh-CN" sz="2400">
                <a:solidFill>
                  <a:schemeClr val="bg1"/>
                </a:solidFill>
              </a:rPr>
              <a:t>msg</a:t>
            </a:r>
            <a:r>
              <a:rPr lang="zh-CN" altLang="en-US" sz="2400">
                <a:solidFill>
                  <a:schemeClr val="bg1"/>
                </a:solidFill>
              </a:rPr>
              <a:t>。</a:t>
            </a:r>
          </a:p>
          <a:p>
            <a:pPr marL="533400" indent="-533400" algn="just" eaLnBrk="1" hangingPunct="1">
              <a:lnSpc>
                <a:spcPct val="120000"/>
              </a:lnSpc>
              <a:spcBef>
                <a:spcPct val="10000"/>
              </a:spcBef>
              <a:buClr>
                <a:schemeClr val="bg1"/>
              </a:buClr>
              <a:buFont typeface="Wingdings" panose="05000000000000000000" pitchFamily="2" charset="2"/>
              <a:buNone/>
            </a:pPr>
            <a:r>
              <a:rPr lang="zh-CN" altLang="en-US" sz="2400">
                <a:solidFill>
                  <a:schemeClr val="bg1"/>
                </a:solidFill>
              </a:rPr>
              <a:t>              若</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a:t>
            </a:r>
            <a:r>
              <a:rPr lang="zh-CN" altLang="en-US" sz="2400">
                <a:solidFill>
                  <a:schemeClr val="bg1"/>
                </a:solidFill>
              </a:rPr>
              <a:t>返回</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，则所有结点均已转发过</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 </a:t>
            </a:r>
            <a:r>
              <a:rPr lang="zh-CN" altLang="en-US" sz="2400">
                <a:solidFill>
                  <a:schemeClr val="bg1"/>
                </a:solidFill>
              </a:rPr>
              <a:t>故再也没有其它</a:t>
            </a:r>
            <a:r>
              <a:rPr lang="en-US" altLang="zh-CN" sz="2400">
                <a:solidFill>
                  <a:schemeClr val="bg1"/>
                </a:solidFill>
              </a:rPr>
              <a:t>msg</a:t>
            </a:r>
            <a:r>
              <a:rPr lang="zh-CN" altLang="en-US" sz="2400">
                <a:solidFill>
                  <a:schemeClr val="bg1"/>
                </a:solidFill>
              </a:rPr>
              <a:t>被转发。	</a:t>
            </a:r>
          </a:p>
        </p:txBody>
      </p:sp>
      <p:sp>
        <p:nvSpPr>
          <p:cNvPr id="23557" name="Rectangle 3">
            <a:extLst>
              <a:ext uri="{FF2B5EF4-FFF2-40B4-BE49-F238E27FC236}">
                <a16:creationId xmlns:a16="http://schemas.microsoft.com/office/drawing/2014/main" id="{16046867-8574-4D1C-8A18-DB410CEC58CE}"/>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日期占位符 4">
            <a:extLst>
              <a:ext uri="{FF2B5EF4-FFF2-40B4-BE49-F238E27FC236}">
                <a16:creationId xmlns:a16="http://schemas.microsoft.com/office/drawing/2014/main" id="{61B70C4E-0ECF-4414-BDB5-7857A31ACF38}"/>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4579" name="灯片编号占位符 6">
            <a:extLst>
              <a:ext uri="{FF2B5EF4-FFF2-40B4-BE49-F238E27FC236}">
                <a16:creationId xmlns:a16="http://schemas.microsoft.com/office/drawing/2014/main" id="{8BD7DE57-6142-4F9B-9A3C-37F4BA103B4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9F8B9D0-DC44-46FD-BF21-4B99EA204705}" type="slidenum">
              <a:rPr lang="en-US" altLang="zh-CN" sz="1400" b="0">
                <a:solidFill>
                  <a:srgbClr val="00CC00"/>
                </a:solidFill>
                <a:ea typeface="宋体" panose="02010600030101010101" pitchFamily="2" charset="-122"/>
              </a:rPr>
              <a:pPr>
                <a:spcBef>
                  <a:spcPct val="0"/>
                </a:spcBef>
                <a:buClrTx/>
                <a:buFontTx/>
                <a:buNone/>
              </a:pPr>
              <a:t>20</a:t>
            </a:fld>
            <a:endParaRPr lang="en-US" altLang="zh-CN" sz="1400" b="0">
              <a:solidFill>
                <a:srgbClr val="00CC00"/>
              </a:solidFill>
              <a:ea typeface="宋体" panose="02010600030101010101" pitchFamily="2" charset="-122"/>
            </a:endParaRPr>
          </a:p>
        </p:txBody>
      </p:sp>
      <p:sp>
        <p:nvSpPr>
          <p:cNvPr id="24580" name="Rectangle 2">
            <a:extLst>
              <a:ext uri="{FF2B5EF4-FFF2-40B4-BE49-F238E27FC236}">
                <a16:creationId xmlns:a16="http://schemas.microsoft.com/office/drawing/2014/main" id="{49C995E3-1A10-47C1-8B8C-298CABCE8485}"/>
              </a:ext>
            </a:extLst>
          </p:cNvPr>
          <p:cNvSpPr>
            <a:spLocks noGrp="1" noChangeArrowheads="1"/>
          </p:cNvSpPr>
          <p:nvPr>
            <p:ph type="body" sz="half" idx="1"/>
          </p:nvPr>
        </p:nvSpPr>
        <p:spPr>
          <a:xfrm>
            <a:off x="0" y="593725"/>
            <a:ext cx="8642350" cy="6489700"/>
          </a:xfrm>
        </p:spPr>
        <p:txBody>
          <a:bodyPr/>
          <a:lstStyle/>
          <a:p>
            <a:pPr marL="533400" indent="-533400" algn="just" eaLnBrk="1" hangingPunct="1">
              <a:lnSpc>
                <a:spcPct val="120000"/>
              </a:lnSpc>
              <a:spcBef>
                <a:spcPct val="10000"/>
              </a:spcBef>
              <a:buClr>
                <a:schemeClr val="bg1"/>
              </a:buClr>
              <a:buFont typeface="Wingdings" panose="05000000000000000000" pitchFamily="2" charset="2"/>
              <a:buNone/>
            </a:pPr>
            <a:r>
              <a:rPr lang="en-US" altLang="zh-CN" sz="2800"/>
              <a:t>	</a:t>
            </a:r>
            <a:r>
              <a:rPr lang="en-US" altLang="zh-CN" sz="2400">
                <a:solidFill>
                  <a:srgbClr val="00FF00"/>
                </a:solidFill>
              </a:rPr>
              <a:t>Lemma 3.14</a:t>
            </a:r>
            <a:r>
              <a:rPr lang="en-US" altLang="zh-CN" sz="2400"/>
              <a:t> </a:t>
            </a:r>
            <a:r>
              <a:rPr lang="zh-CN" altLang="en-US" sz="2400">
                <a:solidFill>
                  <a:schemeClr val="bg1"/>
                </a:solidFill>
              </a:rPr>
              <a:t>第三类</a:t>
            </a:r>
            <a:r>
              <a:rPr lang="en-US" altLang="zh-CN" sz="2400">
                <a:solidFill>
                  <a:schemeClr val="bg1"/>
                </a:solidFill>
              </a:rPr>
              <a:t>msg</a:t>
            </a:r>
            <a:r>
              <a:rPr lang="zh-CN" altLang="en-US" sz="2400">
                <a:solidFill>
                  <a:schemeClr val="bg1"/>
                </a:solidFill>
              </a:rPr>
              <a:t>总数至多为</a:t>
            </a:r>
            <a:r>
              <a:rPr lang="en-US" altLang="zh-CN" sz="2400">
                <a:solidFill>
                  <a:schemeClr val="bg1"/>
                </a:solidFill>
              </a:rPr>
              <a:t>2n</a:t>
            </a:r>
          </a:p>
          <a:p>
            <a:pPr marL="914400" lvl="1" indent="-457200" algn="just" eaLnBrk="1" hangingPunct="1">
              <a:lnSpc>
                <a:spcPct val="120000"/>
              </a:lnSpc>
              <a:spcBef>
                <a:spcPct val="10000"/>
              </a:spcBef>
              <a:buClr>
                <a:schemeClr val="bg1"/>
              </a:buClr>
              <a:buFontTx/>
              <a:buNone/>
            </a:pPr>
            <a:r>
              <a:rPr lang="en-US" altLang="zh-CN" sz="2400"/>
              <a:t>pf</a:t>
            </a:r>
            <a:r>
              <a:rPr lang="zh-CN" altLang="en-US" sz="2400"/>
              <a:t>：</a:t>
            </a:r>
            <a:r>
              <a:rPr lang="zh-CN" altLang="en-US" sz="2400">
                <a:solidFill>
                  <a:schemeClr val="bg1"/>
                </a:solidFill>
              </a:rPr>
              <a:t>设</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是最终的</a:t>
            </a:r>
            <a:r>
              <a:rPr lang="en-US" altLang="zh-CN" sz="2400">
                <a:solidFill>
                  <a:schemeClr val="bg1"/>
                </a:solidFill>
              </a:rPr>
              <a:t>leader</a:t>
            </a:r>
            <a:r>
              <a:rPr lang="zh-CN" altLang="en-US" sz="2400">
                <a:solidFill>
                  <a:schemeClr val="bg1"/>
                </a:solidFill>
              </a:rPr>
              <a:t>，</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是某个参与的结点，由引理</a:t>
            </a:r>
            <a:r>
              <a:rPr lang="en-US" altLang="zh-CN" sz="2400">
                <a:solidFill>
                  <a:schemeClr val="bg1"/>
                </a:solidFill>
              </a:rPr>
              <a:t>3.9</a:t>
            </a:r>
            <a:r>
              <a:rPr lang="zh-CN" altLang="en-US" sz="2400">
                <a:solidFill>
                  <a:schemeClr val="bg1"/>
                </a:solidFill>
              </a:rPr>
              <a:t>知，</a:t>
            </a:r>
            <a:r>
              <a:rPr lang="en-US" altLang="zh-CN" sz="2400">
                <a:solidFill>
                  <a:schemeClr val="bg1"/>
                </a:solidFill>
              </a:rPr>
              <a:t>id</a:t>
            </a:r>
            <a:r>
              <a:rPr lang="en-US" altLang="zh-CN" sz="2400" baseline="-25000">
                <a:solidFill>
                  <a:schemeClr val="bg1"/>
                </a:solidFill>
              </a:rPr>
              <a:t>i</a:t>
            </a:r>
            <a:r>
              <a:rPr lang="en-US" altLang="zh-CN" sz="2400">
                <a:solidFill>
                  <a:schemeClr val="bg1"/>
                </a:solidFill>
              </a:rPr>
              <a:t>&lt;id</a:t>
            </a:r>
            <a:r>
              <a:rPr lang="en-US" altLang="zh-CN" sz="2400" baseline="-25000">
                <a:solidFill>
                  <a:schemeClr val="bg1"/>
                </a:solidFill>
              </a:rPr>
              <a:t>j</a:t>
            </a:r>
            <a:r>
              <a:rPr lang="zh-CN" altLang="en-US" sz="2400">
                <a:solidFill>
                  <a:schemeClr val="bg1"/>
                </a:solidFill>
              </a:rPr>
              <a:t>，由引理</a:t>
            </a:r>
            <a:r>
              <a:rPr lang="en-US" altLang="zh-CN" sz="2400">
                <a:solidFill>
                  <a:schemeClr val="bg1"/>
                </a:solidFill>
              </a:rPr>
              <a:t>3.13</a:t>
            </a:r>
            <a:r>
              <a:rPr lang="zh-CN" altLang="en-US" sz="2400">
                <a:solidFill>
                  <a:schemeClr val="bg1"/>
                </a:solidFill>
              </a:rPr>
              <a:t>知，在</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收回自己的</a:t>
            </a:r>
            <a:r>
              <a:rPr lang="en-US" altLang="zh-CN" sz="2400">
                <a:solidFill>
                  <a:schemeClr val="bg1"/>
                </a:solidFill>
              </a:rPr>
              <a:t>id</a:t>
            </a:r>
            <a:r>
              <a:rPr lang="en-US" altLang="zh-CN" sz="2400" baseline="-25000">
                <a:solidFill>
                  <a:schemeClr val="bg1"/>
                </a:solidFill>
              </a:rPr>
              <a:t>i</a:t>
            </a:r>
            <a:r>
              <a:rPr lang="zh-CN" altLang="en-US" sz="2400">
                <a:solidFill>
                  <a:schemeClr val="bg1"/>
                </a:solidFill>
              </a:rPr>
              <a:t>之后，环上不再有</a:t>
            </a:r>
            <a:r>
              <a:rPr lang="en-US" altLang="zh-CN" sz="2400">
                <a:solidFill>
                  <a:schemeClr val="bg1"/>
                </a:solidFill>
              </a:rPr>
              <a:t>msg</a:t>
            </a:r>
            <a:r>
              <a:rPr lang="zh-CN" altLang="en-US" sz="2400">
                <a:solidFill>
                  <a:schemeClr val="bg1"/>
                </a:solidFill>
              </a:rPr>
              <a:t>在传输。</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r>
              <a:rPr lang="en-US" altLang="zh-CN" sz="2400"/>
              <a:t>i) </a:t>
            </a:r>
            <a:r>
              <a:rPr lang="zh-CN" altLang="en-US" sz="2400"/>
              <a:t>第三类</a:t>
            </a:r>
            <a:r>
              <a:rPr lang="en-US" altLang="zh-CN" sz="2400"/>
              <a:t>msg</a:t>
            </a:r>
            <a:r>
              <a:rPr lang="zh-CN" altLang="en-US" sz="2400"/>
              <a:t>经历的总轮数：</a:t>
            </a:r>
            <a:r>
              <a:rPr lang="zh-CN" altLang="en-US" sz="2400">
                <a:solidFill>
                  <a:schemeClr val="bg1"/>
                </a:solidFill>
              </a:rPr>
              <a:t>因为在每个结点上，</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a:t>
            </a:r>
            <a:r>
              <a:rPr lang="zh-CN" altLang="en-US" sz="2400">
                <a:solidFill>
                  <a:schemeClr val="bg1"/>
                </a:solidFill>
              </a:rPr>
              <a:t>至多延迟</a:t>
            </a:r>
            <a:r>
              <a:rPr lang="en-US" altLang="zh-CN" sz="2400">
                <a:solidFill>
                  <a:schemeClr val="bg1"/>
                </a:solidFill>
              </a:rPr>
              <a:t>2</a:t>
            </a:r>
            <a:r>
              <a:rPr lang="en-US" altLang="zh-CN" sz="2400" baseline="40000">
                <a:solidFill>
                  <a:schemeClr val="bg1"/>
                </a:solidFill>
              </a:rPr>
              <a:t>id</a:t>
            </a:r>
            <a:r>
              <a:rPr lang="en-US" altLang="zh-CN" sz="2400" baseline="26000">
                <a:solidFill>
                  <a:schemeClr val="bg1"/>
                </a:solidFill>
              </a:rPr>
              <a:t>i</a:t>
            </a:r>
            <a:r>
              <a:rPr lang="zh-CN" altLang="en-US" sz="2400">
                <a:solidFill>
                  <a:schemeClr val="bg1"/>
                </a:solidFill>
              </a:rPr>
              <a:t>轮</a:t>
            </a:r>
            <a:r>
              <a:rPr lang="en-US" altLang="zh-CN" sz="2400">
                <a:solidFill>
                  <a:schemeClr val="bg1"/>
                </a:solidFill>
              </a:rPr>
              <a:t>(</a:t>
            </a:r>
            <a:r>
              <a:rPr lang="zh-CN" altLang="en-US" sz="2400">
                <a:solidFill>
                  <a:schemeClr val="bg1"/>
                </a:solidFill>
              </a:rPr>
              <a:t>在唤醒结点上不延迟，故为至多</a:t>
            </a:r>
            <a:r>
              <a:rPr lang="en-US" altLang="zh-CN" sz="2400">
                <a:solidFill>
                  <a:schemeClr val="bg1"/>
                </a:solidFill>
              </a:rPr>
              <a:t>)</a:t>
            </a:r>
            <a:r>
              <a:rPr lang="zh-CN" altLang="en-US" sz="2400">
                <a:solidFill>
                  <a:schemeClr val="bg1"/>
                </a:solidFill>
              </a:rPr>
              <a:t>，所以</a:t>
            </a:r>
            <a:r>
              <a:rPr lang="en-US" altLang="zh-CN" sz="2400">
                <a:solidFill>
                  <a:schemeClr val="bg1"/>
                </a:solidFill>
              </a:rPr>
              <a:t>&lt;id</a:t>
            </a:r>
            <a:r>
              <a:rPr lang="en-US" altLang="zh-CN" sz="2400" baseline="-25000">
                <a:solidFill>
                  <a:schemeClr val="bg1"/>
                </a:solidFill>
              </a:rPr>
              <a:t>i</a:t>
            </a:r>
            <a:r>
              <a:rPr lang="en-US" altLang="zh-CN" sz="2400">
                <a:solidFill>
                  <a:schemeClr val="bg1"/>
                </a:solidFill>
              </a:rPr>
              <a:t>&gt;</a:t>
            </a:r>
            <a:r>
              <a:rPr lang="zh-CN" altLang="en-US" sz="2400">
                <a:solidFill>
                  <a:schemeClr val="bg1"/>
                </a:solidFill>
              </a:rPr>
              <a:t>返回</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至多经过</a:t>
            </a:r>
            <a:r>
              <a:rPr lang="en-US" altLang="zh-CN" sz="2400">
                <a:solidFill>
                  <a:schemeClr val="bg1"/>
                </a:solidFill>
              </a:rPr>
              <a:t>n· 2</a:t>
            </a:r>
            <a:r>
              <a:rPr lang="en-US" altLang="zh-CN" sz="2400" baseline="40000">
                <a:solidFill>
                  <a:schemeClr val="bg1"/>
                </a:solidFill>
              </a:rPr>
              <a:t>id</a:t>
            </a:r>
            <a:r>
              <a:rPr lang="en-US" altLang="zh-CN" sz="2400" baseline="26000">
                <a:solidFill>
                  <a:schemeClr val="bg1"/>
                </a:solidFill>
              </a:rPr>
              <a:t>i</a:t>
            </a:r>
            <a:r>
              <a:rPr lang="zh-CN" altLang="en-US" sz="2400">
                <a:solidFill>
                  <a:schemeClr val="bg1"/>
                </a:solidFill>
              </a:rPr>
              <a:t>轮。</a:t>
            </a:r>
          </a:p>
          <a:p>
            <a:pPr marL="914400" lvl="1" indent="-457200" algn="just" eaLnBrk="1" hangingPunct="1">
              <a:lnSpc>
                <a:spcPct val="120000"/>
              </a:lnSpc>
              <a:spcBef>
                <a:spcPct val="10000"/>
              </a:spcBef>
              <a:buClr>
                <a:schemeClr val="bg1"/>
              </a:buClr>
              <a:buFontTx/>
              <a:buNone/>
            </a:pPr>
            <a:r>
              <a:rPr lang="zh-CN" altLang="en-US" sz="2400"/>
              <a:t>	</a:t>
            </a:r>
            <a:r>
              <a:rPr lang="en-US" altLang="zh-CN" sz="2400"/>
              <a:t>ii) </a:t>
            </a:r>
            <a:r>
              <a:rPr lang="zh-CN" altLang="en-US" sz="2400"/>
              <a:t>在这</a:t>
            </a:r>
            <a:r>
              <a:rPr lang="en-US" altLang="zh-CN" sz="2400"/>
              <a:t>n· 2</a:t>
            </a:r>
            <a:r>
              <a:rPr lang="en-US" altLang="zh-CN" sz="2400" baseline="40000"/>
              <a:t>id</a:t>
            </a:r>
            <a:r>
              <a:rPr lang="en-US" altLang="zh-CN" sz="2400" baseline="26000"/>
              <a:t>i</a:t>
            </a:r>
            <a:r>
              <a:rPr lang="zh-CN" altLang="en-US" sz="2400"/>
              <a:t>轮中，第三类</a:t>
            </a:r>
            <a:r>
              <a:rPr lang="en-US" altLang="zh-CN" sz="2400"/>
              <a:t>msg</a:t>
            </a:r>
            <a:r>
              <a:rPr lang="zh-CN" altLang="en-US" sz="2400"/>
              <a:t>数目：</a:t>
            </a:r>
            <a:r>
              <a:rPr lang="zh-CN" altLang="en-US" sz="2400">
                <a:solidFill>
                  <a:schemeClr val="bg1"/>
                </a:solidFill>
              </a:rPr>
              <a:t>第三类</a:t>
            </a:r>
            <a:r>
              <a:rPr lang="en-US" altLang="zh-CN" sz="2400">
                <a:solidFill>
                  <a:schemeClr val="bg1"/>
                </a:solidFill>
              </a:rPr>
              <a:t>msg</a:t>
            </a:r>
            <a:r>
              <a:rPr lang="zh-CN" altLang="en-US" sz="2400">
                <a:solidFill>
                  <a:schemeClr val="bg1"/>
                </a:solidFill>
              </a:rPr>
              <a:t>是在这</a:t>
            </a:r>
            <a:r>
              <a:rPr lang="en-US" altLang="zh-CN" sz="2400">
                <a:solidFill>
                  <a:schemeClr val="bg1"/>
                </a:solidFill>
              </a:rPr>
              <a:t>n· 2</a:t>
            </a:r>
            <a:r>
              <a:rPr lang="en-US" altLang="zh-CN" sz="2400" baseline="40000">
                <a:solidFill>
                  <a:schemeClr val="bg1"/>
                </a:solidFill>
              </a:rPr>
              <a:t>id</a:t>
            </a:r>
            <a:r>
              <a:rPr lang="en-US" altLang="zh-CN" sz="2400" baseline="26000">
                <a:solidFill>
                  <a:schemeClr val="bg1"/>
                </a:solidFill>
              </a:rPr>
              <a:t>i</a:t>
            </a:r>
            <a:r>
              <a:rPr lang="zh-CN" altLang="en-US" sz="2400">
                <a:solidFill>
                  <a:schemeClr val="bg1"/>
                </a:solidFill>
              </a:rPr>
              <a:t>轮中发送的所有第二阶段</a:t>
            </a:r>
            <a:r>
              <a:rPr lang="en-US" altLang="zh-CN" sz="2400">
                <a:solidFill>
                  <a:schemeClr val="bg1"/>
                </a:solidFill>
              </a:rPr>
              <a:t>msg(</a:t>
            </a:r>
            <a:r>
              <a:rPr lang="zh-CN" altLang="en-US" sz="2400">
                <a:solidFill>
                  <a:schemeClr val="bg1"/>
                </a:solidFill>
              </a:rPr>
              <a:t>非唤醒</a:t>
            </a:r>
            <a:r>
              <a:rPr lang="en-US" altLang="zh-CN" sz="2400">
                <a:solidFill>
                  <a:schemeClr val="bg1"/>
                </a:solidFill>
              </a:rPr>
              <a:t>msg)</a:t>
            </a:r>
            <a:r>
              <a:rPr lang="zh-CN" altLang="en-US" sz="2400">
                <a:solidFill>
                  <a:schemeClr val="bg1"/>
                </a:solidFill>
              </a:rPr>
              <a:t>。在这</a:t>
            </a:r>
            <a:r>
              <a:rPr lang="en-US" altLang="zh-CN" sz="2400">
                <a:solidFill>
                  <a:schemeClr val="bg1"/>
                </a:solidFill>
              </a:rPr>
              <a:t>n· 2</a:t>
            </a:r>
            <a:r>
              <a:rPr lang="en-US" altLang="zh-CN" sz="2400" baseline="40000">
                <a:solidFill>
                  <a:schemeClr val="bg1"/>
                </a:solidFill>
              </a:rPr>
              <a:t>id</a:t>
            </a:r>
            <a:r>
              <a:rPr lang="en-US" altLang="zh-CN" sz="2400" baseline="26000">
                <a:solidFill>
                  <a:schemeClr val="bg1"/>
                </a:solidFill>
              </a:rPr>
              <a:t>i</a:t>
            </a:r>
            <a:r>
              <a:rPr lang="zh-CN" altLang="en-US" sz="2400">
                <a:solidFill>
                  <a:schemeClr val="bg1"/>
                </a:solidFill>
              </a:rPr>
              <a:t>轮中，一个非唤醒的</a:t>
            </a:r>
            <a:r>
              <a:rPr lang="en-US" altLang="zh-CN" sz="2400">
                <a:solidFill>
                  <a:schemeClr val="bg1"/>
                </a:solidFill>
              </a:rPr>
              <a:t>msg&lt;id</a:t>
            </a:r>
            <a:r>
              <a:rPr lang="en-US" altLang="zh-CN" sz="2400" baseline="-25000">
                <a:solidFill>
                  <a:schemeClr val="bg1"/>
                </a:solidFill>
              </a:rPr>
              <a:t>j</a:t>
            </a:r>
            <a:r>
              <a:rPr lang="en-US" altLang="zh-CN" sz="2400">
                <a:solidFill>
                  <a:schemeClr val="bg1"/>
                </a:solidFill>
              </a:rPr>
              <a:t>&gt;</a:t>
            </a:r>
            <a:r>
              <a:rPr lang="zh-CN" altLang="en-US" sz="2400">
                <a:solidFill>
                  <a:schemeClr val="bg1"/>
                </a:solidFill>
              </a:rPr>
              <a:t>被转发的次数至多为：</a:t>
            </a:r>
          </a:p>
          <a:p>
            <a:pPr marL="914400" lvl="1" indent="-457200" eaLnBrk="1" hangingPunct="1">
              <a:lnSpc>
                <a:spcPct val="120000"/>
              </a:lnSpc>
              <a:spcBef>
                <a:spcPct val="10000"/>
              </a:spcBef>
              <a:buClr>
                <a:schemeClr val="bg1"/>
              </a:buClr>
              <a:buFontTx/>
              <a:buNone/>
            </a:pPr>
            <a:r>
              <a:rPr lang="zh-CN" altLang="en-US" sz="2400"/>
              <a:t>	</a:t>
            </a:r>
          </a:p>
        </p:txBody>
      </p:sp>
      <p:sp>
        <p:nvSpPr>
          <p:cNvPr id="24581" name="Rectangle 3">
            <a:extLst>
              <a:ext uri="{FF2B5EF4-FFF2-40B4-BE49-F238E27FC236}">
                <a16:creationId xmlns:a16="http://schemas.microsoft.com/office/drawing/2014/main" id="{008EB7AA-5FF8-4E9B-A410-164A00DA88A7}"/>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graphicFrame>
        <p:nvGraphicFramePr>
          <p:cNvPr id="24582" name="Object 4">
            <a:extLst>
              <a:ext uri="{FF2B5EF4-FFF2-40B4-BE49-F238E27FC236}">
                <a16:creationId xmlns:a16="http://schemas.microsoft.com/office/drawing/2014/main" id="{BBBB76AD-E533-4DC1-A5DF-FEF362451C63}"/>
              </a:ext>
            </a:extLst>
          </p:cNvPr>
          <p:cNvGraphicFramePr>
            <a:graphicFrameLocks noChangeAspect="1"/>
          </p:cNvGraphicFramePr>
          <p:nvPr>
            <p:ph sz="half" idx="2"/>
          </p:nvPr>
        </p:nvGraphicFramePr>
        <p:xfrm>
          <a:off x="1647825" y="5408613"/>
          <a:ext cx="6165850" cy="1260475"/>
        </p:xfrm>
        <a:graphic>
          <a:graphicData uri="http://schemas.openxmlformats.org/presentationml/2006/ole">
            <mc:AlternateContent xmlns:mc="http://schemas.openxmlformats.org/markup-compatibility/2006">
              <mc:Choice xmlns:v="urn:schemas-microsoft-com:vml" Requires="v">
                <p:oleObj spid="_x0000_s24583" name="Equation" r:id="rId3" imgW="1358310" imgH="406224" progId="Equation.DSMT4">
                  <p:embed/>
                </p:oleObj>
              </mc:Choice>
              <mc:Fallback>
                <p:oleObj name="Equation" r:id="rId3" imgW="1358310" imgH="406224"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7825" y="5408613"/>
                        <a:ext cx="6165850"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日期占位符 4">
            <a:extLst>
              <a:ext uri="{FF2B5EF4-FFF2-40B4-BE49-F238E27FC236}">
                <a16:creationId xmlns:a16="http://schemas.microsoft.com/office/drawing/2014/main" id="{9D72B761-2B47-4D85-81B3-424D490D30D7}"/>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5603" name="灯片编号占位符 6">
            <a:extLst>
              <a:ext uri="{FF2B5EF4-FFF2-40B4-BE49-F238E27FC236}">
                <a16:creationId xmlns:a16="http://schemas.microsoft.com/office/drawing/2014/main" id="{B214335F-2B7A-400E-B32F-E6B39F875FB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17409E9-77BE-4BA9-BDBC-270BFB08B687}" type="slidenum">
              <a:rPr lang="en-US" altLang="zh-CN" sz="1400" b="0">
                <a:solidFill>
                  <a:srgbClr val="00CC00"/>
                </a:solidFill>
                <a:ea typeface="宋体" panose="02010600030101010101" pitchFamily="2" charset="-122"/>
              </a:rPr>
              <a:pPr>
                <a:spcBef>
                  <a:spcPct val="0"/>
                </a:spcBef>
                <a:buClrTx/>
                <a:buFontTx/>
                <a:buNone/>
              </a:pPr>
              <a:t>21</a:t>
            </a:fld>
            <a:endParaRPr lang="en-US" altLang="zh-CN" sz="1400" b="0">
              <a:solidFill>
                <a:srgbClr val="00CC00"/>
              </a:solidFill>
              <a:ea typeface="宋体" panose="02010600030101010101" pitchFamily="2" charset="-122"/>
            </a:endParaRPr>
          </a:p>
        </p:txBody>
      </p:sp>
      <p:sp>
        <p:nvSpPr>
          <p:cNvPr id="25604" name="Rectangle 2">
            <a:extLst>
              <a:ext uri="{FF2B5EF4-FFF2-40B4-BE49-F238E27FC236}">
                <a16:creationId xmlns:a16="http://schemas.microsoft.com/office/drawing/2014/main" id="{FE8E0F81-A155-4238-9F46-D9766DC374FD}"/>
              </a:ext>
            </a:extLst>
          </p:cNvPr>
          <p:cNvSpPr>
            <a:spLocks noGrp="1" noChangeArrowheads="1"/>
          </p:cNvSpPr>
          <p:nvPr>
            <p:ph type="body" sz="half" idx="1"/>
          </p:nvPr>
        </p:nvSpPr>
        <p:spPr>
          <a:xfrm>
            <a:off x="0" y="728663"/>
            <a:ext cx="8642350" cy="6840537"/>
          </a:xfrm>
        </p:spPr>
        <p:txBody>
          <a:bodyPr/>
          <a:lstStyle/>
          <a:p>
            <a:pPr marL="533400" indent="-533400" algn="just" eaLnBrk="1" hangingPunct="1">
              <a:lnSpc>
                <a:spcPct val="120000"/>
              </a:lnSpc>
              <a:spcBef>
                <a:spcPct val="10000"/>
              </a:spcBef>
              <a:buClr>
                <a:schemeClr val="bg1"/>
              </a:buClr>
              <a:buFont typeface="Wingdings" panose="05000000000000000000" pitchFamily="2" charset="2"/>
              <a:buNone/>
            </a:pPr>
            <a:r>
              <a:rPr lang="en-US" altLang="zh-CN" sz="2400"/>
              <a:t>	    </a:t>
            </a:r>
            <a:r>
              <a:rPr lang="zh-CN" altLang="en-US" sz="2400">
                <a:solidFill>
                  <a:schemeClr val="bg1"/>
                </a:solidFill>
              </a:rPr>
              <a:t>故有：第三类</a:t>
            </a:r>
            <a:r>
              <a:rPr lang="en-US" altLang="zh-CN" sz="2400">
                <a:solidFill>
                  <a:schemeClr val="bg1"/>
                </a:solidFill>
              </a:rPr>
              <a:t>msg</a:t>
            </a:r>
            <a:r>
              <a:rPr lang="zh-CN" altLang="en-US" sz="2400">
                <a:solidFill>
                  <a:schemeClr val="bg1"/>
                </a:solidFill>
              </a:rPr>
              <a:t>总数至多为</a:t>
            </a:r>
            <a:r>
              <a:rPr lang="en-US" altLang="zh-CN" sz="2400">
                <a:solidFill>
                  <a:schemeClr val="bg1"/>
                </a:solidFill>
              </a:rPr>
              <a:t>(</a:t>
            </a:r>
            <a:r>
              <a:rPr lang="zh-CN" altLang="en-US" sz="2400">
                <a:solidFill>
                  <a:schemeClr val="bg1"/>
                </a:solidFill>
              </a:rPr>
              <a:t>包括</a:t>
            </a:r>
            <a:r>
              <a:rPr lang="en-US" altLang="zh-CN" sz="2400">
                <a:solidFill>
                  <a:schemeClr val="bg1"/>
                </a:solidFill>
              </a:rPr>
              <a:t>leader)</a:t>
            </a:r>
          </a:p>
          <a:p>
            <a:pPr marL="533400" indent="-533400" algn="just" eaLnBrk="1" hangingPunct="1">
              <a:lnSpc>
                <a:spcPct val="120000"/>
              </a:lnSpc>
              <a:spcBef>
                <a:spcPct val="10000"/>
              </a:spcBef>
              <a:buClr>
                <a:schemeClr val="bg1"/>
              </a:buClr>
              <a:buFont typeface="Wingdings" panose="05000000000000000000" pitchFamily="2" charset="2"/>
              <a:buNone/>
            </a:pPr>
            <a:endParaRPr lang="en-US" altLang="zh-CN" sz="2400">
              <a:solidFill>
                <a:schemeClr val="bg1"/>
              </a:solidFill>
            </a:endParaRPr>
          </a:p>
          <a:p>
            <a:pPr marL="533400" indent="-533400" algn="just" eaLnBrk="1" hangingPunct="1">
              <a:lnSpc>
                <a:spcPct val="120000"/>
              </a:lnSpc>
              <a:spcBef>
                <a:spcPct val="10000"/>
              </a:spcBef>
              <a:buClr>
                <a:schemeClr val="bg1"/>
              </a:buClr>
              <a:buFont typeface="Wingdings" panose="05000000000000000000" pitchFamily="2" charset="2"/>
              <a:buNone/>
            </a:pPr>
            <a:endParaRPr lang="en-US" altLang="zh-CN" sz="2800"/>
          </a:p>
          <a:p>
            <a:pPr marL="914400" lvl="1" indent="-457200" algn="just" eaLnBrk="1" hangingPunct="1">
              <a:lnSpc>
                <a:spcPct val="120000"/>
              </a:lnSpc>
              <a:spcBef>
                <a:spcPct val="45000"/>
              </a:spcBef>
              <a:spcAft>
                <a:spcPct val="80000"/>
              </a:spcAft>
              <a:buClr>
                <a:schemeClr val="bg1"/>
              </a:buClr>
              <a:buFontTx/>
              <a:buNone/>
            </a:pPr>
            <a:r>
              <a:rPr lang="en-US" altLang="zh-CN" sz="2400"/>
              <a:t>	</a:t>
            </a:r>
            <a:r>
              <a:rPr lang="zh-CN" altLang="en-US" sz="2400">
                <a:solidFill>
                  <a:schemeClr val="bg1"/>
                </a:solidFill>
              </a:rPr>
              <a:t>基于引理</a:t>
            </a:r>
            <a:r>
              <a:rPr lang="en-US" altLang="zh-CN" sz="2400">
                <a:solidFill>
                  <a:schemeClr val="bg1"/>
                </a:solidFill>
              </a:rPr>
              <a:t>3.12</a:t>
            </a:r>
            <a:r>
              <a:rPr lang="zh-CN" altLang="en-US" sz="2400">
                <a:solidFill>
                  <a:schemeClr val="bg1"/>
                </a:solidFill>
              </a:rPr>
              <a:t>的同样理由，当所有结点参与选举，及标识符为</a:t>
            </a:r>
            <a:r>
              <a:rPr lang="en-US" altLang="zh-CN" sz="2400">
                <a:solidFill>
                  <a:schemeClr val="bg1"/>
                </a:solidFill>
              </a:rPr>
              <a:t>0, 1, …, n-1</a:t>
            </a:r>
            <a:r>
              <a:rPr lang="zh-CN" altLang="en-US" sz="2400">
                <a:solidFill>
                  <a:schemeClr val="bg1"/>
                </a:solidFill>
              </a:rPr>
              <a:t>时有：</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p>
          <a:p>
            <a:pPr marL="914400" lvl="1" indent="-457200" algn="just" eaLnBrk="1" hangingPunct="1">
              <a:lnSpc>
                <a:spcPct val="120000"/>
              </a:lnSpc>
              <a:spcBef>
                <a:spcPct val="10000"/>
              </a:spcBef>
              <a:buClr>
                <a:schemeClr val="bg1"/>
              </a:buClr>
              <a:buFontTx/>
              <a:buNone/>
            </a:pPr>
            <a:endParaRPr lang="zh-CN" altLang="en-US" sz="2400">
              <a:solidFill>
                <a:schemeClr val="bg1"/>
              </a:solidFill>
            </a:endParaRPr>
          </a:p>
          <a:p>
            <a:pPr marL="914400" lvl="1" indent="-457200" algn="just" eaLnBrk="1" hangingPunct="1">
              <a:lnSpc>
                <a:spcPct val="120000"/>
              </a:lnSpc>
              <a:spcBef>
                <a:spcPct val="10000"/>
              </a:spcBef>
              <a:buClr>
                <a:schemeClr val="bg1"/>
              </a:buClr>
              <a:buFontTx/>
              <a:buNone/>
            </a:pPr>
            <a:r>
              <a:rPr lang="zh-CN" altLang="en-US" sz="2400">
                <a:solidFill>
                  <a:schemeClr val="bg1"/>
                </a:solidFill>
              </a:rPr>
              <a:t>       这里，</a:t>
            </a:r>
            <a:r>
              <a:rPr lang="zh-CN" altLang="en-US" sz="2400">
                <a:solidFill>
                  <a:schemeClr val="bg1"/>
                </a:solidFill>
                <a:latin typeface="DotumChe" panose="020B0609000101010101" pitchFamily="49" charset="-127"/>
                <a:ea typeface="DotumChe" panose="020B0609000101010101" pitchFamily="49" charset="-127"/>
              </a:rPr>
              <a:t>∀</a:t>
            </a:r>
            <a:r>
              <a:rPr lang="en-US" altLang="zh-CN" sz="2400">
                <a:solidFill>
                  <a:schemeClr val="bg1"/>
                </a:solidFill>
                <a:latin typeface="DotumChe" panose="020B0609000101010101" pitchFamily="49" charset="-127"/>
                <a:ea typeface="宋体" panose="02010600030101010101" pitchFamily="2" charset="-122"/>
              </a:rPr>
              <a:t>id</a:t>
            </a:r>
            <a:r>
              <a:rPr lang="en-US" altLang="zh-CN" sz="2400" baseline="-25000">
                <a:solidFill>
                  <a:schemeClr val="bg1"/>
                </a:solidFill>
                <a:latin typeface="DotumChe" panose="020B0609000101010101" pitchFamily="49" charset="-127"/>
                <a:ea typeface="宋体" panose="02010600030101010101" pitchFamily="2" charset="-122"/>
              </a:rPr>
              <a:t>i</a:t>
            </a:r>
            <a:r>
              <a:rPr lang="en-US" altLang="zh-CN" sz="2400">
                <a:solidFill>
                  <a:schemeClr val="bg1"/>
                </a:solidFill>
                <a:latin typeface="黑体" panose="02010609060101010101" pitchFamily="49" charset="-122"/>
              </a:rPr>
              <a:t>∈[0</a:t>
            </a:r>
            <a:r>
              <a:rPr lang="zh-CN" altLang="en-US" sz="2400">
                <a:solidFill>
                  <a:schemeClr val="bg1"/>
                </a:solidFill>
                <a:latin typeface="黑体" panose="02010609060101010101" pitchFamily="49" charset="-122"/>
              </a:rPr>
              <a:t>，</a:t>
            </a:r>
            <a:r>
              <a:rPr lang="en-US" altLang="zh-CN" sz="2400">
                <a:solidFill>
                  <a:schemeClr val="bg1"/>
                </a:solidFill>
                <a:latin typeface="黑体" panose="02010609060101010101" pitchFamily="49" charset="-122"/>
              </a:rPr>
              <a:t>n-1]</a:t>
            </a:r>
            <a:endParaRPr lang="en-US" altLang="zh-CN" sz="2400"/>
          </a:p>
          <a:p>
            <a:pPr marL="914400" lvl="1" indent="-457200" algn="just" eaLnBrk="1" hangingPunct="1">
              <a:lnSpc>
                <a:spcPct val="120000"/>
              </a:lnSpc>
              <a:spcBef>
                <a:spcPct val="10000"/>
              </a:spcBef>
              <a:buClr>
                <a:schemeClr val="bg1"/>
              </a:buClr>
              <a:buFontTx/>
              <a:buNone/>
            </a:pPr>
            <a:r>
              <a:rPr lang="en-US" altLang="zh-CN" sz="2400"/>
              <a:t>Th3.15</a:t>
            </a:r>
            <a:r>
              <a:rPr lang="en-US" altLang="zh-CN" sz="2400">
                <a:solidFill>
                  <a:schemeClr val="bg1"/>
                </a:solidFill>
              </a:rPr>
              <a:t> </a:t>
            </a:r>
            <a:r>
              <a:rPr lang="zh-CN" altLang="en-US" sz="2400">
                <a:solidFill>
                  <a:schemeClr val="bg1"/>
                </a:solidFill>
              </a:rPr>
              <a:t>存在一个同步的</a:t>
            </a:r>
            <a:r>
              <a:rPr lang="en-US" altLang="zh-CN" sz="2400">
                <a:solidFill>
                  <a:schemeClr val="bg1"/>
                </a:solidFill>
              </a:rPr>
              <a:t>leader</a:t>
            </a:r>
            <a:r>
              <a:rPr lang="zh-CN" altLang="en-US" sz="2400">
                <a:solidFill>
                  <a:schemeClr val="bg1"/>
                </a:solidFill>
              </a:rPr>
              <a:t>选举算法，其</a:t>
            </a:r>
            <a:r>
              <a:rPr lang="en-US" altLang="zh-CN" sz="2400">
                <a:solidFill>
                  <a:schemeClr val="bg1"/>
                </a:solidFill>
              </a:rPr>
              <a:t>msg</a:t>
            </a:r>
            <a:r>
              <a:rPr lang="zh-CN" altLang="en-US" sz="2400">
                <a:solidFill>
                  <a:schemeClr val="bg1"/>
                </a:solidFill>
              </a:rPr>
              <a:t>复杂度至多为</a:t>
            </a:r>
            <a:r>
              <a:rPr lang="en-US" altLang="zh-CN" sz="2400">
                <a:solidFill>
                  <a:schemeClr val="bg1"/>
                </a:solidFill>
              </a:rPr>
              <a:t>4n</a:t>
            </a:r>
          </a:p>
          <a:p>
            <a:pPr marL="914400" lvl="1" indent="-457200" algn="just" eaLnBrk="1" hangingPunct="1">
              <a:lnSpc>
                <a:spcPct val="120000"/>
              </a:lnSpc>
              <a:spcBef>
                <a:spcPct val="10000"/>
              </a:spcBef>
              <a:buClr>
                <a:schemeClr val="bg1"/>
              </a:buClr>
              <a:buFontTx/>
              <a:buNone/>
            </a:pPr>
            <a:r>
              <a:rPr lang="en-US" altLang="zh-CN" sz="2400">
                <a:solidFill>
                  <a:schemeClr val="bg1"/>
                </a:solidFill>
              </a:rPr>
              <a:t>	</a:t>
            </a:r>
            <a:r>
              <a:rPr lang="en-US" altLang="zh-CN" sz="2400"/>
              <a:t>pf</a:t>
            </a:r>
            <a:r>
              <a:rPr lang="zh-CN" altLang="en-US" sz="2400"/>
              <a:t>：</a:t>
            </a:r>
            <a:r>
              <a:rPr lang="zh-CN" altLang="en-US" sz="2400">
                <a:solidFill>
                  <a:schemeClr val="bg1"/>
                </a:solidFill>
              </a:rPr>
              <a:t>由引理</a:t>
            </a:r>
            <a:r>
              <a:rPr lang="en-US" altLang="zh-CN" sz="2400">
                <a:solidFill>
                  <a:schemeClr val="bg1"/>
                </a:solidFill>
              </a:rPr>
              <a:t>3.10</a:t>
            </a:r>
            <a:r>
              <a:rPr lang="zh-CN" altLang="en-US" sz="2400">
                <a:solidFill>
                  <a:schemeClr val="bg1"/>
                </a:solidFill>
              </a:rPr>
              <a:t>，</a:t>
            </a:r>
            <a:r>
              <a:rPr lang="en-US" altLang="zh-CN" sz="2400">
                <a:solidFill>
                  <a:schemeClr val="bg1"/>
                </a:solidFill>
              </a:rPr>
              <a:t>3.12</a:t>
            </a:r>
            <a:r>
              <a:rPr lang="zh-CN" altLang="en-US" sz="2400">
                <a:solidFill>
                  <a:schemeClr val="bg1"/>
                </a:solidFill>
              </a:rPr>
              <a:t>及</a:t>
            </a:r>
            <a:r>
              <a:rPr lang="en-US" altLang="zh-CN" sz="2400">
                <a:solidFill>
                  <a:schemeClr val="bg1"/>
                </a:solidFill>
              </a:rPr>
              <a:t>3.14</a:t>
            </a:r>
            <a:r>
              <a:rPr lang="zh-CN" altLang="en-US" sz="2400">
                <a:solidFill>
                  <a:schemeClr val="bg1"/>
                </a:solidFill>
              </a:rPr>
              <a:t>立即可得。</a:t>
            </a:r>
          </a:p>
          <a:p>
            <a:pPr marL="914400" lvl="1" indent="-457200" eaLnBrk="1" hangingPunct="1">
              <a:lnSpc>
                <a:spcPct val="120000"/>
              </a:lnSpc>
              <a:spcBef>
                <a:spcPct val="10000"/>
              </a:spcBef>
              <a:buClr>
                <a:schemeClr val="bg1"/>
              </a:buClr>
              <a:buFontTx/>
              <a:buNone/>
            </a:pPr>
            <a:endParaRPr lang="en-US" altLang="zh-CN" sz="2400">
              <a:solidFill>
                <a:schemeClr val="bg1"/>
              </a:solidFill>
            </a:endParaRPr>
          </a:p>
        </p:txBody>
      </p:sp>
      <p:sp>
        <p:nvSpPr>
          <p:cNvPr id="25605" name="Rectangle 3">
            <a:extLst>
              <a:ext uri="{FF2B5EF4-FFF2-40B4-BE49-F238E27FC236}">
                <a16:creationId xmlns:a16="http://schemas.microsoft.com/office/drawing/2014/main" id="{A93666D7-0A43-4179-B058-203981AE3814}"/>
              </a:ext>
            </a:extLst>
          </p:cNvPr>
          <p:cNvSpPr>
            <a:spLocks noChangeArrowheads="1"/>
          </p:cNvSpPr>
          <p:nvPr/>
        </p:nvSpPr>
        <p:spPr bwMode="auto">
          <a:xfrm>
            <a:off x="252413" y="0"/>
            <a:ext cx="8231187"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.4.1 </a:t>
            </a:r>
            <a:r>
              <a:rPr lang="zh-CN" altLang="en-US">
                <a:latin typeface="Times New Roman" panose="02020603050405020304" pitchFamily="18" charset="0"/>
              </a:rPr>
              <a:t>上界</a:t>
            </a:r>
            <a:r>
              <a:rPr lang="en-US" altLang="zh-CN">
                <a:latin typeface="Times New Roman" panose="02020603050405020304" pitchFamily="18" charset="0"/>
              </a:rPr>
              <a:t>O(n)</a:t>
            </a:r>
          </a:p>
        </p:txBody>
      </p:sp>
      <p:graphicFrame>
        <p:nvGraphicFramePr>
          <p:cNvPr id="25606" name="Object 4">
            <a:extLst>
              <a:ext uri="{FF2B5EF4-FFF2-40B4-BE49-F238E27FC236}">
                <a16:creationId xmlns:a16="http://schemas.microsoft.com/office/drawing/2014/main" id="{E4CA0B56-A69E-458E-93B9-92CA66CE2DC9}"/>
              </a:ext>
            </a:extLst>
          </p:cNvPr>
          <p:cNvGraphicFramePr>
            <a:graphicFrameLocks noChangeAspect="1"/>
          </p:cNvGraphicFramePr>
          <p:nvPr>
            <p:ph sz="half" idx="2"/>
          </p:nvPr>
        </p:nvGraphicFramePr>
        <p:xfrm>
          <a:off x="2457450" y="1179513"/>
          <a:ext cx="3465513" cy="1123950"/>
        </p:xfrm>
        <a:graphic>
          <a:graphicData uri="http://schemas.openxmlformats.org/presentationml/2006/ole">
            <mc:AlternateContent xmlns:mc="http://schemas.openxmlformats.org/markup-compatibility/2006">
              <mc:Choice xmlns:v="urn:schemas-microsoft-com:vml" Requires="v">
                <p:oleObj spid="_x0000_s25608" name="Equation" r:id="rId3" imgW="622030" imgH="444307" progId="Equation.DSMT4">
                  <p:embed/>
                </p:oleObj>
              </mc:Choice>
              <mc:Fallback>
                <p:oleObj name="Equation" r:id="rId3" imgW="622030" imgH="444307"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7450" y="1179513"/>
                        <a:ext cx="3465513" cy="1123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607" name="Object 5">
            <a:extLst>
              <a:ext uri="{FF2B5EF4-FFF2-40B4-BE49-F238E27FC236}">
                <a16:creationId xmlns:a16="http://schemas.microsoft.com/office/drawing/2014/main" id="{F7D4F9B9-0114-4509-826B-B78E4CED0DB4}"/>
              </a:ext>
            </a:extLst>
          </p:cNvPr>
          <p:cNvGraphicFramePr>
            <a:graphicFrameLocks noChangeAspect="1"/>
          </p:cNvGraphicFramePr>
          <p:nvPr/>
        </p:nvGraphicFramePr>
        <p:xfrm>
          <a:off x="2457450" y="3338513"/>
          <a:ext cx="4860925" cy="1214437"/>
        </p:xfrm>
        <a:graphic>
          <a:graphicData uri="http://schemas.openxmlformats.org/presentationml/2006/ole">
            <mc:AlternateContent xmlns:mc="http://schemas.openxmlformats.org/markup-compatibility/2006">
              <mc:Choice xmlns:v="urn:schemas-microsoft-com:vml" Requires="v">
                <p:oleObj spid="_x0000_s25609" name="Equation" r:id="rId5" imgW="1422400" imgH="444500" progId="Equation.DSMT4">
                  <p:embed/>
                </p:oleObj>
              </mc:Choice>
              <mc:Fallback>
                <p:oleObj name="Equation" r:id="rId5" imgW="1422400" imgH="44450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7450" y="3338513"/>
                        <a:ext cx="4860925" cy="1214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日期占位符 4">
            <a:extLst>
              <a:ext uri="{FF2B5EF4-FFF2-40B4-BE49-F238E27FC236}">
                <a16:creationId xmlns:a16="http://schemas.microsoft.com/office/drawing/2014/main" id="{25D320CD-8F30-42BF-A608-40736C9B9581}"/>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6627" name="灯片编号占位符 6">
            <a:extLst>
              <a:ext uri="{FF2B5EF4-FFF2-40B4-BE49-F238E27FC236}">
                <a16:creationId xmlns:a16="http://schemas.microsoft.com/office/drawing/2014/main" id="{4DAD5920-403D-4860-A539-1ED4D7176CF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EADE974F-7EF8-4BD1-B0AE-B396DB028586}" type="slidenum">
              <a:rPr lang="en-US" altLang="zh-CN" sz="1400" b="0">
                <a:solidFill>
                  <a:srgbClr val="00CC00"/>
                </a:solidFill>
                <a:ea typeface="宋体" panose="02010600030101010101" pitchFamily="2" charset="-122"/>
              </a:rPr>
              <a:pPr>
                <a:spcBef>
                  <a:spcPct val="0"/>
                </a:spcBef>
                <a:buClrTx/>
                <a:buFontTx/>
                <a:buNone/>
              </a:pPr>
              <a:t>22</a:t>
            </a:fld>
            <a:endParaRPr lang="en-US" altLang="zh-CN" sz="1400" b="0">
              <a:solidFill>
                <a:srgbClr val="00CC00"/>
              </a:solidFill>
              <a:ea typeface="宋体" panose="02010600030101010101" pitchFamily="2" charset="-122"/>
            </a:endParaRPr>
          </a:p>
        </p:txBody>
      </p:sp>
      <p:sp>
        <p:nvSpPr>
          <p:cNvPr id="26628" name="Rectangle 2">
            <a:extLst>
              <a:ext uri="{FF2B5EF4-FFF2-40B4-BE49-F238E27FC236}">
                <a16:creationId xmlns:a16="http://schemas.microsoft.com/office/drawing/2014/main" id="{57FC9903-A1C4-4091-9D47-7446A9793F39}"/>
              </a:ext>
            </a:extLst>
          </p:cNvPr>
          <p:cNvSpPr>
            <a:spLocks noGrp="1" noChangeArrowheads="1"/>
          </p:cNvSpPr>
          <p:nvPr>
            <p:ph type="body" sz="half" idx="1"/>
          </p:nvPr>
        </p:nvSpPr>
        <p:spPr>
          <a:xfrm>
            <a:off x="0" y="773113"/>
            <a:ext cx="8642350" cy="6489700"/>
          </a:xfrm>
        </p:spPr>
        <p:txBody>
          <a:bodyPr/>
          <a:lstStyle/>
          <a:p>
            <a:pPr marL="914400" lvl="1" indent="-457200" algn="just" eaLnBrk="1" hangingPunct="1">
              <a:lnSpc>
                <a:spcPct val="120000"/>
              </a:lnSpc>
              <a:spcBef>
                <a:spcPct val="10000"/>
              </a:spcBef>
              <a:buClr>
                <a:schemeClr val="bg1"/>
              </a:buClr>
              <a:buFontTx/>
              <a:buNone/>
            </a:pPr>
            <a:r>
              <a:rPr lang="en-US" altLang="zh-CN" sz="2400">
                <a:solidFill>
                  <a:srgbClr val="FFFF00"/>
                </a:solidFill>
              </a:rPr>
              <a:t>(3) </a:t>
            </a:r>
            <a:r>
              <a:rPr lang="zh-CN" altLang="en-US" sz="2400">
                <a:solidFill>
                  <a:srgbClr val="FFFF00"/>
                </a:solidFill>
              </a:rPr>
              <a:t>时间复杂度</a:t>
            </a:r>
          </a:p>
          <a:p>
            <a:pPr marL="914400" lvl="1" indent="-457200" algn="just" eaLnBrk="1" hangingPunct="1">
              <a:lnSpc>
                <a:spcPct val="120000"/>
              </a:lnSpc>
              <a:spcBef>
                <a:spcPct val="10000"/>
              </a:spcBef>
              <a:buClr>
                <a:schemeClr val="bg1"/>
              </a:buClr>
              <a:buFontTx/>
              <a:buNone/>
            </a:pPr>
            <a:r>
              <a:rPr lang="zh-CN" altLang="en-US" sz="2400"/>
              <a:t>	</a:t>
            </a:r>
            <a:r>
              <a:rPr lang="zh-CN" altLang="en-US" sz="2400">
                <a:solidFill>
                  <a:schemeClr val="bg1"/>
                </a:solidFill>
              </a:rPr>
              <a:t>由引理</a:t>
            </a:r>
            <a:r>
              <a:rPr lang="en-US" altLang="zh-CN" sz="2400">
                <a:solidFill>
                  <a:schemeClr val="bg1"/>
                </a:solidFill>
              </a:rPr>
              <a:t>3.13</a:t>
            </a:r>
            <a:r>
              <a:rPr lang="zh-CN" altLang="en-US" sz="2400">
                <a:solidFill>
                  <a:schemeClr val="bg1"/>
                </a:solidFill>
              </a:rPr>
              <a:t>知，当</a:t>
            </a:r>
            <a:r>
              <a:rPr lang="en-US" altLang="zh-CN" sz="2400">
                <a:solidFill>
                  <a:schemeClr val="bg1"/>
                </a:solidFill>
              </a:rPr>
              <a:t>leader</a:t>
            </a:r>
            <a:r>
              <a:rPr lang="zh-CN" altLang="en-US" sz="2400">
                <a:solidFill>
                  <a:schemeClr val="bg1"/>
                </a:solidFill>
              </a:rPr>
              <a:t>接收到自己的</a:t>
            </a:r>
            <a:r>
              <a:rPr lang="en-US" altLang="zh-CN" sz="2400">
                <a:solidFill>
                  <a:schemeClr val="bg1"/>
                </a:solidFill>
              </a:rPr>
              <a:t>id</a:t>
            </a:r>
            <a:r>
              <a:rPr lang="zh-CN" altLang="en-US" sz="2400">
                <a:solidFill>
                  <a:schemeClr val="bg1"/>
                </a:solidFill>
              </a:rPr>
              <a:t>时，计算终止。这发生在第一个启动算法的节点之后的</a:t>
            </a:r>
            <a:r>
              <a:rPr lang="en-US" altLang="zh-CN" sz="2400"/>
              <a:t>O(n· 2</a:t>
            </a:r>
            <a:r>
              <a:rPr lang="en-US" altLang="zh-CN" sz="2400" baseline="40000"/>
              <a:t>i</a:t>
            </a:r>
            <a:r>
              <a:rPr lang="en-US" altLang="zh-CN" sz="2400"/>
              <a:t>)</a:t>
            </a:r>
            <a:r>
              <a:rPr lang="zh-CN" altLang="en-US" sz="2400">
                <a:solidFill>
                  <a:schemeClr val="bg1"/>
                </a:solidFill>
              </a:rPr>
              <a:t>轮，其中</a:t>
            </a:r>
            <a:r>
              <a:rPr lang="en-US" altLang="zh-CN" sz="2400">
                <a:solidFill>
                  <a:schemeClr val="bg1"/>
                </a:solidFill>
              </a:rPr>
              <a:t>i</a:t>
            </a:r>
            <a:r>
              <a:rPr lang="zh-CN" altLang="en-US" sz="2400">
                <a:solidFill>
                  <a:schemeClr val="bg1"/>
                </a:solidFill>
              </a:rPr>
              <a:t>是</a:t>
            </a:r>
            <a:r>
              <a:rPr lang="en-US" altLang="zh-CN" sz="2400">
                <a:solidFill>
                  <a:schemeClr val="bg1"/>
                </a:solidFill>
              </a:rPr>
              <a:t>leader</a:t>
            </a:r>
            <a:r>
              <a:rPr lang="zh-CN" altLang="en-US" sz="2400">
                <a:solidFill>
                  <a:schemeClr val="bg1"/>
                </a:solidFill>
              </a:rPr>
              <a:t>的标识符。 </a:t>
            </a:r>
            <a:r>
              <a:rPr lang="en-US" altLang="zh-CN" sz="2400">
                <a:solidFill>
                  <a:schemeClr val="bg1"/>
                </a:solidFill>
              </a:rPr>
              <a:t>// </a:t>
            </a:r>
            <a:r>
              <a:rPr lang="zh-CN" altLang="en-US" sz="2400">
                <a:solidFill>
                  <a:schemeClr val="bg1"/>
                </a:solidFill>
              </a:rPr>
              <a:t>当</a:t>
            </a:r>
            <a:r>
              <a:rPr lang="en-US" altLang="zh-CN" sz="2400">
                <a:solidFill>
                  <a:schemeClr val="bg1"/>
                </a:solidFill>
              </a:rPr>
              <a:t>i=0</a:t>
            </a:r>
            <a:r>
              <a:rPr lang="zh-CN" altLang="en-US" sz="2400">
                <a:solidFill>
                  <a:schemeClr val="bg1"/>
                </a:solidFill>
              </a:rPr>
              <a:t>时，为</a:t>
            </a:r>
            <a:r>
              <a:rPr lang="en-US" altLang="zh-CN" sz="2400">
                <a:solidFill>
                  <a:schemeClr val="bg1"/>
                </a:solidFill>
              </a:rPr>
              <a:t>O(n)</a:t>
            </a:r>
            <a:r>
              <a:rPr lang="zh-CN" altLang="en-US" sz="2400">
                <a:solidFill>
                  <a:schemeClr val="bg1"/>
                </a:solidFill>
              </a:rPr>
              <a:t>轮</a:t>
            </a:r>
          </a:p>
          <a:p>
            <a:pPr marL="1295400" lvl="2" indent="-381000" algn="just" eaLnBrk="1" hangingPunct="1">
              <a:lnSpc>
                <a:spcPct val="105000"/>
              </a:lnSpc>
              <a:spcBef>
                <a:spcPct val="10000"/>
              </a:spcBef>
              <a:buClr>
                <a:schemeClr val="bg1"/>
              </a:buClr>
              <a:buFont typeface="Arial" panose="020B0604020202020204" pitchFamily="34" charset="0"/>
              <a:buNone/>
            </a:pPr>
            <a:r>
              <a:rPr lang="en-US" altLang="zh-CN">
                <a:solidFill>
                  <a:schemeClr val="bg1"/>
                </a:solidFill>
                <a:latin typeface="黑体" panose="02010609060101010101" pitchFamily="49" charset="-122"/>
              </a:rPr>
              <a:t>//</a:t>
            </a:r>
            <a:r>
              <a:rPr lang="zh-CN" altLang="en-US">
                <a:solidFill>
                  <a:srgbClr val="00FF00"/>
                </a:solidFill>
                <a:latin typeface="黑体" panose="02010609060101010101" pitchFamily="49" charset="-122"/>
              </a:rPr>
              <a:t>运行时间与环大小及标识符取值相关</a:t>
            </a:r>
          </a:p>
          <a:p>
            <a:pPr marL="914400" lvl="1" indent="-457200" algn="just" eaLnBrk="1" hangingPunct="1">
              <a:lnSpc>
                <a:spcPct val="120000"/>
              </a:lnSpc>
              <a:spcBef>
                <a:spcPct val="10000"/>
              </a:spcBef>
              <a:buClr>
                <a:schemeClr val="bg1"/>
              </a:buClr>
              <a:buFontTx/>
              <a:buNone/>
            </a:pPr>
            <a:endParaRPr lang="zh-CN" altLang="en-US" sz="2400">
              <a:solidFill>
                <a:schemeClr val="bg1"/>
              </a:solidFill>
            </a:endParaRPr>
          </a:p>
          <a:p>
            <a:pPr marL="914400" lvl="1" indent="-457200" algn="just" eaLnBrk="1" hangingPunct="1">
              <a:lnSpc>
                <a:spcPct val="120000"/>
              </a:lnSpc>
              <a:spcBef>
                <a:spcPct val="10000"/>
              </a:spcBef>
              <a:buClr>
                <a:schemeClr val="bg1"/>
              </a:buClr>
              <a:buFontTx/>
              <a:buNone/>
            </a:pPr>
            <a:r>
              <a:rPr lang="en-US" altLang="zh-CN" sz="2400">
                <a:solidFill>
                  <a:srgbClr val="FFFF00"/>
                </a:solidFill>
              </a:rPr>
              <a:t>(4) </a:t>
            </a:r>
            <a:r>
              <a:rPr lang="zh-CN" altLang="en-US" sz="2400">
                <a:solidFill>
                  <a:srgbClr val="FFFF00"/>
                </a:solidFill>
              </a:rPr>
              <a:t>思考</a:t>
            </a:r>
          </a:p>
          <a:p>
            <a:pPr marL="914400" lvl="1" indent="-457200" algn="just" eaLnBrk="1" hangingPunct="1">
              <a:lnSpc>
                <a:spcPct val="120000"/>
              </a:lnSpc>
              <a:spcBef>
                <a:spcPct val="10000"/>
              </a:spcBef>
              <a:buClr>
                <a:schemeClr val="bg1"/>
              </a:buClr>
              <a:buFontTx/>
              <a:buNone/>
            </a:pPr>
            <a:r>
              <a:rPr lang="zh-CN" altLang="en-US" sz="2400"/>
              <a:t>	</a:t>
            </a:r>
            <a:r>
              <a:rPr lang="zh-CN" altLang="en-US" sz="2400">
                <a:solidFill>
                  <a:schemeClr val="bg1"/>
                </a:solidFill>
              </a:rPr>
              <a:t>为何非唤醒</a:t>
            </a:r>
            <a:r>
              <a:rPr lang="en-US" altLang="zh-CN" sz="2400">
                <a:solidFill>
                  <a:schemeClr val="bg1"/>
                </a:solidFill>
              </a:rPr>
              <a:t>msg</a:t>
            </a:r>
            <a:r>
              <a:rPr lang="zh-CN" altLang="en-US" sz="2400">
                <a:solidFill>
                  <a:schemeClr val="bg1"/>
                </a:solidFill>
              </a:rPr>
              <a:t>要延迟</a:t>
            </a:r>
            <a:r>
              <a:rPr lang="en-US" altLang="zh-CN" sz="2400">
                <a:solidFill>
                  <a:schemeClr val="bg1"/>
                </a:solidFill>
              </a:rPr>
              <a:t>2</a:t>
            </a:r>
            <a:r>
              <a:rPr lang="en-US" altLang="zh-CN" sz="2400" baseline="40000">
                <a:solidFill>
                  <a:schemeClr val="bg1"/>
                </a:solidFill>
              </a:rPr>
              <a:t>i</a:t>
            </a:r>
            <a:r>
              <a:rPr lang="en-US" altLang="zh-CN" sz="2400">
                <a:solidFill>
                  <a:schemeClr val="bg1"/>
                </a:solidFill>
              </a:rPr>
              <a:t> -1</a:t>
            </a:r>
            <a:r>
              <a:rPr lang="zh-CN" altLang="en-US" sz="2400">
                <a:solidFill>
                  <a:schemeClr val="bg1"/>
                </a:solidFill>
              </a:rPr>
              <a:t>轮？</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a:t>
            </a:r>
          </a:p>
          <a:p>
            <a:pPr marL="914400" lvl="1" indent="-457200" algn="just" eaLnBrk="1" hangingPunct="1">
              <a:lnSpc>
                <a:spcPct val="120000"/>
              </a:lnSpc>
              <a:spcBef>
                <a:spcPct val="10000"/>
              </a:spcBef>
              <a:buClr>
                <a:schemeClr val="bg1"/>
              </a:buClr>
              <a:buFontTx/>
              <a:buNone/>
            </a:pPr>
            <a:r>
              <a:rPr lang="zh-CN" altLang="en-US" sz="2400">
                <a:solidFill>
                  <a:schemeClr val="bg1"/>
                </a:solidFill>
              </a:rPr>
              <a:t>	如何修改算法</a:t>
            </a:r>
            <a:r>
              <a:rPr lang="en-US" altLang="zh-CN" sz="2400">
                <a:solidFill>
                  <a:schemeClr val="bg1"/>
                </a:solidFill>
              </a:rPr>
              <a:t>3.2</a:t>
            </a:r>
            <a:r>
              <a:rPr lang="zh-CN" altLang="en-US" sz="2400">
                <a:solidFill>
                  <a:schemeClr val="bg1"/>
                </a:solidFill>
              </a:rPr>
              <a:t>来改善时间复杂性？</a:t>
            </a:r>
          </a:p>
        </p:txBody>
      </p:sp>
      <p:sp>
        <p:nvSpPr>
          <p:cNvPr id="26629" name="Rectangle 3">
            <a:extLst>
              <a:ext uri="{FF2B5EF4-FFF2-40B4-BE49-F238E27FC236}">
                <a16:creationId xmlns:a16="http://schemas.microsoft.com/office/drawing/2014/main" id="{A699F0E0-8DAE-4552-AF46-65C81DB9E693}"/>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.4.1 </a:t>
            </a:r>
            <a:r>
              <a:rPr lang="zh-CN" altLang="en-US" sz="3600">
                <a:latin typeface="Times New Roman" panose="02020603050405020304" pitchFamily="18" charset="0"/>
              </a:rPr>
              <a:t>上界</a:t>
            </a:r>
            <a:r>
              <a:rPr lang="en-US" altLang="zh-CN" sz="3600">
                <a:latin typeface="Times New Roman" panose="02020603050405020304" pitchFamily="18" charset="0"/>
              </a:rPr>
              <a:t>O(n)</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日期占位符 4">
            <a:extLst>
              <a:ext uri="{FF2B5EF4-FFF2-40B4-BE49-F238E27FC236}">
                <a16:creationId xmlns:a16="http://schemas.microsoft.com/office/drawing/2014/main" id="{9201973A-6A79-4656-BD8E-89589489BD9B}"/>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7651" name="灯片编号占位符 6">
            <a:extLst>
              <a:ext uri="{FF2B5EF4-FFF2-40B4-BE49-F238E27FC236}">
                <a16:creationId xmlns:a16="http://schemas.microsoft.com/office/drawing/2014/main" id="{1BCA80FC-D138-40D5-838B-EDA70B2F40C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140C8C8A-495C-473B-A579-190BCF0608B4}" type="slidenum">
              <a:rPr lang="en-US" altLang="zh-CN" sz="1400" b="0">
                <a:solidFill>
                  <a:srgbClr val="00CC00"/>
                </a:solidFill>
                <a:ea typeface="宋体" panose="02010600030101010101" pitchFamily="2" charset="-122"/>
              </a:rPr>
              <a:pPr>
                <a:spcBef>
                  <a:spcPct val="0"/>
                </a:spcBef>
                <a:buClrTx/>
                <a:buFontTx/>
                <a:buNone/>
              </a:pPr>
              <a:t>23</a:t>
            </a:fld>
            <a:endParaRPr lang="en-US" altLang="zh-CN" sz="1400" b="0">
              <a:solidFill>
                <a:srgbClr val="00CC00"/>
              </a:solidFill>
              <a:ea typeface="宋体" panose="02010600030101010101" pitchFamily="2" charset="-122"/>
            </a:endParaRPr>
          </a:p>
        </p:txBody>
      </p:sp>
      <p:sp>
        <p:nvSpPr>
          <p:cNvPr id="27652" name="Rectangle 2">
            <a:extLst>
              <a:ext uri="{FF2B5EF4-FFF2-40B4-BE49-F238E27FC236}">
                <a16:creationId xmlns:a16="http://schemas.microsoft.com/office/drawing/2014/main" id="{6DCE3AD0-8310-47DC-B60F-E82321F3619A}"/>
              </a:ext>
            </a:extLst>
          </p:cNvPr>
          <p:cNvSpPr>
            <a:spLocks noGrp="1" noChangeArrowheads="1"/>
          </p:cNvSpPr>
          <p:nvPr>
            <p:ph type="body" sz="half" idx="1"/>
          </p:nvPr>
        </p:nvSpPr>
        <p:spPr>
          <a:xfrm>
            <a:off x="0" y="908050"/>
            <a:ext cx="8983663" cy="5761038"/>
          </a:xfrm>
        </p:spPr>
        <p:txBody>
          <a:bodyPr/>
          <a:lstStyle/>
          <a:p>
            <a:pPr marL="533400" indent="-533400" algn="just">
              <a:lnSpc>
                <a:spcPct val="120000"/>
              </a:lnSpc>
              <a:spcBef>
                <a:spcPct val="10000"/>
              </a:spcBef>
              <a:buClr>
                <a:schemeClr val="bg1"/>
              </a:buClr>
              <a:buFont typeface="Wingdings" panose="05000000000000000000" pitchFamily="2" charset="2"/>
              <a:buNone/>
            </a:pPr>
            <a:r>
              <a:rPr lang="en-US" altLang="zh-CN" sz="2400"/>
              <a:t>	</a:t>
            </a:r>
            <a:r>
              <a:rPr lang="zh-CN" altLang="en-US" sz="2400">
                <a:solidFill>
                  <a:schemeClr val="bg1"/>
                </a:solidFill>
              </a:rPr>
              <a:t>上节中的两个算法在同步环上最坏的</a:t>
            </a:r>
            <a:r>
              <a:rPr lang="en-US" altLang="zh-CN" sz="2400">
                <a:solidFill>
                  <a:schemeClr val="bg1"/>
                </a:solidFill>
              </a:rPr>
              <a:t>msg</a:t>
            </a:r>
            <a:r>
              <a:rPr lang="zh-CN" altLang="en-US" sz="2400">
                <a:solidFill>
                  <a:schemeClr val="bg1"/>
                </a:solidFill>
              </a:rPr>
              <a:t>复杂度为</a:t>
            </a:r>
            <a:r>
              <a:rPr lang="en-US" altLang="zh-CN" sz="2400">
                <a:solidFill>
                  <a:schemeClr val="bg1"/>
                </a:solidFill>
              </a:rPr>
              <a:t>O(n)</a:t>
            </a:r>
            <a:r>
              <a:rPr lang="zh-CN" altLang="en-US" sz="2400">
                <a:solidFill>
                  <a:schemeClr val="bg1"/>
                </a:solidFill>
              </a:rPr>
              <a:t>，但两算法的</a:t>
            </a:r>
            <a:r>
              <a:rPr lang="zh-CN" altLang="en-US" sz="2400">
                <a:solidFill>
                  <a:srgbClr val="00FF00"/>
                </a:solidFill>
              </a:rPr>
              <a:t>缺陷</a:t>
            </a:r>
            <a:r>
              <a:rPr lang="zh-CN" altLang="en-US" sz="2400">
                <a:solidFill>
                  <a:schemeClr val="bg1"/>
                </a:solidFill>
              </a:rPr>
              <a:t>为：</a:t>
            </a:r>
          </a:p>
          <a:p>
            <a:pPr marL="533400" indent="-533400" algn="just">
              <a:lnSpc>
                <a:spcPct val="120000"/>
              </a:lnSpc>
              <a:spcBef>
                <a:spcPct val="10000"/>
              </a:spcBef>
              <a:buClr>
                <a:schemeClr val="bg1"/>
              </a:buClr>
              <a:buFont typeface="Wingdings" panose="05000000000000000000" pitchFamily="2" charset="2"/>
              <a:buNone/>
            </a:pPr>
            <a:r>
              <a:rPr lang="zh-CN" altLang="en-US" sz="2400">
                <a:solidFill>
                  <a:schemeClr val="bg1"/>
                </a:solidFill>
              </a:rPr>
              <a:t>	</a:t>
            </a:r>
            <a:r>
              <a:rPr lang="el-GR" altLang="zh-CN" sz="2400">
                <a:solidFill>
                  <a:schemeClr val="bg1"/>
                </a:solidFill>
                <a:latin typeface="黑体" panose="02010609060101010101" pitchFamily="49" charset="-122"/>
              </a:rPr>
              <a:t>①</a:t>
            </a:r>
            <a:r>
              <a:rPr lang="zh-CN" altLang="en-US" sz="2400">
                <a:solidFill>
                  <a:schemeClr val="bg1"/>
                </a:solidFill>
                <a:latin typeface="黑体" panose="02010609060101010101" pitchFamily="49" charset="-122"/>
              </a:rPr>
              <a:t> 它们用一种非同寻常的方式使用</a:t>
            </a:r>
            <a:r>
              <a:rPr lang="en-US" altLang="zh-CN" sz="2400">
                <a:solidFill>
                  <a:schemeClr val="bg1"/>
                </a:solidFill>
              </a:rPr>
              <a:t>id</a:t>
            </a:r>
            <a:r>
              <a:rPr lang="zh-CN" altLang="en-US" sz="2400">
                <a:solidFill>
                  <a:schemeClr val="bg1"/>
                </a:solidFill>
                <a:latin typeface="黑体" panose="02010609060101010101" pitchFamily="49" charset="-122"/>
              </a:rPr>
              <a:t>，即</a:t>
            </a:r>
            <a:r>
              <a:rPr lang="en-US" altLang="zh-CN" sz="2400">
                <a:solidFill>
                  <a:schemeClr val="bg1"/>
                </a:solidFill>
              </a:rPr>
              <a:t>id</a:t>
            </a:r>
            <a:r>
              <a:rPr lang="zh-CN" altLang="en-US" sz="2400">
                <a:solidFill>
                  <a:schemeClr val="bg1"/>
                </a:solidFill>
                <a:latin typeface="黑体" panose="02010609060101010101" pitchFamily="49" charset="-122"/>
              </a:rPr>
              <a:t>决定</a:t>
            </a:r>
            <a:r>
              <a:rPr lang="en-US" altLang="zh-CN" sz="2400">
                <a:solidFill>
                  <a:schemeClr val="bg1"/>
                </a:solidFill>
              </a:rPr>
              <a:t>msg</a:t>
            </a:r>
            <a:r>
              <a:rPr lang="zh-CN" altLang="en-US" sz="2400">
                <a:solidFill>
                  <a:schemeClr val="bg1"/>
                </a:solidFill>
                <a:latin typeface="黑体" panose="02010609060101010101" pitchFamily="49" charset="-122"/>
              </a:rPr>
              <a:t>延迟多长；</a:t>
            </a:r>
          </a:p>
          <a:p>
            <a:pPr marL="533400" indent="-533400" algn="just">
              <a:lnSpc>
                <a:spcPct val="120000"/>
              </a:lnSpc>
              <a:spcBef>
                <a:spcPct val="10000"/>
              </a:spcBef>
              <a:buClr>
                <a:schemeClr val="bg1"/>
              </a:buClr>
              <a:buFont typeface="Wingdings" panose="05000000000000000000" pitchFamily="2" charset="2"/>
              <a:buNone/>
            </a:pPr>
            <a:r>
              <a:rPr lang="zh-CN" altLang="en-US" sz="2400">
                <a:solidFill>
                  <a:schemeClr val="bg1"/>
                </a:solidFill>
              </a:rPr>
              <a:t>	</a:t>
            </a:r>
            <a:r>
              <a:rPr lang="zh-CN" altLang="el-GR" sz="2400">
                <a:solidFill>
                  <a:schemeClr val="bg1"/>
                </a:solidFill>
              </a:rPr>
              <a:t>②</a:t>
            </a:r>
            <a:r>
              <a:rPr lang="zh-CN" altLang="en-US" sz="2400">
                <a:solidFill>
                  <a:schemeClr val="bg1"/>
                </a:solidFill>
              </a:rPr>
              <a:t> 在每个容许的执行中，执行轮数依赖于</a:t>
            </a:r>
            <a:r>
              <a:rPr lang="en-US" altLang="zh-CN" sz="2400">
                <a:solidFill>
                  <a:schemeClr val="bg1"/>
                </a:solidFill>
              </a:rPr>
              <a:t>id</a:t>
            </a:r>
            <a:r>
              <a:rPr lang="zh-CN" altLang="en-US" sz="2400">
                <a:solidFill>
                  <a:schemeClr val="bg1"/>
                </a:solidFill>
              </a:rPr>
              <a:t>，而</a:t>
            </a:r>
            <a:r>
              <a:rPr lang="en-US" altLang="zh-CN" sz="2400">
                <a:solidFill>
                  <a:schemeClr val="bg1"/>
                </a:solidFill>
              </a:rPr>
              <a:t>id</a:t>
            </a:r>
            <a:r>
              <a:rPr lang="zh-CN" altLang="en-US" sz="2400">
                <a:solidFill>
                  <a:schemeClr val="bg1"/>
                </a:solidFill>
              </a:rPr>
              <a:t>相对于</a:t>
            </a:r>
            <a:r>
              <a:rPr lang="en-US" altLang="zh-CN" sz="2400">
                <a:solidFill>
                  <a:schemeClr val="bg1"/>
                </a:solidFill>
              </a:rPr>
              <a:t>n</a:t>
            </a:r>
            <a:r>
              <a:rPr lang="zh-CN" altLang="en-US" sz="2400">
                <a:solidFill>
                  <a:schemeClr val="bg1"/>
                </a:solidFill>
              </a:rPr>
              <a:t>而言可能是巨大的。</a:t>
            </a:r>
            <a:r>
              <a:rPr lang="en-US" altLang="zh-CN" sz="2400">
                <a:solidFill>
                  <a:schemeClr val="bg1"/>
                </a:solidFill>
              </a:rPr>
              <a:t>(</a:t>
            </a:r>
            <a:r>
              <a:rPr lang="zh-CN" altLang="en-US" sz="2400">
                <a:solidFill>
                  <a:schemeClr val="bg1"/>
                </a:solidFill>
              </a:rPr>
              <a:t>更主要的</a:t>
            </a:r>
            <a:r>
              <a:rPr lang="en-US" altLang="zh-CN" sz="2400">
                <a:solidFill>
                  <a:schemeClr val="bg1"/>
                </a:solidFill>
              </a:rPr>
              <a:t>)</a:t>
            </a:r>
          </a:p>
          <a:p>
            <a:pPr marL="533400" indent="-533400" algn="just">
              <a:lnSpc>
                <a:spcPct val="120000"/>
              </a:lnSpc>
              <a:spcBef>
                <a:spcPct val="10000"/>
              </a:spcBef>
              <a:buClr>
                <a:schemeClr val="bg1"/>
              </a:buClr>
              <a:buFont typeface="Wingdings" panose="05000000000000000000" pitchFamily="2" charset="2"/>
              <a:buNone/>
            </a:pPr>
            <a:r>
              <a:rPr lang="en-US" altLang="zh-CN" sz="2400">
                <a:solidFill>
                  <a:schemeClr val="bg1"/>
                </a:solidFill>
              </a:rPr>
              <a:t>	</a:t>
            </a:r>
            <a:r>
              <a:rPr lang="zh-CN" altLang="en-US" sz="2400">
                <a:solidFill>
                  <a:srgbClr val="00FF00"/>
                </a:solidFill>
              </a:rPr>
              <a:t>本节将说明：</a:t>
            </a:r>
          </a:p>
          <a:p>
            <a:pPr marL="533400" indent="-533400" algn="just">
              <a:lnSpc>
                <a:spcPct val="120000"/>
              </a:lnSpc>
              <a:spcBef>
                <a:spcPct val="10000"/>
              </a:spcBef>
              <a:buClr>
                <a:schemeClr val="bg1"/>
              </a:buClr>
              <a:buFont typeface="Wingdings" panose="05000000000000000000" pitchFamily="2" charset="2"/>
              <a:buNone/>
            </a:pPr>
            <a:r>
              <a:rPr lang="zh-CN" altLang="en-US" sz="2400">
                <a:solidFill>
                  <a:schemeClr val="bg1"/>
                </a:solidFill>
              </a:rPr>
              <a:t>	</a:t>
            </a:r>
            <a:r>
              <a:rPr lang="el-GR" altLang="zh-CN" sz="2400">
                <a:solidFill>
                  <a:schemeClr val="bg1"/>
                </a:solidFill>
                <a:latin typeface="黑体" panose="02010609060101010101" pitchFamily="49" charset="-122"/>
              </a:rPr>
              <a:t>①</a:t>
            </a:r>
            <a:r>
              <a:rPr lang="zh-CN" altLang="en-US" sz="2400">
                <a:solidFill>
                  <a:schemeClr val="bg1"/>
                </a:solidFill>
                <a:latin typeface="黑体" panose="02010609060101010101" pitchFamily="49" charset="-122"/>
              </a:rPr>
              <a:t> 这些性质对于基于消息的有效算法而言是固有的；</a:t>
            </a:r>
          </a:p>
          <a:p>
            <a:pPr marL="533400" indent="-533400" algn="just">
              <a:lnSpc>
                <a:spcPct val="120000"/>
              </a:lnSpc>
              <a:spcBef>
                <a:spcPct val="10000"/>
              </a:spcBef>
              <a:buClr>
                <a:schemeClr val="bg1"/>
              </a:buClr>
              <a:buFont typeface="Wingdings" panose="05000000000000000000" pitchFamily="2" charset="2"/>
              <a:buNone/>
            </a:pPr>
            <a:r>
              <a:rPr lang="zh-CN" altLang="en-US" sz="2400">
                <a:solidFill>
                  <a:schemeClr val="bg1"/>
                </a:solidFill>
                <a:latin typeface="黑体" panose="02010609060101010101" pitchFamily="49" charset="-122"/>
              </a:rPr>
              <a:t>	</a:t>
            </a:r>
            <a:r>
              <a:rPr lang="zh-CN" altLang="el-GR" sz="2400">
                <a:solidFill>
                  <a:schemeClr val="bg1"/>
                </a:solidFill>
              </a:rPr>
              <a:t>②</a:t>
            </a:r>
            <a:r>
              <a:rPr lang="zh-CN" altLang="en-US" sz="2400">
                <a:solidFill>
                  <a:schemeClr val="bg1"/>
                </a:solidFill>
              </a:rPr>
              <a:t> 若一个算法中的标识符仅用于比较，则它需要</a:t>
            </a:r>
            <a:r>
              <a:rPr lang="el-GR" altLang="zh-CN" sz="2400">
                <a:solidFill>
                  <a:schemeClr val="bg1"/>
                </a:solidFill>
              </a:rPr>
              <a:t>Ω</a:t>
            </a:r>
            <a:r>
              <a:rPr lang="en-US" altLang="zh-CN" sz="2400">
                <a:solidFill>
                  <a:schemeClr val="bg1"/>
                </a:solidFill>
              </a:rPr>
              <a:t>(nlgn)</a:t>
            </a:r>
            <a:r>
              <a:rPr lang="zh-CN" altLang="en-US" sz="2400">
                <a:solidFill>
                  <a:schemeClr val="bg1"/>
                </a:solidFill>
              </a:rPr>
              <a:t>个</a:t>
            </a:r>
            <a:r>
              <a:rPr lang="en-US" altLang="zh-CN" sz="2400">
                <a:solidFill>
                  <a:schemeClr val="bg1"/>
                </a:solidFill>
              </a:rPr>
              <a:t>msgs</a:t>
            </a:r>
            <a:r>
              <a:rPr lang="zh-CN" altLang="en-US" sz="2400">
                <a:solidFill>
                  <a:schemeClr val="bg1"/>
                </a:solidFill>
              </a:rPr>
              <a:t>；</a:t>
            </a:r>
          </a:p>
          <a:p>
            <a:pPr marL="533400" indent="-533400" algn="just">
              <a:lnSpc>
                <a:spcPct val="120000"/>
              </a:lnSpc>
              <a:spcBef>
                <a:spcPct val="10000"/>
              </a:spcBef>
              <a:buClr>
                <a:schemeClr val="bg1"/>
              </a:buClr>
              <a:buFont typeface="Wingdings" panose="05000000000000000000" pitchFamily="2" charset="2"/>
              <a:buNone/>
            </a:pPr>
            <a:r>
              <a:rPr lang="zh-CN" altLang="en-US" sz="2400">
                <a:solidFill>
                  <a:schemeClr val="bg1"/>
                </a:solidFill>
              </a:rPr>
              <a:t>	③ 若一个算法中，限制轮数的上界，但独立于</a:t>
            </a:r>
            <a:r>
              <a:rPr lang="en-US" altLang="zh-CN" sz="2400">
                <a:solidFill>
                  <a:schemeClr val="bg1"/>
                </a:solidFill>
              </a:rPr>
              <a:t>id</a:t>
            </a:r>
            <a:r>
              <a:rPr lang="zh-CN" altLang="en-US" sz="2400">
                <a:solidFill>
                  <a:schemeClr val="bg1"/>
                </a:solidFill>
              </a:rPr>
              <a:t>，则它的</a:t>
            </a:r>
            <a:r>
              <a:rPr lang="en-US" altLang="zh-CN" sz="2400">
                <a:solidFill>
                  <a:schemeClr val="bg1"/>
                </a:solidFill>
              </a:rPr>
              <a:t>msg</a:t>
            </a:r>
            <a:r>
              <a:rPr lang="zh-CN" altLang="en-US" sz="2400">
                <a:solidFill>
                  <a:schemeClr val="bg1"/>
                </a:solidFill>
              </a:rPr>
              <a:t>复杂度亦为</a:t>
            </a:r>
            <a:r>
              <a:rPr lang="el-GR" altLang="zh-CN" sz="2400">
                <a:solidFill>
                  <a:schemeClr val="bg1"/>
                </a:solidFill>
              </a:rPr>
              <a:t>Ω</a:t>
            </a:r>
            <a:r>
              <a:rPr lang="en-US" altLang="zh-CN" sz="2400">
                <a:solidFill>
                  <a:schemeClr val="bg1"/>
                </a:solidFill>
              </a:rPr>
              <a:t>(nlgn)</a:t>
            </a:r>
            <a:r>
              <a:rPr lang="zh-CN" altLang="en-US" sz="2400">
                <a:solidFill>
                  <a:schemeClr val="bg1"/>
                </a:solidFill>
              </a:rPr>
              <a:t>。</a:t>
            </a:r>
          </a:p>
        </p:txBody>
      </p:sp>
      <p:sp>
        <p:nvSpPr>
          <p:cNvPr id="27653" name="Rectangle 3">
            <a:extLst>
              <a:ext uri="{FF2B5EF4-FFF2-40B4-BE49-F238E27FC236}">
                <a16:creationId xmlns:a16="http://schemas.microsoft.com/office/drawing/2014/main" id="{A5B5E2BB-B05C-4DA9-8809-C15314C5FC2F}"/>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
        <p:nvSpPr>
          <p:cNvPr id="470020" name="Rectangle 4">
            <a:extLst>
              <a:ext uri="{FF2B5EF4-FFF2-40B4-BE49-F238E27FC236}">
                <a16:creationId xmlns:a16="http://schemas.microsoft.com/office/drawing/2014/main" id="{C70723AD-259B-4758-BF23-342F3590AFAA}"/>
              </a:ext>
            </a:extLst>
          </p:cNvPr>
          <p:cNvSpPr>
            <a:spLocks noChangeArrowheads="1"/>
          </p:cNvSpPr>
          <p:nvPr/>
        </p:nvSpPr>
        <p:spPr bwMode="auto">
          <a:xfrm>
            <a:off x="5472113" y="3429000"/>
            <a:ext cx="310515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lgn="ctr" eaLnBrk="1" hangingPunct="1">
              <a:spcBef>
                <a:spcPct val="0"/>
              </a:spcBef>
              <a:buClrTx/>
              <a:buFontTx/>
              <a:buNone/>
            </a:pPr>
            <a:r>
              <a:rPr lang="zh-CN" altLang="en-US">
                <a:solidFill>
                  <a:srgbClr val="FF0000"/>
                </a:solidFill>
                <a:latin typeface="Times New Roman" panose="02020603050405020304" pitchFamily="18" charset="0"/>
              </a:rPr>
              <a:t>时间复杂度会表现很差</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70020"/>
                                        </p:tgtEl>
                                        <p:attrNameLst>
                                          <p:attrName>style.visibility</p:attrName>
                                        </p:attrNameLst>
                                      </p:cBhvr>
                                      <p:to>
                                        <p:strVal val="visible"/>
                                      </p:to>
                                    </p:set>
                                    <p:animEffect transition="in" filter="box(in)">
                                      <p:cBhvr>
                                        <p:cTn id="7" dur="500"/>
                                        <p:tgtEl>
                                          <p:spTgt spid="470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日期占位符 4">
            <a:extLst>
              <a:ext uri="{FF2B5EF4-FFF2-40B4-BE49-F238E27FC236}">
                <a16:creationId xmlns:a16="http://schemas.microsoft.com/office/drawing/2014/main" id="{EEBC983D-8B59-4CCC-8BBF-DB76F16E1F7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29699" name="灯片编号占位符 6">
            <a:extLst>
              <a:ext uri="{FF2B5EF4-FFF2-40B4-BE49-F238E27FC236}">
                <a16:creationId xmlns:a16="http://schemas.microsoft.com/office/drawing/2014/main" id="{A32DAAC7-ED3E-4C23-902E-5019F8DF7E9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97BAD4FB-9B58-4536-A99F-603BD54572BB}" type="slidenum">
              <a:rPr lang="en-US" altLang="zh-CN" sz="1400" b="0">
                <a:solidFill>
                  <a:srgbClr val="00CC00"/>
                </a:solidFill>
                <a:ea typeface="宋体" panose="02010600030101010101" pitchFamily="2" charset="-122"/>
              </a:rPr>
              <a:pPr>
                <a:spcBef>
                  <a:spcPct val="0"/>
                </a:spcBef>
                <a:buClrTx/>
                <a:buFontTx/>
                <a:buNone/>
              </a:pPr>
              <a:t>24</a:t>
            </a:fld>
            <a:endParaRPr lang="en-US" altLang="zh-CN" sz="1400" b="0">
              <a:solidFill>
                <a:srgbClr val="00CC00"/>
              </a:solidFill>
              <a:ea typeface="宋体" panose="02010600030101010101" pitchFamily="2" charset="-122"/>
            </a:endParaRPr>
          </a:p>
        </p:txBody>
      </p:sp>
      <p:sp>
        <p:nvSpPr>
          <p:cNvPr id="29700" name="Rectangle 2">
            <a:extLst>
              <a:ext uri="{FF2B5EF4-FFF2-40B4-BE49-F238E27FC236}">
                <a16:creationId xmlns:a16="http://schemas.microsoft.com/office/drawing/2014/main" id="{81B933E7-0C22-41A0-A70B-08F94A82E8D5}"/>
              </a:ext>
            </a:extLst>
          </p:cNvPr>
          <p:cNvSpPr>
            <a:spLocks noGrp="1" noChangeArrowheads="1"/>
          </p:cNvSpPr>
          <p:nvPr>
            <p:ph type="body" sz="half" idx="1"/>
          </p:nvPr>
        </p:nvSpPr>
        <p:spPr>
          <a:xfrm>
            <a:off x="0" y="908050"/>
            <a:ext cx="8983663" cy="6254750"/>
          </a:xfrm>
        </p:spPr>
        <p:txBody>
          <a:bodyPr/>
          <a:lstStyle/>
          <a:p>
            <a:pPr marL="533400" indent="-533400">
              <a:lnSpc>
                <a:spcPct val="120000"/>
              </a:lnSpc>
              <a:spcBef>
                <a:spcPct val="10000"/>
              </a:spcBef>
              <a:buClr>
                <a:schemeClr val="bg1"/>
              </a:buClr>
            </a:pPr>
            <a:r>
              <a:rPr lang="zh-CN" altLang="en-US" sz="2800"/>
              <a:t>同步的下界不可能从异步的下界导出</a:t>
            </a:r>
          </a:p>
          <a:p>
            <a:pPr marL="914400" lvl="1" indent="-457200">
              <a:lnSpc>
                <a:spcPct val="120000"/>
              </a:lnSpc>
              <a:spcBef>
                <a:spcPct val="10000"/>
              </a:spcBef>
              <a:buClr>
                <a:schemeClr val="bg1"/>
              </a:buClr>
              <a:buFontTx/>
              <a:buNone/>
            </a:pPr>
            <a:r>
              <a:rPr lang="zh-CN" altLang="en-US" sz="2400"/>
              <a:t>	</a:t>
            </a:r>
            <a:r>
              <a:rPr lang="zh-CN" altLang="en-US">
                <a:solidFill>
                  <a:schemeClr val="bg1"/>
                </a:solidFill>
              </a:rPr>
              <a:t>因为上节中的算法表明：同步模型中的附加假定是必不可少的。</a:t>
            </a:r>
          </a:p>
          <a:p>
            <a:pPr marL="533400" indent="-533400">
              <a:lnSpc>
                <a:spcPct val="120000"/>
              </a:lnSpc>
              <a:spcBef>
                <a:spcPct val="10000"/>
              </a:spcBef>
              <a:buClr>
                <a:schemeClr val="bg1"/>
              </a:buClr>
            </a:pPr>
            <a:r>
              <a:rPr lang="zh-CN" altLang="en-US" sz="2800"/>
              <a:t>同步的下界对于非均匀和均匀算法均成立，但异步的下界只对均匀算法成立。</a:t>
            </a:r>
          </a:p>
          <a:p>
            <a:pPr marL="533400" indent="-533400">
              <a:lnSpc>
                <a:spcPct val="120000"/>
              </a:lnSpc>
              <a:spcBef>
                <a:spcPct val="10000"/>
              </a:spcBef>
              <a:buClr>
                <a:schemeClr val="bg1"/>
              </a:buClr>
            </a:pPr>
            <a:r>
              <a:rPr lang="zh-CN" altLang="en-US" sz="2800"/>
              <a:t>但是从同步导出的异步结果是正确的，并且提供了一个非均匀算法的异步下界。</a:t>
            </a:r>
          </a:p>
          <a:p>
            <a:pPr marL="533400" indent="-533400">
              <a:lnSpc>
                <a:spcPct val="120000"/>
              </a:lnSpc>
              <a:spcBef>
                <a:spcPct val="10000"/>
              </a:spcBef>
              <a:buClr>
                <a:schemeClr val="bg1"/>
              </a:buClr>
              <a:buFont typeface="Wingdings" panose="05000000000000000000" pitchFamily="2" charset="2"/>
              <a:buNone/>
            </a:pPr>
            <a:endParaRPr lang="en-US" altLang="zh-CN" sz="2800">
              <a:solidFill>
                <a:schemeClr val="bg1"/>
              </a:solidFill>
            </a:endParaRPr>
          </a:p>
        </p:txBody>
      </p:sp>
      <p:sp>
        <p:nvSpPr>
          <p:cNvPr id="29701" name="Rectangle 3">
            <a:extLst>
              <a:ext uri="{FF2B5EF4-FFF2-40B4-BE49-F238E27FC236}">
                <a16:creationId xmlns:a16="http://schemas.microsoft.com/office/drawing/2014/main" id="{7A72FA98-0E3E-45BF-834A-0AC319A469AE}"/>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
        <p:nvSpPr>
          <p:cNvPr id="471044" name="Rectangle 4">
            <a:extLst>
              <a:ext uri="{FF2B5EF4-FFF2-40B4-BE49-F238E27FC236}">
                <a16:creationId xmlns:a16="http://schemas.microsoft.com/office/drawing/2014/main" id="{5CC3DDC1-650B-43E3-9CDC-7EA9705543B6}"/>
              </a:ext>
            </a:extLst>
          </p:cNvPr>
          <p:cNvSpPr>
            <a:spLocks noChangeArrowheads="1"/>
          </p:cNvSpPr>
          <p:nvPr/>
        </p:nvSpPr>
        <p:spPr bwMode="auto">
          <a:xfrm>
            <a:off x="2773363" y="4868863"/>
            <a:ext cx="3914775"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lgn="ctr" eaLnBrk="1" hangingPunct="1">
              <a:spcBef>
                <a:spcPct val="0"/>
              </a:spcBef>
              <a:buClrTx/>
              <a:buFontTx/>
              <a:buNone/>
            </a:pPr>
            <a:r>
              <a:rPr lang="zh-CN" altLang="en-US" sz="2400">
                <a:solidFill>
                  <a:srgbClr val="FF0000"/>
                </a:solidFill>
                <a:latin typeface="Times New Roman" panose="02020603050405020304" pitchFamily="18" charset="0"/>
              </a:rPr>
              <a:t>异步通信模型中领导者选举问题</a:t>
            </a:r>
          </a:p>
          <a:p>
            <a:pPr algn="ctr" eaLnBrk="1" hangingPunct="1">
              <a:spcBef>
                <a:spcPct val="0"/>
              </a:spcBef>
              <a:buClrTx/>
              <a:buFontTx/>
              <a:buNone/>
            </a:pPr>
            <a:r>
              <a:rPr lang="zh-CN" altLang="en-US" sz="2400">
                <a:solidFill>
                  <a:srgbClr val="FF0000"/>
                </a:solidFill>
                <a:latin typeface="Times New Roman" panose="02020603050405020304" pitchFamily="18" charset="0"/>
              </a:rPr>
              <a:t>所需的消息数下界为</a:t>
            </a:r>
            <a:r>
              <a:rPr lang="en-US" altLang="zh-CN" sz="2400">
                <a:solidFill>
                  <a:srgbClr val="FF0000"/>
                </a:solidFill>
                <a:latin typeface="Times New Roman" panose="02020603050405020304" pitchFamily="18" charset="0"/>
              </a:rPr>
              <a:t>Ω(nlgn)</a:t>
            </a:r>
            <a:r>
              <a:rPr lang="zh-CN" altLang="en-US" sz="2400">
                <a:solidFill>
                  <a:srgbClr val="FF0000"/>
                </a:solidFill>
                <a:latin typeface="Times New Roman" panose="02020603050405020304" pitchFamily="18" charset="0"/>
              </a:rPr>
              <a:t>且</a:t>
            </a:r>
          </a:p>
          <a:p>
            <a:pPr algn="ctr" eaLnBrk="1" hangingPunct="1">
              <a:spcBef>
                <a:spcPct val="0"/>
              </a:spcBef>
              <a:buClrTx/>
              <a:buFontTx/>
              <a:buNone/>
            </a:pPr>
            <a:r>
              <a:rPr lang="zh-CN" altLang="en-US" sz="2400">
                <a:solidFill>
                  <a:srgbClr val="FF0000"/>
                </a:solidFill>
                <a:latin typeface="Times New Roman" panose="02020603050405020304" pitchFamily="18" charset="0"/>
              </a:rPr>
              <a:t>算法不依赖于比较的或者限时的</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44"/>
                                        </p:tgtEl>
                                        <p:attrNameLst>
                                          <p:attrName>style.visibility</p:attrName>
                                        </p:attrNameLst>
                                      </p:cBhvr>
                                      <p:to>
                                        <p:strVal val="visible"/>
                                      </p:to>
                                    </p:set>
                                    <p:animEffect transition="in" filter="dissolve">
                                      <p:cBhvr>
                                        <p:cTn id="7" dur="500"/>
                                        <p:tgtEl>
                                          <p:spTgt spid="471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日期占位符 4">
            <a:extLst>
              <a:ext uri="{FF2B5EF4-FFF2-40B4-BE49-F238E27FC236}">
                <a16:creationId xmlns:a16="http://schemas.microsoft.com/office/drawing/2014/main" id="{1ECD1E68-E0B7-4BAB-8888-D634CE672624}"/>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1747" name="灯片编号占位符 6">
            <a:extLst>
              <a:ext uri="{FF2B5EF4-FFF2-40B4-BE49-F238E27FC236}">
                <a16:creationId xmlns:a16="http://schemas.microsoft.com/office/drawing/2014/main" id="{2163E8E5-643B-45A8-89DE-6B343CA6391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247663A6-0886-47E3-8CAC-4112EBCF6640}" type="slidenum">
              <a:rPr lang="en-US" altLang="zh-CN" sz="1400" b="0">
                <a:solidFill>
                  <a:srgbClr val="00CC00"/>
                </a:solidFill>
                <a:ea typeface="宋体" panose="02010600030101010101" pitchFamily="2" charset="-122"/>
              </a:rPr>
              <a:pPr>
                <a:spcBef>
                  <a:spcPct val="0"/>
                </a:spcBef>
                <a:buClrTx/>
                <a:buFontTx/>
                <a:buNone/>
              </a:pPr>
              <a:t>25</a:t>
            </a:fld>
            <a:endParaRPr lang="en-US" altLang="zh-CN" sz="1400" b="0">
              <a:solidFill>
                <a:srgbClr val="00CC00"/>
              </a:solidFill>
              <a:ea typeface="宋体" panose="02010600030101010101" pitchFamily="2" charset="-122"/>
            </a:endParaRPr>
          </a:p>
        </p:txBody>
      </p:sp>
      <p:sp>
        <p:nvSpPr>
          <p:cNvPr id="31748" name="Rectangle 2">
            <a:extLst>
              <a:ext uri="{FF2B5EF4-FFF2-40B4-BE49-F238E27FC236}">
                <a16:creationId xmlns:a16="http://schemas.microsoft.com/office/drawing/2014/main" id="{8047A832-578E-4FC5-8AB1-A3E06DF926CC}"/>
              </a:ext>
            </a:extLst>
          </p:cNvPr>
          <p:cNvSpPr>
            <a:spLocks noGrp="1" noChangeArrowheads="1"/>
          </p:cNvSpPr>
          <p:nvPr>
            <p:ph type="body" sz="half" idx="1"/>
          </p:nvPr>
        </p:nvSpPr>
        <p:spPr>
          <a:xfrm>
            <a:off x="161925" y="593725"/>
            <a:ext cx="8983663" cy="6254750"/>
          </a:xfrm>
        </p:spPr>
        <p:txBody>
          <a:bodyPr/>
          <a:lstStyle/>
          <a:p>
            <a:pPr marL="533400" indent="-533400">
              <a:lnSpc>
                <a:spcPct val="120000"/>
              </a:lnSpc>
              <a:spcBef>
                <a:spcPct val="10000"/>
              </a:spcBef>
              <a:buClr>
                <a:schemeClr val="bg1"/>
              </a:buClr>
              <a:buFont typeface="Wingdings" panose="05000000000000000000" pitchFamily="2" charset="2"/>
              <a:buAutoNum type="arabicPeriod"/>
            </a:pPr>
            <a:r>
              <a:rPr lang="zh-CN" altLang="en-US" sz="2400"/>
              <a:t>基于比较的算法的概念和定义</a:t>
            </a:r>
          </a:p>
          <a:p>
            <a:pPr marL="914400" lvl="1" indent="-457200" algn="just">
              <a:lnSpc>
                <a:spcPct val="120000"/>
              </a:lnSpc>
              <a:spcBef>
                <a:spcPct val="10000"/>
              </a:spcBef>
              <a:buClr>
                <a:schemeClr val="bg1"/>
              </a:buClr>
              <a:buFontTx/>
              <a:buNone/>
            </a:pPr>
            <a:r>
              <a:rPr lang="zh-CN" altLang="en-US" sz="2400">
                <a:solidFill>
                  <a:schemeClr val="bg1"/>
                </a:solidFill>
              </a:rPr>
              <a:t>     为了得到下界，假定所有处理器在</a:t>
            </a:r>
            <a:r>
              <a:rPr lang="zh-CN" altLang="en-US" sz="2400"/>
              <a:t>同一轮开始执行</a:t>
            </a:r>
          </a:p>
          <a:p>
            <a:pPr marL="914400" lvl="1" indent="-457200" algn="just">
              <a:lnSpc>
                <a:spcPct val="120000"/>
              </a:lnSpc>
              <a:spcBef>
                <a:spcPct val="10000"/>
              </a:spcBef>
              <a:buClr>
                <a:schemeClr val="bg1"/>
              </a:buClr>
              <a:buFontTx/>
              <a:buNone/>
            </a:pPr>
            <a:r>
              <a:rPr lang="zh-CN" altLang="en-US" sz="2400">
                <a:solidFill>
                  <a:schemeClr val="bg1"/>
                </a:solidFill>
              </a:rPr>
              <a:t>     一个环是由结点表按顺时针方向指定的，结点表开始于最小标识符。</a:t>
            </a:r>
          </a:p>
          <a:p>
            <a:pPr marL="914400" lvl="1" indent="-457200" algn="just">
              <a:lnSpc>
                <a:spcPct val="120000"/>
              </a:lnSpc>
              <a:spcBef>
                <a:spcPct val="10000"/>
              </a:spcBef>
              <a:buClr>
                <a:schemeClr val="bg1"/>
              </a:buClr>
              <a:buFontTx/>
              <a:buNone/>
            </a:pPr>
            <a:r>
              <a:rPr lang="zh-CN" altLang="en-US" sz="2400">
                <a:solidFill>
                  <a:schemeClr val="bg1"/>
                </a:solidFill>
              </a:rPr>
              <a:t>      在同步模型里，算法的容许执行完全由初始配置定义，这是因为</a:t>
            </a:r>
            <a:r>
              <a:rPr lang="en-US" altLang="zh-CN" sz="2400">
                <a:solidFill>
                  <a:schemeClr val="bg1"/>
                </a:solidFill>
              </a:rPr>
              <a:t>msg</a:t>
            </a:r>
            <a:r>
              <a:rPr lang="zh-CN" altLang="en-US" sz="2400">
                <a:solidFill>
                  <a:schemeClr val="bg1"/>
                </a:solidFill>
              </a:rPr>
              <a:t>延迟及节点步骤的相对次序均无选择的可能。</a:t>
            </a:r>
          </a:p>
          <a:p>
            <a:pPr marL="914400" lvl="1" indent="-457200" algn="just">
              <a:lnSpc>
                <a:spcPct val="120000"/>
              </a:lnSpc>
              <a:spcBef>
                <a:spcPct val="10000"/>
              </a:spcBef>
              <a:buClr>
                <a:schemeClr val="bg1"/>
              </a:buClr>
              <a:buFontTx/>
              <a:buNone/>
            </a:pPr>
            <a:r>
              <a:rPr lang="zh-CN" altLang="en-US" sz="2400">
                <a:solidFill>
                  <a:schemeClr val="bg1"/>
                </a:solidFill>
              </a:rPr>
              <a:t>     系统的初始配置完全由环决定，即由节点标识符列表按上述规则来决定。当算法的选择可以从上下文判断清楚时，则将由环</a:t>
            </a:r>
            <a:r>
              <a:rPr lang="en-US" altLang="zh-CN" sz="2400">
                <a:solidFill>
                  <a:schemeClr val="bg1"/>
                </a:solidFill>
              </a:rPr>
              <a:t>R</a:t>
            </a:r>
            <a:r>
              <a:rPr lang="zh-CN" altLang="en-US" sz="2400">
                <a:solidFill>
                  <a:schemeClr val="bg1"/>
                </a:solidFill>
              </a:rPr>
              <a:t>确定的容许执行表示为</a:t>
            </a:r>
            <a:r>
              <a:rPr lang="en-US" altLang="zh-CN" sz="2400"/>
              <a:t>exec(R).</a:t>
            </a:r>
          </a:p>
          <a:p>
            <a:pPr marL="914400" lvl="1" indent="-457200" algn="just">
              <a:lnSpc>
                <a:spcPct val="120000"/>
              </a:lnSpc>
              <a:spcBef>
                <a:spcPct val="30000"/>
              </a:spcBef>
              <a:buClr>
                <a:srgbClr val="FFFF00"/>
              </a:buClr>
              <a:buFont typeface="Wingdings" panose="05000000000000000000" pitchFamily="2" charset="2"/>
              <a:buChar char="n"/>
            </a:pPr>
            <a:r>
              <a:rPr lang="zh-CN" altLang="en-US" sz="2400">
                <a:solidFill>
                  <a:srgbClr val="FFFF00"/>
                </a:solidFill>
              </a:rPr>
              <a:t>匹配：</a:t>
            </a:r>
            <a:r>
              <a:rPr lang="zh-CN" altLang="en-US" sz="2400">
                <a:solidFill>
                  <a:schemeClr val="bg1"/>
                </a:solidFill>
              </a:rPr>
              <a:t>若环</a:t>
            </a:r>
            <a:r>
              <a:rPr lang="en-US" altLang="zh-CN" sz="2400">
                <a:solidFill>
                  <a:schemeClr val="bg1"/>
                </a:solidFill>
              </a:rPr>
              <a:t>R</a:t>
            </a:r>
            <a:r>
              <a:rPr lang="en-US" altLang="zh-CN" sz="2400" baseline="-25000">
                <a:solidFill>
                  <a:schemeClr val="bg1"/>
                </a:solidFill>
              </a:rPr>
              <a:t>1</a:t>
            </a:r>
            <a:r>
              <a:rPr lang="zh-CN" altLang="en-US" sz="2400">
                <a:solidFill>
                  <a:schemeClr val="bg1"/>
                </a:solidFill>
              </a:rPr>
              <a:t>上的结点</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R</a:t>
            </a:r>
            <a:r>
              <a:rPr lang="en-US" altLang="zh-CN" sz="2400" baseline="-25000">
                <a:solidFill>
                  <a:schemeClr val="bg1"/>
                </a:solidFill>
              </a:rPr>
              <a:t>2</a:t>
            </a:r>
            <a:r>
              <a:rPr lang="zh-CN" altLang="en-US" sz="2400">
                <a:solidFill>
                  <a:schemeClr val="bg1"/>
                </a:solidFill>
              </a:rPr>
              <a:t>上的</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在各自的环里具有相同的位置，则称</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是匹配的，即：匹配的结点在各自环上距其最小</a:t>
            </a:r>
            <a:r>
              <a:rPr lang="en-US" altLang="zh-CN" sz="2400">
                <a:solidFill>
                  <a:schemeClr val="bg1"/>
                </a:solidFill>
              </a:rPr>
              <a:t>id</a:t>
            </a:r>
            <a:r>
              <a:rPr lang="zh-CN" altLang="en-US" sz="2400">
                <a:solidFill>
                  <a:schemeClr val="bg1"/>
                </a:solidFill>
              </a:rPr>
              <a:t>的结点的距离相同。</a:t>
            </a:r>
          </a:p>
        </p:txBody>
      </p:sp>
      <p:sp>
        <p:nvSpPr>
          <p:cNvPr id="31749" name="Rectangle 3">
            <a:extLst>
              <a:ext uri="{FF2B5EF4-FFF2-40B4-BE49-F238E27FC236}">
                <a16:creationId xmlns:a16="http://schemas.microsoft.com/office/drawing/2014/main" id="{91333EBA-7847-404C-97A1-D6163BBD5E85}"/>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.4.2 </a:t>
            </a:r>
            <a:r>
              <a:rPr lang="zh-CN" altLang="en-US" sz="3600">
                <a:latin typeface="Times New Roman" panose="02020603050405020304" pitchFamily="18" charset="0"/>
              </a:rPr>
              <a:t>有限制算法的下界</a:t>
            </a:r>
            <a:r>
              <a:rPr lang="el-GR" altLang="zh-CN" sz="3600">
                <a:latin typeface="黑体" panose="02010609060101010101" pitchFamily="49" charset="-122"/>
              </a:rPr>
              <a:t>Ω</a:t>
            </a:r>
            <a:r>
              <a:rPr lang="en-US" altLang="zh-CN" sz="3600">
                <a:latin typeface="黑体" panose="02010609060101010101" pitchFamily="49" charset="-122"/>
              </a:rPr>
              <a:t>(nlgn)</a:t>
            </a:r>
            <a:endParaRPr lang="el-GR" altLang="zh-CN" sz="3600">
              <a:latin typeface="黑体" panose="02010609060101010101" pitchFamily="49" charset="-122"/>
            </a:endParaRP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日期占位符 4">
            <a:extLst>
              <a:ext uri="{FF2B5EF4-FFF2-40B4-BE49-F238E27FC236}">
                <a16:creationId xmlns:a16="http://schemas.microsoft.com/office/drawing/2014/main" id="{9AE39B6E-DE94-4885-AAD9-D0122A9F9111}"/>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3795" name="灯片编号占位符 6">
            <a:extLst>
              <a:ext uri="{FF2B5EF4-FFF2-40B4-BE49-F238E27FC236}">
                <a16:creationId xmlns:a16="http://schemas.microsoft.com/office/drawing/2014/main" id="{786BE5A8-901C-49F6-AC31-2199DDD5B87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058B235A-C347-45F2-B53A-24C4EA852D51}" type="slidenum">
              <a:rPr lang="en-US" altLang="zh-CN" sz="1400" b="0">
                <a:solidFill>
                  <a:srgbClr val="00CC00"/>
                </a:solidFill>
                <a:ea typeface="宋体" panose="02010600030101010101" pitchFamily="2" charset="-122"/>
              </a:rPr>
              <a:pPr>
                <a:spcBef>
                  <a:spcPct val="0"/>
                </a:spcBef>
                <a:buClrTx/>
                <a:buFontTx/>
                <a:buNone/>
              </a:pPr>
              <a:t>26</a:t>
            </a:fld>
            <a:endParaRPr lang="en-US" altLang="zh-CN" sz="1400" b="0">
              <a:solidFill>
                <a:srgbClr val="00CC00"/>
              </a:solidFill>
              <a:ea typeface="宋体" panose="02010600030101010101" pitchFamily="2" charset="-122"/>
            </a:endParaRPr>
          </a:p>
        </p:txBody>
      </p:sp>
      <p:sp>
        <p:nvSpPr>
          <p:cNvPr id="33796" name="Rectangle 2">
            <a:extLst>
              <a:ext uri="{FF2B5EF4-FFF2-40B4-BE49-F238E27FC236}">
                <a16:creationId xmlns:a16="http://schemas.microsoft.com/office/drawing/2014/main" id="{67C0BC7D-A05C-4202-B51A-A2A4BB7E43A0}"/>
              </a:ext>
            </a:extLst>
          </p:cNvPr>
          <p:cNvSpPr>
            <a:spLocks noGrp="1" noChangeArrowheads="1"/>
          </p:cNvSpPr>
          <p:nvPr>
            <p:ph type="body" sz="half" idx="1"/>
          </p:nvPr>
        </p:nvSpPr>
        <p:spPr>
          <a:xfrm>
            <a:off x="0" y="1042988"/>
            <a:ext cx="8821738" cy="5400675"/>
          </a:xfrm>
        </p:spPr>
        <p:txBody>
          <a:bodyPr/>
          <a:lstStyle/>
          <a:p>
            <a:pPr marL="533400" indent="-533400">
              <a:lnSpc>
                <a:spcPct val="120000"/>
              </a:lnSpc>
              <a:spcBef>
                <a:spcPct val="10000"/>
              </a:spcBef>
            </a:pPr>
            <a:r>
              <a:rPr lang="zh-CN" altLang="en-US" sz="2800"/>
              <a:t>基于比较的算法</a:t>
            </a:r>
          </a:p>
          <a:p>
            <a:pPr marL="914400" lvl="1" indent="-457200">
              <a:lnSpc>
                <a:spcPct val="120000"/>
              </a:lnSpc>
              <a:spcBef>
                <a:spcPct val="10000"/>
              </a:spcBef>
              <a:buClr>
                <a:schemeClr val="bg1"/>
              </a:buClr>
              <a:buFontTx/>
              <a:buNone/>
            </a:pPr>
            <a:r>
              <a:rPr lang="zh-CN" altLang="en-US" sz="2000">
                <a:solidFill>
                  <a:schemeClr val="bg1"/>
                </a:solidFill>
              </a:rPr>
              <a:t>	     </a:t>
            </a:r>
            <a:r>
              <a:rPr lang="zh-CN" altLang="en-US" sz="2400">
                <a:solidFill>
                  <a:schemeClr val="bg1"/>
                </a:solidFill>
              </a:rPr>
              <a:t>直观上，若一个算法在两个相对次序相同的环上</a:t>
            </a:r>
            <a:r>
              <a:rPr lang="zh-CN" altLang="en-US" sz="2400"/>
              <a:t>具有相同的行为</a:t>
            </a:r>
            <a:r>
              <a:rPr lang="zh-CN" altLang="en-US" sz="2400">
                <a:solidFill>
                  <a:schemeClr val="bg1"/>
                </a:solidFill>
              </a:rPr>
              <a:t>，则该算法是基于比较的，形式定义：</a:t>
            </a:r>
          </a:p>
          <a:p>
            <a:pPr marL="914400" lvl="1" indent="-457200">
              <a:lnSpc>
                <a:spcPct val="120000"/>
              </a:lnSpc>
              <a:spcBef>
                <a:spcPct val="10000"/>
              </a:spcBef>
              <a:buClr>
                <a:schemeClr val="bg1"/>
              </a:buClr>
              <a:buFontTx/>
              <a:buNone/>
            </a:pPr>
            <a:r>
              <a:rPr lang="en-US" altLang="zh-CN" sz="2400"/>
              <a:t>1</a:t>
            </a:r>
            <a:r>
              <a:rPr lang="zh-CN" altLang="en-US" sz="2400"/>
              <a:t>）序相同（</a:t>
            </a:r>
            <a:r>
              <a:rPr lang="en-US" altLang="zh-CN" sz="2400"/>
              <a:t>order equivalent</a:t>
            </a:r>
            <a:r>
              <a:rPr lang="zh-CN" altLang="en-US" sz="2400"/>
              <a:t>）</a:t>
            </a:r>
          </a:p>
          <a:p>
            <a:pPr marL="914400" lvl="1" indent="-457200">
              <a:lnSpc>
                <a:spcPct val="120000"/>
              </a:lnSpc>
              <a:spcBef>
                <a:spcPct val="10000"/>
              </a:spcBef>
              <a:buClr>
                <a:schemeClr val="bg1"/>
              </a:buClr>
              <a:buFontTx/>
              <a:buNone/>
            </a:pPr>
            <a:r>
              <a:rPr lang="zh-CN" altLang="en-US" sz="2400">
                <a:solidFill>
                  <a:schemeClr val="bg1"/>
                </a:solidFill>
              </a:rPr>
              <a:t>	     两个环</a:t>
            </a:r>
            <a:r>
              <a:rPr lang="en-US" altLang="zh-CN" sz="2400">
                <a:solidFill>
                  <a:schemeClr val="bg1"/>
                </a:solidFill>
              </a:rPr>
              <a:t>x</a:t>
            </a:r>
            <a:r>
              <a:rPr lang="en-US" altLang="zh-CN" sz="2400" baseline="-25000">
                <a:solidFill>
                  <a:schemeClr val="bg1"/>
                </a:solidFill>
              </a:rPr>
              <a:t>0</a:t>
            </a:r>
            <a:r>
              <a:rPr lang="en-US" altLang="zh-CN" sz="2400">
                <a:solidFill>
                  <a:schemeClr val="bg1"/>
                </a:solidFill>
              </a:rPr>
              <a:t>, x</a:t>
            </a:r>
            <a:r>
              <a:rPr lang="en-US" altLang="zh-CN" sz="2400" baseline="-25000">
                <a:solidFill>
                  <a:schemeClr val="bg1"/>
                </a:solidFill>
              </a:rPr>
              <a:t>1</a:t>
            </a:r>
            <a:r>
              <a:rPr lang="en-US" altLang="zh-CN" sz="2400">
                <a:solidFill>
                  <a:schemeClr val="bg1"/>
                </a:solidFill>
              </a:rPr>
              <a:t>,…, x</a:t>
            </a:r>
            <a:r>
              <a:rPr lang="en-US" altLang="zh-CN" sz="2400" baseline="-25000">
                <a:solidFill>
                  <a:schemeClr val="bg1"/>
                </a:solidFill>
              </a:rPr>
              <a:t>n-1</a:t>
            </a:r>
            <a:r>
              <a:rPr lang="zh-CN" altLang="en-US" sz="2400">
                <a:solidFill>
                  <a:schemeClr val="bg1"/>
                </a:solidFill>
              </a:rPr>
              <a:t>和</a:t>
            </a:r>
            <a:r>
              <a:rPr lang="en-US" altLang="zh-CN" sz="2400">
                <a:solidFill>
                  <a:schemeClr val="bg1"/>
                </a:solidFill>
              </a:rPr>
              <a:t>y</a:t>
            </a:r>
            <a:r>
              <a:rPr lang="en-US" altLang="zh-CN" sz="2400" baseline="-25000">
                <a:solidFill>
                  <a:schemeClr val="bg1"/>
                </a:solidFill>
              </a:rPr>
              <a:t>0</a:t>
            </a:r>
            <a:r>
              <a:rPr lang="en-US" altLang="zh-CN" sz="2400">
                <a:solidFill>
                  <a:schemeClr val="bg1"/>
                </a:solidFill>
              </a:rPr>
              <a:t>, y</a:t>
            </a:r>
            <a:r>
              <a:rPr lang="en-US" altLang="zh-CN" sz="2400" baseline="-25000">
                <a:solidFill>
                  <a:schemeClr val="bg1"/>
                </a:solidFill>
              </a:rPr>
              <a:t>1</a:t>
            </a:r>
            <a:r>
              <a:rPr lang="en-US" altLang="zh-CN" sz="2400">
                <a:solidFill>
                  <a:schemeClr val="bg1"/>
                </a:solidFill>
              </a:rPr>
              <a:t>,…,y</a:t>
            </a:r>
            <a:r>
              <a:rPr lang="en-US" altLang="zh-CN" sz="2400" baseline="-25000">
                <a:solidFill>
                  <a:schemeClr val="bg1"/>
                </a:solidFill>
              </a:rPr>
              <a:t>n-1</a:t>
            </a:r>
            <a:r>
              <a:rPr lang="zh-CN" altLang="en-US" sz="2400">
                <a:solidFill>
                  <a:schemeClr val="bg1"/>
                </a:solidFill>
              </a:rPr>
              <a:t>是</a:t>
            </a:r>
            <a:r>
              <a:rPr lang="en-US" altLang="zh-CN" sz="2400">
                <a:solidFill>
                  <a:schemeClr val="bg1"/>
                </a:solidFill>
              </a:rPr>
              <a:t>(</a:t>
            </a:r>
            <a:r>
              <a:rPr lang="zh-CN" altLang="en-US" sz="2400">
                <a:solidFill>
                  <a:schemeClr val="bg1"/>
                </a:solidFill>
              </a:rPr>
              <a:t>次</a:t>
            </a:r>
            <a:r>
              <a:rPr lang="en-US" altLang="zh-CN" sz="2400">
                <a:solidFill>
                  <a:schemeClr val="bg1"/>
                </a:solidFill>
              </a:rPr>
              <a:t>)</a:t>
            </a:r>
            <a:r>
              <a:rPr lang="zh-CN" altLang="en-US" sz="2400">
                <a:solidFill>
                  <a:schemeClr val="bg1"/>
                </a:solidFill>
              </a:rPr>
              <a:t>序等价的，若对每个</a:t>
            </a:r>
            <a:r>
              <a:rPr lang="en-US" altLang="zh-CN" sz="2400">
                <a:solidFill>
                  <a:schemeClr val="bg1"/>
                </a:solidFill>
              </a:rPr>
              <a:t>i</a:t>
            </a:r>
            <a:r>
              <a:rPr lang="zh-CN" altLang="en-US" sz="2400">
                <a:solidFill>
                  <a:schemeClr val="bg1"/>
                </a:solidFill>
              </a:rPr>
              <a:t>和</a:t>
            </a:r>
            <a:r>
              <a:rPr lang="en-US" altLang="zh-CN" sz="2400">
                <a:solidFill>
                  <a:schemeClr val="bg1"/>
                </a:solidFill>
              </a:rPr>
              <a:t>j</a:t>
            </a:r>
            <a:r>
              <a:rPr lang="zh-CN" altLang="en-US" sz="2400">
                <a:solidFill>
                  <a:schemeClr val="bg1"/>
                </a:solidFill>
              </a:rPr>
              <a:t>，</a:t>
            </a:r>
            <a:r>
              <a:rPr lang="en-US" altLang="zh-CN" sz="2400">
                <a:solidFill>
                  <a:schemeClr val="bg1"/>
                </a:solidFill>
              </a:rPr>
              <a:t>x</a:t>
            </a:r>
            <a:r>
              <a:rPr lang="en-US" altLang="zh-CN" sz="2400" baseline="-25000">
                <a:solidFill>
                  <a:schemeClr val="bg1"/>
                </a:solidFill>
              </a:rPr>
              <a:t>i</a:t>
            </a:r>
            <a:r>
              <a:rPr lang="en-US" altLang="zh-CN" sz="2400">
                <a:solidFill>
                  <a:schemeClr val="bg1"/>
                </a:solidFill>
              </a:rPr>
              <a:t>&lt;x</a:t>
            </a:r>
            <a:r>
              <a:rPr lang="en-US" altLang="zh-CN" sz="2400" baseline="-25000">
                <a:solidFill>
                  <a:schemeClr val="bg1"/>
                </a:solidFill>
              </a:rPr>
              <a:t>j</a:t>
            </a:r>
            <a:r>
              <a:rPr lang="en-US" altLang="zh-CN" sz="2400">
                <a:solidFill>
                  <a:schemeClr val="bg1"/>
                </a:solidFill>
              </a:rPr>
              <a:t>, </a:t>
            </a:r>
            <a:r>
              <a:rPr lang="zh-CN" altLang="en-US" sz="2400">
                <a:solidFill>
                  <a:schemeClr val="bg1"/>
                </a:solidFill>
              </a:rPr>
              <a:t>当且仅当</a:t>
            </a:r>
            <a:r>
              <a:rPr lang="en-US" altLang="zh-CN" sz="2400">
                <a:solidFill>
                  <a:schemeClr val="bg1"/>
                </a:solidFill>
              </a:rPr>
              <a:t>y</a:t>
            </a:r>
            <a:r>
              <a:rPr lang="en-US" altLang="zh-CN" sz="2400" baseline="-25000">
                <a:solidFill>
                  <a:schemeClr val="bg1"/>
                </a:solidFill>
              </a:rPr>
              <a:t>i</a:t>
            </a:r>
            <a:r>
              <a:rPr lang="en-US" altLang="zh-CN" sz="2400">
                <a:solidFill>
                  <a:schemeClr val="bg1"/>
                </a:solidFill>
              </a:rPr>
              <a:t>&lt;y</a:t>
            </a:r>
            <a:r>
              <a:rPr lang="en-US" altLang="zh-CN" sz="2400" baseline="-25000">
                <a:solidFill>
                  <a:schemeClr val="bg1"/>
                </a:solidFill>
              </a:rPr>
              <a:t>j</a:t>
            </a:r>
            <a:r>
              <a:rPr lang="zh-CN" altLang="en-US" sz="2400">
                <a:solidFill>
                  <a:schemeClr val="bg1"/>
                </a:solidFill>
              </a:rPr>
              <a:t>。</a:t>
            </a:r>
          </a:p>
          <a:p>
            <a:pPr marL="914400" lvl="1" indent="-457200" algn="just">
              <a:lnSpc>
                <a:spcPct val="120000"/>
              </a:lnSpc>
              <a:spcBef>
                <a:spcPct val="10000"/>
              </a:spcBef>
              <a:buClr>
                <a:schemeClr val="bg1"/>
              </a:buClr>
              <a:buFontTx/>
              <a:buNone/>
            </a:pPr>
            <a:r>
              <a:rPr lang="zh-CN" altLang="en-US" sz="2400">
                <a:solidFill>
                  <a:schemeClr val="bg1"/>
                </a:solidFill>
              </a:rPr>
              <a:t>          回忆一下环上的结点</a:t>
            </a:r>
            <a:r>
              <a:rPr lang="en-US" altLang="zh-CN" sz="2400">
                <a:solidFill>
                  <a:schemeClr val="bg1"/>
                </a:solidFill>
              </a:rPr>
              <a:t>p</a:t>
            </a:r>
            <a:r>
              <a:rPr lang="en-US" altLang="zh-CN" sz="2400" baseline="-30000">
                <a:solidFill>
                  <a:schemeClr val="bg1"/>
                </a:solidFill>
              </a:rPr>
              <a:t>i</a:t>
            </a:r>
            <a:r>
              <a:rPr lang="zh-CN" altLang="en-US" sz="2400">
                <a:solidFill>
                  <a:schemeClr val="bg1"/>
                </a:solidFill>
              </a:rPr>
              <a:t>的</a:t>
            </a:r>
            <a:r>
              <a:rPr lang="en-US" altLang="zh-CN" sz="2400">
                <a:solidFill>
                  <a:schemeClr val="bg1"/>
                </a:solidFill>
              </a:rPr>
              <a:t>k-</a:t>
            </a:r>
            <a:r>
              <a:rPr lang="zh-CN" altLang="en-US" sz="2400">
                <a:solidFill>
                  <a:schemeClr val="bg1"/>
                </a:solidFill>
              </a:rPr>
              <a:t>邻居是</a:t>
            </a:r>
            <a:r>
              <a:rPr lang="en-US" altLang="zh-CN" sz="2400">
                <a:solidFill>
                  <a:schemeClr val="bg1"/>
                </a:solidFill>
              </a:rPr>
              <a:t>2k+1</a:t>
            </a:r>
            <a:r>
              <a:rPr lang="zh-CN" altLang="en-US" sz="2400">
                <a:solidFill>
                  <a:schemeClr val="bg1"/>
                </a:solidFill>
              </a:rPr>
              <a:t>个结点的序列</a:t>
            </a:r>
            <a:r>
              <a:rPr lang="en-US" altLang="zh-CN" sz="2400">
                <a:solidFill>
                  <a:schemeClr val="bg1"/>
                </a:solidFill>
              </a:rPr>
              <a:t>(</a:t>
            </a:r>
            <a:r>
              <a:rPr lang="zh-CN" altLang="en-US" sz="2400">
                <a:solidFill>
                  <a:schemeClr val="bg1"/>
                </a:solidFill>
              </a:rPr>
              <a:t>下标是</a:t>
            </a:r>
            <a:r>
              <a:rPr lang="en-US" altLang="zh-CN" sz="2400">
                <a:solidFill>
                  <a:schemeClr val="bg1"/>
                </a:solidFill>
              </a:rPr>
              <a:t>mod n)</a:t>
            </a:r>
            <a:r>
              <a:rPr lang="zh-CN" altLang="en-US" sz="2400">
                <a:solidFill>
                  <a:schemeClr val="bg1"/>
                </a:solidFill>
              </a:rPr>
              <a:t>：</a:t>
            </a:r>
          </a:p>
          <a:p>
            <a:pPr marL="914400" lvl="1" indent="-457200" algn="just">
              <a:lnSpc>
                <a:spcPct val="120000"/>
              </a:lnSpc>
              <a:spcBef>
                <a:spcPct val="10000"/>
              </a:spcBef>
              <a:buClr>
                <a:schemeClr val="bg1"/>
              </a:buClr>
              <a:buFontTx/>
              <a:buNone/>
            </a:pPr>
            <a:r>
              <a:rPr lang="zh-CN" altLang="en-US" sz="2400">
                <a:solidFill>
                  <a:schemeClr val="bg1"/>
                </a:solidFill>
              </a:rPr>
              <a:t>	        </a:t>
            </a:r>
            <a:r>
              <a:rPr lang="en-US" altLang="zh-CN" sz="2400">
                <a:solidFill>
                  <a:schemeClr val="bg1"/>
                </a:solidFill>
              </a:rPr>
              <a:t>p</a:t>
            </a:r>
            <a:r>
              <a:rPr lang="en-US" altLang="zh-CN" sz="2400" baseline="-30000">
                <a:solidFill>
                  <a:schemeClr val="bg1"/>
                </a:solidFill>
              </a:rPr>
              <a:t>i-k</a:t>
            </a:r>
            <a:r>
              <a:rPr lang="en-US" altLang="zh-CN" sz="2400">
                <a:solidFill>
                  <a:schemeClr val="bg1"/>
                </a:solidFill>
              </a:rPr>
              <a:t>, …, p</a:t>
            </a:r>
            <a:r>
              <a:rPr lang="en-US" altLang="zh-CN" sz="2400" baseline="-30000">
                <a:solidFill>
                  <a:schemeClr val="bg1"/>
                </a:solidFill>
              </a:rPr>
              <a:t>i-1</a:t>
            </a:r>
            <a:r>
              <a:rPr lang="en-US" altLang="zh-CN" sz="2400">
                <a:solidFill>
                  <a:schemeClr val="bg1"/>
                </a:solidFill>
              </a:rPr>
              <a:t>, p</a:t>
            </a:r>
            <a:r>
              <a:rPr lang="en-US" altLang="zh-CN" sz="2400" baseline="-30000">
                <a:solidFill>
                  <a:schemeClr val="bg1"/>
                </a:solidFill>
              </a:rPr>
              <a:t>i</a:t>
            </a:r>
            <a:r>
              <a:rPr lang="en-US" altLang="zh-CN" sz="2400">
                <a:solidFill>
                  <a:schemeClr val="bg1"/>
                </a:solidFill>
              </a:rPr>
              <a:t>, p</a:t>
            </a:r>
            <a:r>
              <a:rPr lang="en-US" altLang="zh-CN" sz="2400" baseline="-30000">
                <a:solidFill>
                  <a:schemeClr val="bg1"/>
                </a:solidFill>
              </a:rPr>
              <a:t>i+1</a:t>
            </a:r>
            <a:r>
              <a:rPr lang="en-US" altLang="zh-CN" sz="2400">
                <a:solidFill>
                  <a:schemeClr val="bg1"/>
                </a:solidFill>
              </a:rPr>
              <a:t>,…, p</a:t>
            </a:r>
            <a:r>
              <a:rPr lang="en-US" altLang="zh-CN" sz="2400" baseline="-30000">
                <a:solidFill>
                  <a:schemeClr val="bg1"/>
                </a:solidFill>
              </a:rPr>
              <a:t>i+k</a:t>
            </a:r>
          </a:p>
          <a:p>
            <a:pPr marL="914400" lvl="1" indent="-457200" algn="just">
              <a:lnSpc>
                <a:spcPct val="120000"/>
              </a:lnSpc>
              <a:spcBef>
                <a:spcPct val="10000"/>
              </a:spcBef>
              <a:buClr>
                <a:schemeClr val="bg1"/>
              </a:buClr>
              <a:buFontTx/>
              <a:buNone/>
            </a:pPr>
            <a:r>
              <a:rPr lang="en-US" altLang="zh-CN" sz="2400">
                <a:solidFill>
                  <a:schemeClr val="bg1"/>
                </a:solidFill>
              </a:rPr>
              <a:t>	</a:t>
            </a:r>
            <a:r>
              <a:rPr lang="zh-CN" altLang="en-US" sz="2400">
                <a:solidFill>
                  <a:schemeClr val="bg1"/>
                </a:solidFill>
              </a:rPr>
              <a:t>序等价的概念很容易扩展到</a:t>
            </a:r>
            <a:r>
              <a:rPr lang="en-US" altLang="zh-CN" sz="2400">
                <a:solidFill>
                  <a:schemeClr val="bg1"/>
                </a:solidFill>
              </a:rPr>
              <a:t>k-</a:t>
            </a:r>
            <a:r>
              <a:rPr lang="zh-CN" altLang="en-US" sz="2400">
                <a:solidFill>
                  <a:schemeClr val="bg1"/>
                </a:solidFill>
              </a:rPr>
              <a:t>邻居集</a:t>
            </a:r>
            <a:r>
              <a:rPr lang="en-US" altLang="zh-CN" sz="2400">
                <a:solidFill>
                  <a:srgbClr val="FF0000"/>
                </a:solidFill>
              </a:rPr>
              <a:t>(</a:t>
            </a:r>
            <a:r>
              <a:rPr lang="zh-CN" altLang="en-US" sz="2400">
                <a:solidFill>
                  <a:srgbClr val="FF0000"/>
                </a:solidFill>
              </a:rPr>
              <a:t>所有索引按模</a:t>
            </a:r>
            <a:r>
              <a:rPr lang="en-US" altLang="zh-CN" sz="2400">
                <a:solidFill>
                  <a:srgbClr val="FF0000"/>
                </a:solidFill>
              </a:rPr>
              <a:t>n</a:t>
            </a:r>
            <a:r>
              <a:rPr lang="zh-CN" altLang="en-US" sz="2400">
                <a:solidFill>
                  <a:srgbClr val="FF0000"/>
                </a:solidFill>
              </a:rPr>
              <a:t>计算</a:t>
            </a:r>
            <a:r>
              <a:rPr lang="en-US" altLang="zh-CN" sz="2400">
                <a:solidFill>
                  <a:srgbClr val="FF0000"/>
                </a:solidFill>
              </a:rPr>
              <a:t>)</a:t>
            </a:r>
          </a:p>
          <a:p>
            <a:pPr marL="914400" lvl="1" indent="-457200" algn="just">
              <a:lnSpc>
                <a:spcPct val="120000"/>
              </a:lnSpc>
              <a:spcBef>
                <a:spcPct val="10000"/>
              </a:spcBef>
              <a:buClr>
                <a:schemeClr val="bg1"/>
              </a:buClr>
              <a:buFontTx/>
              <a:buNone/>
            </a:pPr>
            <a:endParaRPr lang="en-US" altLang="zh-CN" sz="2400">
              <a:solidFill>
                <a:schemeClr val="bg1"/>
              </a:solidFill>
            </a:endParaRPr>
          </a:p>
        </p:txBody>
      </p:sp>
      <p:sp>
        <p:nvSpPr>
          <p:cNvPr id="33797" name="Rectangle 3">
            <a:extLst>
              <a:ext uri="{FF2B5EF4-FFF2-40B4-BE49-F238E27FC236}">
                <a16:creationId xmlns:a16="http://schemas.microsoft.com/office/drawing/2014/main" id="{5E3B4364-D50B-4B53-831E-20B8276D34BC}"/>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sz="3600">
                <a:latin typeface="Times New Roman" panose="02020603050405020304" pitchFamily="18" charset="0"/>
                <a:cs typeface="Times New Roman" panose="02020603050405020304" pitchFamily="18" charset="0"/>
              </a:rPr>
              <a:t>§3</a:t>
            </a:r>
            <a:r>
              <a:rPr lang="en-US" altLang="zh-CN" sz="3600">
                <a:latin typeface="Times New Roman" panose="02020603050405020304" pitchFamily="18" charset="0"/>
              </a:rPr>
              <a:t>.4.2 </a:t>
            </a:r>
            <a:r>
              <a:rPr lang="zh-CN" altLang="en-US" sz="3600">
                <a:latin typeface="Times New Roman" panose="02020603050405020304" pitchFamily="18" charset="0"/>
              </a:rPr>
              <a:t>有限制算法的下界</a:t>
            </a:r>
            <a:r>
              <a:rPr lang="el-GR" altLang="zh-CN" sz="3600">
                <a:latin typeface="黑体" panose="02010609060101010101" pitchFamily="49" charset="-122"/>
              </a:rPr>
              <a:t>Ω</a:t>
            </a:r>
            <a:r>
              <a:rPr lang="en-US" altLang="zh-CN" sz="3600">
                <a:latin typeface="黑体" panose="02010609060101010101" pitchFamily="49" charset="-122"/>
              </a:rPr>
              <a:t>(nlgn)</a:t>
            </a:r>
            <a:endParaRPr lang="el-GR" altLang="zh-CN" sz="3600">
              <a:latin typeface="黑体" panose="02010609060101010101" pitchFamily="49" charset="-122"/>
            </a:endParaRP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日期占位符 4">
            <a:extLst>
              <a:ext uri="{FF2B5EF4-FFF2-40B4-BE49-F238E27FC236}">
                <a16:creationId xmlns:a16="http://schemas.microsoft.com/office/drawing/2014/main" id="{662F2B03-EDE4-4147-BF3F-A5DBA47AC839}"/>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5843" name="灯片编号占位符 6">
            <a:extLst>
              <a:ext uri="{FF2B5EF4-FFF2-40B4-BE49-F238E27FC236}">
                <a16:creationId xmlns:a16="http://schemas.microsoft.com/office/drawing/2014/main" id="{03FD3415-2AEA-4660-B2D0-79B0F89A30E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5B07798D-D231-4AAA-87D2-0165AFD9D55C}" type="slidenum">
              <a:rPr lang="en-US" altLang="zh-CN" sz="1400" b="0">
                <a:solidFill>
                  <a:srgbClr val="00CC00"/>
                </a:solidFill>
                <a:ea typeface="宋体" panose="02010600030101010101" pitchFamily="2" charset="-122"/>
              </a:rPr>
              <a:pPr>
                <a:spcBef>
                  <a:spcPct val="0"/>
                </a:spcBef>
                <a:buClrTx/>
                <a:buFontTx/>
                <a:buNone/>
              </a:pPr>
              <a:t>27</a:t>
            </a:fld>
            <a:endParaRPr lang="en-US" altLang="zh-CN" sz="1400" b="0">
              <a:solidFill>
                <a:srgbClr val="00CC00"/>
              </a:solidFill>
              <a:ea typeface="宋体" panose="02010600030101010101" pitchFamily="2" charset="-122"/>
            </a:endParaRPr>
          </a:p>
        </p:txBody>
      </p:sp>
      <p:sp>
        <p:nvSpPr>
          <p:cNvPr id="35844" name="Rectangle 2">
            <a:extLst>
              <a:ext uri="{FF2B5EF4-FFF2-40B4-BE49-F238E27FC236}">
                <a16:creationId xmlns:a16="http://schemas.microsoft.com/office/drawing/2014/main" id="{123F5172-8D2C-49DC-94E5-636A3A5F1705}"/>
              </a:ext>
            </a:extLst>
          </p:cNvPr>
          <p:cNvSpPr>
            <a:spLocks noGrp="1" noChangeArrowheads="1"/>
          </p:cNvSpPr>
          <p:nvPr>
            <p:ph type="body" sz="half" idx="1"/>
          </p:nvPr>
        </p:nvSpPr>
        <p:spPr>
          <a:xfrm>
            <a:off x="-242888" y="593725"/>
            <a:ext cx="9180513" cy="6075363"/>
          </a:xfrm>
        </p:spPr>
        <p:txBody>
          <a:bodyPr/>
          <a:lstStyle/>
          <a:p>
            <a:pPr marL="914400" lvl="1" indent="-457200" algn="just">
              <a:lnSpc>
                <a:spcPct val="120000"/>
              </a:lnSpc>
              <a:spcBef>
                <a:spcPct val="10000"/>
              </a:spcBef>
              <a:buClr>
                <a:schemeClr val="bg1"/>
              </a:buClr>
              <a:buFontTx/>
              <a:buNone/>
            </a:pPr>
            <a:r>
              <a:rPr lang="en-US" altLang="zh-CN" sz="2400"/>
              <a:t>2</a:t>
            </a:r>
            <a:r>
              <a:rPr lang="zh-CN" altLang="en-US" sz="2400"/>
              <a:t>）何谓行为相同</a:t>
            </a:r>
            <a:r>
              <a:rPr lang="en-US" altLang="zh-CN" sz="2400"/>
              <a:t>(similar)</a:t>
            </a:r>
            <a:r>
              <a:rPr lang="zh-CN" altLang="en-US" sz="2400"/>
              <a:t>？</a:t>
            </a:r>
          </a:p>
          <a:p>
            <a:pPr marL="914400" lvl="1" indent="-457200" algn="just">
              <a:lnSpc>
                <a:spcPct val="120000"/>
              </a:lnSpc>
              <a:spcBef>
                <a:spcPct val="10000"/>
              </a:spcBef>
              <a:buClr>
                <a:schemeClr val="bg1"/>
              </a:buClr>
              <a:buFontTx/>
              <a:buNone/>
            </a:pPr>
            <a:r>
              <a:rPr lang="zh-CN" altLang="en-US" sz="2400">
                <a:solidFill>
                  <a:schemeClr val="bg1"/>
                </a:solidFill>
              </a:rPr>
              <a:t>	直观上：在序等价的环</a:t>
            </a:r>
            <a:r>
              <a:rPr lang="en-US" altLang="zh-CN" sz="2400">
                <a:solidFill>
                  <a:schemeClr val="bg1"/>
                </a:solidFill>
              </a:rPr>
              <a:t>R</a:t>
            </a:r>
            <a:r>
              <a:rPr lang="en-US" altLang="zh-CN" sz="2400" baseline="-30000">
                <a:solidFill>
                  <a:schemeClr val="bg1"/>
                </a:solidFill>
              </a:rPr>
              <a:t>1</a:t>
            </a:r>
            <a:r>
              <a:rPr lang="zh-CN" altLang="en-US" sz="2400">
                <a:solidFill>
                  <a:schemeClr val="bg1"/>
                </a:solidFill>
              </a:rPr>
              <a:t>和</a:t>
            </a:r>
            <a:r>
              <a:rPr lang="en-US" altLang="zh-CN" sz="2400">
                <a:solidFill>
                  <a:schemeClr val="bg1"/>
                </a:solidFill>
              </a:rPr>
              <a:t>R</a:t>
            </a:r>
            <a:r>
              <a:rPr lang="en-US" altLang="zh-CN" sz="2400" baseline="-30000">
                <a:solidFill>
                  <a:schemeClr val="bg1"/>
                </a:solidFill>
              </a:rPr>
              <a:t>2</a:t>
            </a:r>
            <a:r>
              <a:rPr lang="zh-CN" altLang="en-US" sz="2400">
                <a:solidFill>
                  <a:schemeClr val="bg1"/>
                </a:solidFill>
              </a:rPr>
              <a:t>上的容许执行里，发送同样的</a:t>
            </a:r>
            <a:r>
              <a:rPr lang="en-US" altLang="zh-CN" sz="2400">
                <a:solidFill>
                  <a:schemeClr val="bg1"/>
                </a:solidFill>
              </a:rPr>
              <a:t>msg</a:t>
            </a:r>
            <a:r>
              <a:rPr lang="zh-CN" altLang="en-US" sz="2400">
                <a:solidFill>
                  <a:schemeClr val="bg1"/>
                </a:solidFill>
              </a:rPr>
              <a:t>做同样的决策。但一般情况下，算法发送的</a:t>
            </a:r>
            <a:r>
              <a:rPr lang="en-US" altLang="zh-CN" sz="2400">
                <a:solidFill>
                  <a:schemeClr val="bg1"/>
                </a:solidFill>
              </a:rPr>
              <a:t>msg</a:t>
            </a:r>
            <a:r>
              <a:rPr lang="zh-CN" altLang="en-US" sz="2400">
                <a:solidFill>
                  <a:schemeClr val="bg1"/>
                </a:solidFill>
              </a:rPr>
              <a:t>包含结点的</a:t>
            </a:r>
            <a:r>
              <a:rPr lang="en-US" altLang="zh-CN" sz="2400">
                <a:solidFill>
                  <a:schemeClr val="bg1"/>
                </a:solidFill>
              </a:rPr>
              <a:t>id</a:t>
            </a:r>
            <a:r>
              <a:rPr lang="zh-CN" altLang="en-US" sz="2400">
                <a:solidFill>
                  <a:schemeClr val="bg1"/>
                </a:solidFill>
              </a:rPr>
              <a:t>，因此，</a:t>
            </a:r>
            <a:r>
              <a:rPr lang="en-US" altLang="zh-CN" sz="2400">
                <a:solidFill>
                  <a:schemeClr val="bg1"/>
                </a:solidFill>
              </a:rPr>
              <a:t>R</a:t>
            </a:r>
            <a:r>
              <a:rPr lang="en-US" altLang="zh-CN" sz="2400" baseline="-30000">
                <a:solidFill>
                  <a:schemeClr val="bg1"/>
                </a:solidFill>
              </a:rPr>
              <a:t>1</a:t>
            </a:r>
            <a:r>
              <a:rPr lang="zh-CN" altLang="en-US" sz="2400">
                <a:solidFill>
                  <a:schemeClr val="bg1"/>
                </a:solidFill>
              </a:rPr>
              <a:t>上发送的</a:t>
            </a:r>
            <a:r>
              <a:rPr lang="en-US" altLang="zh-CN" sz="2400">
                <a:solidFill>
                  <a:schemeClr val="bg1"/>
                </a:solidFill>
              </a:rPr>
              <a:t>msg</a:t>
            </a:r>
            <a:r>
              <a:rPr lang="zh-CN" altLang="en-US" sz="2400">
                <a:solidFill>
                  <a:schemeClr val="bg1"/>
                </a:solidFill>
              </a:rPr>
              <a:t>通常不同于</a:t>
            </a:r>
            <a:r>
              <a:rPr lang="en-US" altLang="zh-CN" sz="2400">
                <a:solidFill>
                  <a:schemeClr val="bg1"/>
                </a:solidFill>
              </a:rPr>
              <a:t>R</a:t>
            </a:r>
            <a:r>
              <a:rPr lang="en-US" altLang="zh-CN" sz="2400" baseline="-30000">
                <a:solidFill>
                  <a:schemeClr val="bg1"/>
                </a:solidFill>
              </a:rPr>
              <a:t>2</a:t>
            </a:r>
            <a:r>
              <a:rPr lang="zh-CN" altLang="en-US" sz="2400">
                <a:solidFill>
                  <a:schemeClr val="bg1"/>
                </a:solidFill>
              </a:rPr>
              <a:t>上发送的</a:t>
            </a:r>
            <a:r>
              <a:rPr lang="en-US" altLang="zh-CN" sz="2400">
                <a:solidFill>
                  <a:schemeClr val="bg1"/>
                </a:solidFill>
              </a:rPr>
              <a:t>msg</a:t>
            </a:r>
            <a:r>
              <a:rPr lang="zh-CN" altLang="en-US" sz="2400">
                <a:solidFill>
                  <a:schemeClr val="bg1"/>
                </a:solidFill>
              </a:rPr>
              <a:t>。然而，我们关注的是</a:t>
            </a:r>
            <a:r>
              <a:rPr lang="en-US" altLang="zh-CN" sz="2400">
                <a:solidFill>
                  <a:schemeClr val="bg1"/>
                </a:solidFill>
              </a:rPr>
              <a:t>msg</a:t>
            </a:r>
            <a:r>
              <a:rPr lang="zh-CN" altLang="en-US" sz="2400">
                <a:solidFill>
                  <a:schemeClr val="bg1"/>
                </a:solidFill>
              </a:rPr>
              <a:t>模式和决策。</a:t>
            </a:r>
            <a:r>
              <a:rPr lang="zh-CN" altLang="en-US" sz="2400">
                <a:solidFill>
                  <a:srgbClr val="FF0000"/>
                </a:solidFill>
              </a:rPr>
              <a:t>所谓</a:t>
            </a:r>
            <a:r>
              <a:rPr lang="en-US" altLang="zh-CN" sz="2400">
                <a:solidFill>
                  <a:srgbClr val="FF0000"/>
                </a:solidFill>
              </a:rPr>
              <a:t>msg</a:t>
            </a:r>
            <a:r>
              <a:rPr lang="zh-CN" altLang="en-US" sz="2400">
                <a:solidFill>
                  <a:srgbClr val="FF0000"/>
                </a:solidFill>
              </a:rPr>
              <a:t>模式</a:t>
            </a:r>
            <a:r>
              <a:rPr lang="en-US" altLang="zh-CN" sz="2400">
                <a:solidFill>
                  <a:srgbClr val="FF0000"/>
                </a:solidFill>
              </a:rPr>
              <a:t>(patten)</a:t>
            </a:r>
            <a:r>
              <a:rPr lang="zh-CN" altLang="en-US" sz="2400">
                <a:solidFill>
                  <a:srgbClr val="FF0000"/>
                </a:solidFill>
              </a:rPr>
              <a:t>是指：</a:t>
            </a:r>
            <a:r>
              <a:rPr lang="en-US" altLang="zh-CN" sz="2400">
                <a:solidFill>
                  <a:srgbClr val="FF0000"/>
                </a:solidFill>
              </a:rPr>
              <a:t>msg</a:t>
            </a:r>
            <a:r>
              <a:rPr lang="zh-CN" altLang="en-US" sz="2400">
                <a:solidFill>
                  <a:srgbClr val="FF0000"/>
                </a:solidFill>
              </a:rPr>
              <a:t>是何时何地发送的，而不是指其内容。</a:t>
            </a:r>
          </a:p>
          <a:p>
            <a:pPr marL="914400" lvl="1" indent="-457200" algn="just">
              <a:lnSpc>
                <a:spcPct val="120000"/>
              </a:lnSpc>
              <a:spcBef>
                <a:spcPct val="10000"/>
              </a:spcBef>
              <a:buFont typeface="Wingdings" panose="05000000000000000000" pitchFamily="2" charset="2"/>
              <a:buChar char="Ø"/>
            </a:pPr>
            <a:r>
              <a:rPr lang="zh-CN" altLang="en-US" sz="2400"/>
              <a:t>节点在第</a:t>
            </a:r>
            <a:r>
              <a:rPr lang="en-US" altLang="zh-CN" sz="2400"/>
              <a:t>k</a:t>
            </a:r>
            <a:r>
              <a:rPr lang="zh-CN" altLang="en-US" sz="2400"/>
              <a:t>轮里行为相似：</a:t>
            </a:r>
            <a:r>
              <a:rPr lang="zh-CN" altLang="en-US" sz="2400">
                <a:solidFill>
                  <a:schemeClr val="bg1"/>
                </a:solidFill>
              </a:rPr>
              <a:t>考虑两个执行</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1</a:t>
            </a:r>
            <a:r>
              <a:rPr lang="zh-CN" altLang="el-GR" sz="2400">
                <a:solidFill>
                  <a:schemeClr val="bg1"/>
                </a:solidFill>
                <a:latin typeface="Times New Roman" panose="02020603050405020304" pitchFamily="18" charset="0"/>
                <a:cs typeface="Times New Roman" panose="02020603050405020304" pitchFamily="18" charset="0"/>
              </a:rPr>
              <a:t>，</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2</a:t>
            </a:r>
            <a:r>
              <a:rPr lang="zh-CN" altLang="en-US" sz="2400">
                <a:solidFill>
                  <a:schemeClr val="bg1"/>
                </a:solidFill>
              </a:rPr>
              <a:t>和两个结点</a:t>
            </a:r>
            <a:r>
              <a:rPr lang="en-US" altLang="zh-CN" sz="2400">
                <a:solidFill>
                  <a:schemeClr val="bg1"/>
                </a:solidFill>
              </a:rPr>
              <a:t>p</a:t>
            </a:r>
            <a:r>
              <a:rPr lang="en-US" altLang="zh-CN" sz="2400" baseline="-30000">
                <a:solidFill>
                  <a:schemeClr val="bg1"/>
                </a:solidFill>
              </a:rPr>
              <a:t>i</a:t>
            </a:r>
            <a:r>
              <a:rPr lang="zh-CN" altLang="en-US" sz="2400">
                <a:solidFill>
                  <a:schemeClr val="bg1"/>
                </a:solidFill>
              </a:rPr>
              <a:t>，</a:t>
            </a:r>
            <a:r>
              <a:rPr lang="en-US" altLang="zh-CN" sz="2400">
                <a:solidFill>
                  <a:schemeClr val="bg1"/>
                </a:solidFill>
              </a:rPr>
              <a:t>p</a:t>
            </a:r>
            <a:r>
              <a:rPr lang="en-US" altLang="zh-CN" sz="2400" baseline="-30000">
                <a:solidFill>
                  <a:schemeClr val="bg1"/>
                </a:solidFill>
              </a:rPr>
              <a:t>j</a:t>
            </a:r>
            <a:r>
              <a:rPr lang="zh-CN" altLang="en-US" sz="2400">
                <a:solidFill>
                  <a:schemeClr val="bg1"/>
                </a:solidFill>
              </a:rPr>
              <a:t>，我们说</a:t>
            </a:r>
            <a:r>
              <a:rPr lang="en-US" altLang="zh-CN" sz="2400">
                <a:solidFill>
                  <a:schemeClr val="bg1"/>
                </a:solidFill>
              </a:rPr>
              <a:t>p</a:t>
            </a:r>
            <a:r>
              <a:rPr lang="en-US" altLang="zh-CN" sz="2400" baseline="-30000">
                <a:solidFill>
                  <a:schemeClr val="bg1"/>
                </a:solidFill>
              </a:rPr>
              <a:t>i</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1</a:t>
            </a:r>
            <a:r>
              <a:rPr lang="zh-CN" altLang="en-US" sz="2400">
                <a:solidFill>
                  <a:schemeClr val="bg1"/>
                </a:solidFill>
              </a:rPr>
              <a:t>的第</a:t>
            </a:r>
            <a:r>
              <a:rPr lang="en-US" altLang="zh-CN" sz="2400">
                <a:solidFill>
                  <a:schemeClr val="bg1"/>
                </a:solidFill>
              </a:rPr>
              <a:t>k</a:t>
            </a:r>
            <a:r>
              <a:rPr lang="zh-CN" altLang="en-US" sz="2400">
                <a:solidFill>
                  <a:schemeClr val="bg1"/>
                </a:solidFill>
              </a:rPr>
              <a:t>轮里的行为相似于</a:t>
            </a:r>
            <a:r>
              <a:rPr lang="en-US" altLang="zh-CN" sz="2400">
                <a:solidFill>
                  <a:schemeClr val="bg1"/>
                </a:solidFill>
              </a:rPr>
              <a:t>p</a:t>
            </a:r>
            <a:r>
              <a:rPr lang="en-US" altLang="zh-CN" sz="2400" baseline="-30000">
                <a:solidFill>
                  <a:schemeClr val="bg1"/>
                </a:solidFill>
              </a:rPr>
              <a:t>j</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2</a:t>
            </a:r>
            <a:r>
              <a:rPr lang="zh-CN" altLang="en-US" sz="2400">
                <a:solidFill>
                  <a:schemeClr val="bg1"/>
                </a:solidFill>
              </a:rPr>
              <a:t>的第</a:t>
            </a:r>
            <a:r>
              <a:rPr lang="en-US" altLang="zh-CN" sz="2400">
                <a:solidFill>
                  <a:schemeClr val="bg1"/>
                </a:solidFill>
              </a:rPr>
              <a:t>k</a:t>
            </a:r>
            <a:r>
              <a:rPr lang="zh-CN" altLang="en-US" sz="2400">
                <a:solidFill>
                  <a:schemeClr val="bg1"/>
                </a:solidFill>
              </a:rPr>
              <a:t>轮里的行为，若下述条件成立：</a:t>
            </a:r>
          </a:p>
          <a:p>
            <a:pPr marL="914400" lvl="1" indent="-457200" algn="just">
              <a:lnSpc>
                <a:spcPct val="120000"/>
              </a:lnSpc>
              <a:spcBef>
                <a:spcPct val="10000"/>
              </a:spcBef>
              <a:buClr>
                <a:schemeClr val="bg1"/>
              </a:buClr>
              <a:buFontTx/>
              <a:buNone/>
            </a:pPr>
            <a:r>
              <a:rPr lang="zh-CN" altLang="en-US" sz="2400" baseline="-30000">
                <a:solidFill>
                  <a:schemeClr val="bg1"/>
                </a:solidFill>
                <a:cs typeface="Times New Roman" panose="02020603050405020304" pitchFamily="18" charset="0"/>
              </a:rPr>
              <a:t>	</a:t>
            </a:r>
            <a:r>
              <a:rPr lang="el-GR" altLang="zh-CN" sz="2400">
                <a:latin typeface="黑体" panose="02010609060101010101" pitchFamily="49" charset="-122"/>
              </a:rPr>
              <a:t>①</a:t>
            </a:r>
            <a:r>
              <a:rPr lang="zh-CN" altLang="en-US" sz="2400">
                <a:latin typeface="黑体" panose="02010609060101010101" pitchFamily="49" charset="-122"/>
              </a:rPr>
              <a:t> </a:t>
            </a:r>
            <a:r>
              <a:rPr lang="en-US" altLang="zh-CN" sz="2400">
                <a:solidFill>
                  <a:schemeClr val="bg1"/>
                </a:solidFill>
              </a:rPr>
              <a:t>p</a:t>
            </a:r>
            <a:r>
              <a:rPr lang="en-US" altLang="zh-CN" sz="2400" baseline="-30000">
                <a:solidFill>
                  <a:schemeClr val="bg1"/>
                </a:solidFill>
              </a:rPr>
              <a:t>i</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1</a:t>
            </a:r>
            <a:r>
              <a:rPr lang="zh-CN" altLang="en-US" sz="2400">
                <a:solidFill>
                  <a:schemeClr val="bg1"/>
                </a:solidFill>
              </a:rPr>
              <a:t>的</a:t>
            </a:r>
            <a:r>
              <a:rPr lang="zh-CN" altLang="en-US" sz="2400"/>
              <a:t>第</a:t>
            </a:r>
            <a:r>
              <a:rPr lang="en-US" altLang="zh-CN" sz="2400"/>
              <a:t>k</a:t>
            </a:r>
            <a:r>
              <a:rPr lang="zh-CN" altLang="en-US" sz="2400"/>
              <a:t>轮</a:t>
            </a:r>
            <a:r>
              <a:rPr lang="zh-CN" altLang="en-US" sz="2400">
                <a:solidFill>
                  <a:schemeClr val="bg1"/>
                </a:solidFill>
              </a:rPr>
              <a:t>里发送一个</a:t>
            </a:r>
            <a:r>
              <a:rPr lang="en-US" altLang="zh-CN" sz="2400">
                <a:solidFill>
                  <a:schemeClr val="bg1"/>
                </a:solidFill>
              </a:rPr>
              <a:t>msg</a:t>
            </a:r>
            <a:r>
              <a:rPr lang="zh-CN" altLang="en-US" sz="2400">
                <a:solidFill>
                  <a:schemeClr val="bg1"/>
                </a:solidFill>
              </a:rPr>
              <a:t>到其左</a:t>
            </a:r>
            <a:r>
              <a:rPr lang="en-US" altLang="zh-CN" sz="2400">
                <a:solidFill>
                  <a:schemeClr val="bg1"/>
                </a:solidFill>
              </a:rPr>
              <a:t>(</a:t>
            </a:r>
            <a:r>
              <a:rPr lang="zh-CN" altLang="en-US" sz="2400">
                <a:solidFill>
                  <a:schemeClr val="bg1"/>
                </a:solidFill>
              </a:rPr>
              <a:t>右</a:t>
            </a:r>
            <a:r>
              <a:rPr lang="en-US" altLang="zh-CN" sz="2400">
                <a:solidFill>
                  <a:schemeClr val="bg1"/>
                </a:solidFill>
              </a:rPr>
              <a:t>)</a:t>
            </a:r>
            <a:r>
              <a:rPr lang="zh-CN" altLang="en-US" sz="2400">
                <a:solidFill>
                  <a:schemeClr val="bg1"/>
                </a:solidFill>
              </a:rPr>
              <a:t>邻居当且仅当</a:t>
            </a:r>
            <a:r>
              <a:rPr lang="en-US" altLang="zh-CN" sz="2400">
                <a:solidFill>
                  <a:schemeClr val="bg1"/>
                </a:solidFill>
              </a:rPr>
              <a:t>p</a:t>
            </a:r>
            <a:r>
              <a:rPr lang="en-US" altLang="zh-CN" sz="2400" baseline="-30000">
                <a:solidFill>
                  <a:schemeClr val="bg1"/>
                </a:solidFill>
              </a:rPr>
              <a:t>j</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2</a:t>
            </a:r>
            <a:r>
              <a:rPr lang="zh-CN" altLang="en-US" sz="2400">
                <a:solidFill>
                  <a:schemeClr val="bg1"/>
                </a:solidFill>
              </a:rPr>
              <a:t>的第</a:t>
            </a:r>
            <a:r>
              <a:rPr lang="en-US" altLang="zh-CN" sz="2400">
                <a:solidFill>
                  <a:schemeClr val="bg1"/>
                </a:solidFill>
              </a:rPr>
              <a:t>k</a:t>
            </a:r>
            <a:r>
              <a:rPr lang="zh-CN" altLang="en-US" sz="2400">
                <a:solidFill>
                  <a:schemeClr val="bg1"/>
                </a:solidFill>
              </a:rPr>
              <a:t>轮里发送一个</a:t>
            </a:r>
            <a:r>
              <a:rPr lang="en-US" altLang="zh-CN" sz="2400">
                <a:solidFill>
                  <a:schemeClr val="bg1"/>
                </a:solidFill>
              </a:rPr>
              <a:t>msg</a:t>
            </a:r>
            <a:r>
              <a:rPr lang="zh-CN" altLang="en-US" sz="2400">
                <a:solidFill>
                  <a:schemeClr val="bg1"/>
                </a:solidFill>
              </a:rPr>
              <a:t>到其左</a:t>
            </a:r>
            <a:r>
              <a:rPr lang="en-US" altLang="zh-CN" sz="2400">
                <a:solidFill>
                  <a:schemeClr val="bg1"/>
                </a:solidFill>
              </a:rPr>
              <a:t>(</a:t>
            </a:r>
            <a:r>
              <a:rPr lang="zh-CN" altLang="en-US" sz="2400">
                <a:solidFill>
                  <a:schemeClr val="bg1"/>
                </a:solidFill>
              </a:rPr>
              <a:t>右</a:t>
            </a:r>
            <a:r>
              <a:rPr lang="en-US" altLang="zh-CN" sz="2400">
                <a:solidFill>
                  <a:schemeClr val="bg1"/>
                </a:solidFill>
              </a:rPr>
              <a:t>)</a:t>
            </a:r>
            <a:r>
              <a:rPr lang="zh-CN" altLang="en-US" sz="2400">
                <a:solidFill>
                  <a:schemeClr val="bg1"/>
                </a:solidFill>
              </a:rPr>
              <a:t>邻居；</a:t>
            </a:r>
            <a:endParaRPr lang="el-GR" altLang="zh-CN" sz="2400">
              <a:solidFill>
                <a:schemeClr val="bg1"/>
              </a:solidFill>
              <a:cs typeface="Times New Roman" panose="02020603050405020304" pitchFamily="18" charset="0"/>
            </a:endParaRPr>
          </a:p>
          <a:p>
            <a:pPr marL="914400" lvl="1" indent="-457200" algn="just">
              <a:lnSpc>
                <a:spcPct val="120000"/>
              </a:lnSpc>
              <a:spcBef>
                <a:spcPct val="10000"/>
              </a:spcBef>
              <a:buClr>
                <a:schemeClr val="bg1"/>
              </a:buClr>
              <a:buFontTx/>
              <a:buNone/>
            </a:pPr>
            <a:r>
              <a:rPr lang="zh-CN" altLang="en-US" sz="2400">
                <a:solidFill>
                  <a:schemeClr val="bg1"/>
                </a:solidFill>
              </a:rPr>
              <a:t>	</a:t>
            </a:r>
            <a:r>
              <a:rPr lang="zh-CN" altLang="el-GR" sz="2400"/>
              <a:t>②</a:t>
            </a:r>
            <a:r>
              <a:rPr lang="zh-CN" altLang="en-US" sz="2400"/>
              <a:t> </a:t>
            </a:r>
            <a:r>
              <a:rPr lang="en-US" altLang="zh-CN" sz="2400">
                <a:solidFill>
                  <a:schemeClr val="bg1"/>
                </a:solidFill>
              </a:rPr>
              <a:t>p</a:t>
            </a:r>
            <a:r>
              <a:rPr lang="en-US" altLang="zh-CN" sz="2400" baseline="-30000">
                <a:solidFill>
                  <a:schemeClr val="bg1"/>
                </a:solidFill>
              </a:rPr>
              <a:t>i</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1</a:t>
            </a:r>
            <a:r>
              <a:rPr lang="zh-CN" altLang="en-US" sz="2400">
                <a:solidFill>
                  <a:schemeClr val="bg1"/>
                </a:solidFill>
              </a:rPr>
              <a:t>的</a:t>
            </a:r>
            <a:r>
              <a:rPr lang="zh-CN" altLang="en-US" sz="2400"/>
              <a:t>第</a:t>
            </a:r>
            <a:r>
              <a:rPr lang="en-US" altLang="zh-CN" sz="2400"/>
              <a:t>k</a:t>
            </a:r>
            <a:r>
              <a:rPr lang="zh-CN" altLang="en-US" sz="2400"/>
              <a:t>轮</a:t>
            </a:r>
            <a:r>
              <a:rPr lang="zh-CN" altLang="en-US" sz="2400">
                <a:solidFill>
                  <a:schemeClr val="bg1"/>
                </a:solidFill>
              </a:rPr>
              <a:t>里作为一个</a:t>
            </a:r>
            <a:r>
              <a:rPr lang="en-US" altLang="zh-CN" sz="2400">
                <a:solidFill>
                  <a:schemeClr val="bg1"/>
                </a:solidFill>
              </a:rPr>
              <a:t>leader</a:t>
            </a:r>
            <a:r>
              <a:rPr lang="zh-CN" altLang="en-US" sz="2400">
                <a:solidFill>
                  <a:schemeClr val="bg1"/>
                </a:solidFill>
              </a:rPr>
              <a:t>终止当且仅当</a:t>
            </a:r>
            <a:r>
              <a:rPr lang="en-US" altLang="zh-CN" sz="2400">
                <a:solidFill>
                  <a:schemeClr val="bg1"/>
                </a:solidFill>
              </a:rPr>
              <a:t>p</a:t>
            </a:r>
            <a:r>
              <a:rPr lang="en-US" altLang="zh-CN" sz="2400" baseline="-30000">
                <a:solidFill>
                  <a:schemeClr val="bg1"/>
                </a:solidFill>
              </a:rPr>
              <a:t>j</a:t>
            </a:r>
            <a:r>
              <a:rPr lang="zh-CN" altLang="en-US" sz="2400">
                <a:solidFill>
                  <a:schemeClr val="bg1"/>
                </a:solidFill>
              </a:rPr>
              <a:t>在</a:t>
            </a:r>
            <a:r>
              <a:rPr lang="el-GR" altLang="zh-CN" sz="2400">
                <a:solidFill>
                  <a:schemeClr val="bg1"/>
                </a:solidFill>
                <a:latin typeface="Times New Roman" panose="02020603050405020304" pitchFamily="18" charset="0"/>
                <a:cs typeface="Times New Roman" panose="02020603050405020304" pitchFamily="18" charset="0"/>
              </a:rPr>
              <a:t>α</a:t>
            </a:r>
            <a:r>
              <a:rPr lang="el-GR" altLang="zh-CN" sz="2400" baseline="-30000">
                <a:solidFill>
                  <a:schemeClr val="bg1"/>
                </a:solidFill>
                <a:cs typeface="Times New Roman" panose="02020603050405020304" pitchFamily="18" charset="0"/>
              </a:rPr>
              <a:t>2</a:t>
            </a:r>
            <a:r>
              <a:rPr lang="zh-CN" altLang="en-US" sz="2400">
                <a:solidFill>
                  <a:schemeClr val="bg1"/>
                </a:solidFill>
              </a:rPr>
              <a:t>的第</a:t>
            </a:r>
            <a:r>
              <a:rPr lang="en-US" altLang="zh-CN" sz="2400">
                <a:solidFill>
                  <a:schemeClr val="bg1"/>
                </a:solidFill>
              </a:rPr>
              <a:t>k</a:t>
            </a:r>
            <a:r>
              <a:rPr lang="zh-CN" altLang="en-US" sz="2400">
                <a:solidFill>
                  <a:schemeClr val="bg1"/>
                </a:solidFill>
              </a:rPr>
              <a:t>轮里作为一个</a:t>
            </a:r>
            <a:r>
              <a:rPr lang="en-US" altLang="zh-CN" sz="2400">
                <a:solidFill>
                  <a:schemeClr val="bg1"/>
                </a:solidFill>
              </a:rPr>
              <a:t>leader</a:t>
            </a:r>
            <a:r>
              <a:rPr lang="zh-CN" altLang="en-US" sz="2400">
                <a:solidFill>
                  <a:schemeClr val="bg1"/>
                </a:solidFill>
              </a:rPr>
              <a:t>终止。</a:t>
            </a:r>
          </a:p>
        </p:txBody>
      </p:sp>
      <p:sp>
        <p:nvSpPr>
          <p:cNvPr id="35845" name="Rectangle 3">
            <a:extLst>
              <a:ext uri="{FF2B5EF4-FFF2-40B4-BE49-F238E27FC236}">
                <a16:creationId xmlns:a16="http://schemas.microsoft.com/office/drawing/2014/main" id="{F757BBFE-5C06-438B-8831-8BD5BB019D24}"/>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日期占位符 4">
            <a:extLst>
              <a:ext uri="{FF2B5EF4-FFF2-40B4-BE49-F238E27FC236}">
                <a16:creationId xmlns:a16="http://schemas.microsoft.com/office/drawing/2014/main" id="{AAE4DFFA-11BA-43F2-B975-E1BF985C94E5}"/>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7891" name="灯片编号占位符 6">
            <a:extLst>
              <a:ext uri="{FF2B5EF4-FFF2-40B4-BE49-F238E27FC236}">
                <a16:creationId xmlns:a16="http://schemas.microsoft.com/office/drawing/2014/main" id="{891CB7B8-B648-4D6E-8D0C-38D96A437C8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76BAA8C7-8F89-49A2-9B7D-297DFD801EE7}" type="slidenum">
              <a:rPr lang="en-US" altLang="zh-CN" sz="1400" b="0">
                <a:solidFill>
                  <a:srgbClr val="00CC00"/>
                </a:solidFill>
                <a:ea typeface="宋体" panose="02010600030101010101" pitchFamily="2" charset="-122"/>
              </a:rPr>
              <a:pPr>
                <a:spcBef>
                  <a:spcPct val="0"/>
                </a:spcBef>
                <a:buClrTx/>
                <a:buFontTx/>
                <a:buNone/>
              </a:pPr>
              <a:t>28</a:t>
            </a:fld>
            <a:endParaRPr lang="en-US" altLang="zh-CN" sz="1400" b="0">
              <a:solidFill>
                <a:srgbClr val="00CC00"/>
              </a:solidFill>
              <a:ea typeface="宋体" panose="02010600030101010101" pitchFamily="2" charset="-122"/>
            </a:endParaRPr>
          </a:p>
        </p:txBody>
      </p:sp>
      <p:sp>
        <p:nvSpPr>
          <p:cNvPr id="37892" name="Rectangle 2">
            <a:extLst>
              <a:ext uri="{FF2B5EF4-FFF2-40B4-BE49-F238E27FC236}">
                <a16:creationId xmlns:a16="http://schemas.microsoft.com/office/drawing/2014/main" id="{9D5C854E-67C1-4A05-9D6A-FA89700AA56E}"/>
              </a:ext>
            </a:extLst>
          </p:cNvPr>
          <p:cNvSpPr>
            <a:spLocks noGrp="1" noChangeArrowheads="1"/>
          </p:cNvSpPr>
          <p:nvPr>
            <p:ph type="body" sz="half" idx="1"/>
          </p:nvPr>
        </p:nvSpPr>
        <p:spPr>
          <a:xfrm>
            <a:off x="0" y="782638"/>
            <a:ext cx="8642350" cy="6075362"/>
          </a:xfrm>
        </p:spPr>
        <p:txBody>
          <a:bodyPr/>
          <a:lstStyle/>
          <a:p>
            <a:pPr marL="914400" lvl="1" indent="-457200" algn="just">
              <a:lnSpc>
                <a:spcPct val="120000"/>
              </a:lnSpc>
              <a:spcBef>
                <a:spcPct val="10000"/>
              </a:spcBef>
              <a:buFont typeface="Wingdings" panose="05000000000000000000" pitchFamily="2" charset="2"/>
              <a:buChar char="Ø"/>
            </a:pPr>
            <a:r>
              <a:rPr lang="zh-CN" altLang="en-US" sz="2400"/>
              <a:t>节点的行为相似：</a:t>
            </a:r>
            <a:r>
              <a:rPr lang="zh-CN" altLang="en-US" sz="2600">
                <a:solidFill>
                  <a:schemeClr val="bg1"/>
                </a:solidFill>
              </a:rPr>
              <a:t>若</a:t>
            </a:r>
            <a:r>
              <a:rPr lang="el-GR" altLang="zh-CN" sz="2600">
                <a:solidFill>
                  <a:schemeClr val="bg1"/>
                </a:solidFill>
                <a:latin typeface="Times New Roman" panose="02020603050405020304" pitchFamily="18" charset="0"/>
                <a:cs typeface="Times New Roman" panose="02020603050405020304" pitchFamily="18" charset="0"/>
              </a:rPr>
              <a:t>α</a:t>
            </a:r>
            <a:r>
              <a:rPr lang="el-GR" altLang="zh-CN" sz="2600" baseline="-30000">
                <a:solidFill>
                  <a:schemeClr val="bg1"/>
                </a:solidFill>
                <a:cs typeface="Times New Roman" panose="02020603050405020304" pitchFamily="18" charset="0"/>
              </a:rPr>
              <a:t>1</a:t>
            </a:r>
            <a:r>
              <a:rPr lang="zh-CN" altLang="el-GR" sz="2600">
                <a:solidFill>
                  <a:schemeClr val="bg1"/>
                </a:solidFill>
                <a:latin typeface="Times New Roman" panose="02020603050405020304" pitchFamily="18" charset="0"/>
                <a:cs typeface="Times New Roman" panose="02020603050405020304" pitchFamily="18" charset="0"/>
              </a:rPr>
              <a:t>里</a:t>
            </a:r>
            <a:r>
              <a:rPr lang="el-GR" altLang="zh-CN" sz="2600">
                <a:solidFill>
                  <a:schemeClr val="bg1"/>
                </a:solidFill>
                <a:cs typeface="Times New Roman" panose="02020603050405020304" pitchFamily="18" charset="0"/>
              </a:rPr>
              <a:t>p</a:t>
            </a:r>
            <a:r>
              <a:rPr lang="el-GR" altLang="zh-CN" sz="2600" baseline="-25000">
                <a:solidFill>
                  <a:schemeClr val="bg1"/>
                </a:solidFill>
                <a:cs typeface="Times New Roman" panose="02020603050405020304" pitchFamily="18" charset="0"/>
              </a:rPr>
              <a:t>i</a:t>
            </a:r>
            <a:r>
              <a:rPr lang="zh-CN" altLang="el-GR" sz="2600">
                <a:solidFill>
                  <a:schemeClr val="bg1"/>
                </a:solidFill>
                <a:cs typeface="Times New Roman" panose="02020603050405020304" pitchFamily="18" charset="0"/>
              </a:rPr>
              <a:t>和</a:t>
            </a:r>
            <a:r>
              <a:rPr lang="el-GR" altLang="zh-CN" sz="2600">
                <a:solidFill>
                  <a:schemeClr val="bg1"/>
                </a:solidFill>
                <a:latin typeface="Times New Roman" panose="02020603050405020304" pitchFamily="18" charset="0"/>
                <a:cs typeface="Times New Roman" panose="02020603050405020304" pitchFamily="18" charset="0"/>
              </a:rPr>
              <a:t>α</a:t>
            </a:r>
            <a:r>
              <a:rPr lang="el-GR" altLang="zh-CN" sz="2600" baseline="-30000">
                <a:solidFill>
                  <a:schemeClr val="bg1"/>
                </a:solidFill>
                <a:cs typeface="Times New Roman" panose="02020603050405020304" pitchFamily="18" charset="0"/>
              </a:rPr>
              <a:t>2</a:t>
            </a:r>
            <a:r>
              <a:rPr lang="zh-CN" altLang="en-US" sz="2600">
                <a:solidFill>
                  <a:schemeClr val="bg1"/>
                </a:solidFill>
              </a:rPr>
              <a:t>里</a:t>
            </a:r>
            <a:r>
              <a:rPr lang="en-US" altLang="zh-CN" sz="2600">
                <a:solidFill>
                  <a:schemeClr val="bg1"/>
                </a:solidFill>
              </a:rPr>
              <a:t>p</a:t>
            </a:r>
            <a:r>
              <a:rPr lang="en-US" altLang="zh-CN" sz="2600" baseline="-25000">
                <a:solidFill>
                  <a:schemeClr val="bg1"/>
                </a:solidFill>
                <a:cs typeface="Times New Roman" panose="02020603050405020304" pitchFamily="18" charset="0"/>
              </a:rPr>
              <a:t>j</a:t>
            </a:r>
            <a:r>
              <a:rPr lang="zh-CN" altLang="en-US" sz="2600">
                <a:solidFill>
                  <a:schemeClr val="bg1"/>
                </a:solidFill>
              </a:rPr>
              <a:t>在所有的</a:t>
            </a:r>
            <a:r>
              <a:rPr lang="en-US" altLang="zh-CN" sz="2600">
                <a:solidFill>
                  <a:schemeClr val="bg1"/>
                </a:solidFill>
              </a:rPr>
              <a:t>k≥0</a:t>
            </a:r>
            <a:r>
              <a:rPr lang="zh-CN" altLang="en-US" sz="2600">
                <a:solidFill>
                  <a:schemeClr val="bg1"/>
                </a:solidFill>
              </a:rPr>
              <a:t>轮里均相似，则称</a:t>
            </a:r>
            <a:r>
              <a:rPr lang="el-GR" altLang="zh-CN" sz="2600">
                <a:solidFill>
                  <a:schemeClr val="bg1"/>
                </a:solidFill>
                <a:latin typeface="Times New Roman" panose="02020603050405020304" pitchFamily="18" charset="0"/>
                <a:cs typeface="Times New Roman" panose="02020603050405020304" pitchFamily="18" charset="0"/>
              </a:rPr>
              <a:t>α</a:t>
            </a:r>
            <a:r>
              <a:rPr lang="el-GR" altLang="zh-CN" sz="2600" baseline="-30000">
                <a:solidFill>
                  <a:schemeClr val="bg1"/>
                </a:solidFill>
                <a:cs typeface="Times New Roman" panose="02020603050405020304" pitchFamily="18" charset="0"/>
              </a:rPr>
              <a:t>1</a:t>
            </a:r>
            <a:r>
              <a:rPr lang="zh-CN" altLang="en-US" sz="2600">
                <a:solidFill>
                  <a:schemeClr val="bg1"/>
                </a:solidFill>
              </a:rPr>
              <a:t>里</a:t>
            </a:r>
            <a:r>
              <a:rPr lang="en-US" altLang="zh-CN" sz="2600">
                <a:solidFill>
                  <a:schemeClr val="bg1"/>
                </a:solidFill>
              </a:rPr>
              <a:t>p</a:t>
            </a:r>
            <a:r>
              <a:rPr lang="en-US" altLang="zh-CN" sz="2600" baseline="-25000">
                <a:solidFill>
                  <a:schemeClr val="bg1"/>
                </a:solidFill>
                <a:cs typeface="Times New Roman" panose="02020603050405020304" pitchFamily="18" charset="0"/>
              </a:rPr>
              <a:t>i</a:t>
            </a:r>
            <a:r>
              <a:rPr lang="zh-CN" altLang="en-US" sz="2600">
                <a:solidFill>
                  <a:schemeClr val="bg1"/>
                </a:solidFill>
              </a:rPr>
              <a:t>和</a:t>
            </a:r>
            <a:r>
              <a:rPr lang="el-GR" altLang="zh-CN" sz="2600">
                <a:solidFill>
                  <a:schemeClr val="bg1"/>
                </a:solidFill>
                <a:latin typeface="Times New Roman" panose="02020603050405020304" pitchFamily="18" charset="0"/>
                <a:cs typeface="Times New Roman" panose="02020603050405020304" pitchFamily="18" charset="0"/>
              </a:rPr>
              <a:t>α</a:t>
            </a:r>
            <a:r>
              <a:rPr lang="el-GR" altLang="zh-CN" sz="2600" baseline="-30000">
                <a:solidFill>
                  <a:schemeClr val="bg1"/>
                </a:solidFill>
                <a:cs typeface="Times New Roman" panose="02020603050405020304" pitchFamily="18" charset="0"/>
              </a:rPr>
              <a:t>2</a:t>
            </a:r>
            <a:r>
              <a:rPr lang="zh-CN" altLang="en-US" sz="2600">
                <a:solidFill>
                  <a:schemeClr val="bg1"/>
                </a:solidFill>
              </a:rPr>
              <a:t>里</a:t>
            </a:r>
            <a:r>
              <a:rPr lang="en-US" altLang="zh-CN" sz="2600">
                <a:solidFill>
                  <a:schemeClr val="bg1"/>
                </a:solidFill>
              </a:rPr>
              <a:t>p</a:t>
            </a:r>
            <a:r>
              <a:rPr lang="en-US" altLang="zh-CN" sz="2600" baseline="-25000">
                <a:solidFill>
                  <a:schemeClr val="bg1"/>
                </a:solidFill>
                <a:cs typeface="Times New Roman" panose="02020603050405020304" pitchFamily="18" charset="0"/>
              </a:rPr>
              <a:t>j</a:t>
            </a:r>
            <a:r>
              <a:rPr lang="zh-CN" altLang="en-US" sz="2600">
                <a:solidFill>
                  <a:schemeClr val="bg1"/>
                </a:solidFill>
              </a:rPr>
              <a:t>的行为相似。</a:t>
            </a:r>
          </a:p>
          <a:p>
            <a:pPr marL="914400" lvl="1" indent="-457200" algn="just">
              <a:lnSpc>
                <a:spcPct val="120000"/>
              </a:lnSpc>
              <a:spcBef>
                <a:spcPct val="10000"/>
              </a:spcBef>
              <a:buFont typeface="Wingdings" panose="05000000000000000000" pitchFamily="2" charset="2"/>
              <a:buChar char="Ø"/>
            </a:pPr>
            <a:r>
              <a:rPr lang="zh-CN" altLang="en-US" sz="2600"/>
              <a:t>算法的行为相似：</a:t>
            </a:r>
            <a:r>
              <a:rPr lang="zh-CN" altLang="en-US" sz="2600">
                <a:solidFill>
                  <a:schemeClr val="bg1"/>
                </a:solidFill>
              </a:rPr>
              <a:t>指每对匹配的结点行为相似</a:t>
            </a:r>
          </a:p>
          <a:p>
            <a:pPr marL="914400" lvl="1" indent="-457200" algn="just">
              <a:lnSpc>
                <a:spcPct val="120000"/>
              </a:lnSpc>
              <a:spcBef>
                <a:spcPct val="10000"/>
              </a:spcBef>
              <a:buFont typeface="Wingdings" panose="05000000000000000000" pitchFamily="2" charset="2"/>
              <a:buNone/>
            </a:pPr>
            <a:endParaRPr lang="zh-CN" altLang="en-US" sz="2600">
              <a:solidFill>
                <a:schemeClr val="bg1"/>
              </a:solidFill>
            </a:endParaRPr>
          </a:p>
          <a:p>
            <a:pPr marL="914400" lvl="1" indent="-457200" algn="just">
              <a:lnSpc>
                <a:spcPct val="120000"/>
              </a:lnSpc>
              <a:spcBef>
                <a:spcPct val="10000"/>
              </a:spcBef>
              <a:buFont typeface="Wingdings" panose="05000000000000000000" pitchFamily="2" charset="2"/>
              <a:buNone/>
            </a:pPr>
            <a:r>
              <a:rPr lang="en-US" altLang="zh-CN" sz="2400"/>
              <a:t>3</a:t>
            </a:r>
            <a:r>
              <a:rPr lang="zh-CN" altLang="en-US" sz="2400"/>
              <a:t>）定义</a:t>
            </a:r>
            <a:endParaRPr lang="zh-CN" altLang="en-US" sz="2600">
              <a:solidFill>
                <a:schemeClr val="bg1"/>
              </a:solidFill>
            </a:endParaRPr>
          </a:p>
          <a:p>
            <a:pPr marL="914400" lvl="1" indent="-457200" algn="just">
              <a:lnSpc>
                <a:spcPct val="120000"/>
              </a:lnSpc>
              <a:spcBef>
                <a:spcPct val="10000"/>
              </a:spcBef>
              <a:buClr>
                <a:schemeClr val="bg1"/>
              </a:buClr>
              <a:buFontTx/>
              <a:buNone/>
            </a:pPr>
            <a:r>
              <a:rPr lang="zh-CN" altLang="en-US" sz="2600"/>
              <a:t>           </a:t>
            </a:r>
            <a:r>
              <a:rPr lang="en-US" altLang="zh-CN" sz="2600"/>
              <a:t>Def 3.2</a:t>
            </a:r>
            <a:r>
              <a:rPr lang="en-US" altLang="zh-CN" sz="2600">
                <a:solidFill>
                  <a:schemeClr val="bg1"/>
                </a:solidFill>
              </a:rPr>
              <a:t> </a:t>
            </a:r>
            <a:r>
              <a:rPr lang="zh-CN" altLang="en-US" sz="2600">
                <a:solidFill>
                  <a:schemeClr val="bg1"/>
                </a:solidFill>
              </a:rPr>
              <a:t>一个算法是基于比较的，若对于每对序等价的环</a:t>
            </a:r>
            <a:r>
              <a:rPr lang="en-US" altLang="zh-CN" sz="2600">
                <a:solidFill>
                  <a:schemeClr val="bg1"/>
                </a:solidFill>
              </a:rPr>
              <a:t>R</a:t>
            </a:r>
            <a:r>
              <a:rPr lang="en-US" altLang="zh-CN" sz="2600" baseline="-25000">
                <a:solidFill>
                  <a:schemeClr val="bg1"/>
                </a:solidFill>
                <a:cs typeface="Times New Roman" panose="02020603050405020304" pitchFamily="18" charset="0"/>
              </a:rPr>
              <a:t>1</a:t>
            </a:r>
            <a:r>
              <a:rPr lang="zh-CN" altLang="en-US" sz="2600">
                <a:solidFill>
                  <a:schemeClr val="bg1"/>
                </a:solidFill>
              </a:rPr>
              <a:t>和</a:t>
            </a:r>
            <a:r>
              <a:rPr lang="en-US" altLang="zh-CN" sz="2600">
                <a:solidFill>
                  <a:schemeClr val="bg1"/>
                </a:solidFill>
              </a:rPr>
              <a:t>R</a:t>
            </a:r>
            <a:r>
              <a:rPr lang="en-US" altLang="zh-CN" sz="2600" baseline="-25000">
                <a:solidFill>
                  <a:schemeClr val="bg1"/>
                </a:solidFill>
                <a:cs typeface="Times New Roman" panose="02020603050405020304" pitchFamily="18" charset="0"/>
              </a:rPr>
              <a:t>2</a:t>
            </a:r>
            <a:r>
              <a:rPr lang="zh-CN" altLang="en-US" sz="2600">
                <a:solidFill>
                  <a:schemeClr val="bg1"/>
                </a:solidFill>
              </a:rPr>
              <a:t>，每对匹配的节点在</a:t>
            </a:r>
            <a:r>
              <a:rPr lang="en-US" altLang="zh-CN" sz="2600">
                <a:solidFill>
                  <a:schemeClr val="bg1"/>
                </a:solidFill>
              </a:rPr>
              <a:t>exec(R</a:t>
            </a:r>
            <a:r>
              <a:rPr lang="en-US" altLang="zh-CN" sz="2600" baseline="-25000">
                <a:solidFill>
                  <a:schemeClr val="bg1"/>
                </a:solidFill>
                <a:cs typeface="Times New Roman" panose="02020603050405020304" pitchFamily="18" charset="0"/>
              </a:rPr>
              <a:t>1</a:t>
            </a:r>
            <a:r>
              <a:rPr lang="en-US" altLang="zh-CN" sz="2600">
                <a:solidFill>
                  <a:schemeClr val="bg1"/>
                </a:solidFill>
              </a:rPr>
              <a:t>)</a:t>
            </a:r>
            <a:r>
              <a:rPr lang="zh-CN" altLang="en-US" sz="2600">
                <a:solidFill>
                  <a:schemeClr val="bg1"/>
                </a:solidFill>
              </a:rPr>
              <a:t>和</a:t>
            </a:r>
            <a:r>
              <a:rPr lang="en-US" altLang="zh-CN" sz="2600">
                <a:solidFill>
                  <a:schemeClr val="bg1"/>
                </a:solidFill>
              </a:rPr>
              <a:t>exec(R</a:t>
            </a:r>
            <a:r>
              <a:rPr lang="en-US" altLang="zh-CN" sz="2600" baseline="-25000">
                <a:solidFill>
                  <a:schemeClr val="bg1"/>
                </a:solidFill>
                <a:cs typeface="Times New Roman" panose="02020603050405020304" pitchFamily="18" charset="0"/>
              </a:rPr>
              <a:t>2</a:t>
            </a:r>
            <a:r>
              <a:rPr lang="en-US" altLang="zh-CN" sz="2600">
                <a:solidFill>
                  <a:schemeClr val="bg1"/>
                </a:solidFill>
              </a:rPr>
              <a:t>)</a:t>
            </a:r>
            <a:r>
              <a:rPr lang="zh-CN" altLang="en-US" sz="2600">
                <a:solidFill>
                  <a:schemeClr val="bg1"/>
                </a:solidFill>
              </a:rPr>
              <a:t>里的行为均相似。</a:t>
            </a:r>
          </a:p>
          <a:p>
            <a:pPr marL="914400" lvl="1" indent="-457200" algn="just">
              <a:lnSpc>
                <a:spcPct val="120000"/>
              </a:lnSpc>
              <a:spcBef>
                <a:spcPct val="10000"/>
              </a:spcBef>
              <a:buClr>
                <a:schemeClr val="bg1"/>
              </a:buClr>
              <a:buFontTx/>
              <a:buNone/>
            </a:pPr>
            <a:r>
              <a:rPr lang="zh-CN" altLang="en-US" sz="2600">
                <a:solidFill>
                  <a:schemeClr val="bg1"/>
                </a:solidFill>
              </a:rPr>
              <a:t>	      该定义说明，若一算法只与环上标识符之间的相对次序相关，而与具体</a:t>
            </a:r>
            <a:r>
              <a:rPr lang="en-US" altLang="zh-CN" sz="2600">
                <a:solidFill>
                  <a:schemeClr val="bg1"/>
                </a:solidFill>
              </a:rPr>
              <a:t>id</a:t>
            </a:r>
            <a:r>
              <a:rPr lang="zh-CN" altLang="en-US" sz="2600">
                <a:solidFill>
                  <a:schemeClr val="bg1"/>
                </a:solidFill>
              </a:rPr>
              <a:t>值无关，则该算法一定只是基于标识符的比较</a:t>
            </a:r>
          </a:p>
        </p:txBody>
      </p:sp>
      <p:sp>
        <p:nvSpPr>
          <p:cNvPr id="37893" name="Rectangle 3">
            <a:extLst>
              <a:ext uri="{FF2B5EF4-FFF2-40B4-BE49-F238E27FC236}">
                <a16:creationId xmlns:a16="http://schemas.microsoft.com/office/drawing/2014/main" id="{952F91A1-8027-464D-BD98-52442684ED0D}"/>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日期占位符 4">
            <a:extLst>
              <a:ext uri="{FF2B5EF4-FFF2-40B4-BE49-F238E27FC236}">
                <a16:creationId xmlns:a16="http://schemas.microsoft.com/office/drawing/2014/main" id="{5D103F8B-5FCC-4464-AD39-E55E32F1251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39939" name="灯片编号占位符 6">
            <a:extLst>
              <a:ext uri="{FF2B5EF4-FFF2-40B4-BE49-F238E27FC236}">
                <a16:creationId xmlns:a16="http://schemas.microsoft.com/office/drawing/2014/main" id="{D84AA95E-9567-44D6-8637-58D74F1DED6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5C28820A-AC75-46AC-A12A-B6E8DBDCE22A}" type="slidenum">
              <a:rPr lang="en-US" altLang="zh-CN" sz="1400" b="0">
                <a:solidFill>
                  <a:srgbClr val="00CC00"/>
                </a:solidFill>
                <a:ea typeface="宋体" panose="02010600030101010101" pitchFamily="2" charset="-122"/>
              </a:rPr>
              <a:pPr>
                <a:spcBef>
                  <a:spcPct val="0"/>
                </a:spcBef>
                <a:buClrTx/>
                <a:buFontTx/>
                <a:buNone/>
              </a:pPr>
              <a:t>29</a:t>
            </a:fld>
            <a:endParaRPr lang="en-US" altLang="zh-CN" sz="1400" b="0">
              <a:solidFill>
                <a:srgbClr val="00CC00"/>
              </a:solidFill>
              <a:ea typeface="宋体" panose="02010600030101010101" pitchFamily="2" charset="-122"/>
            </a:endParaRPr>
          </a:p>
        </p:txBody>
      </p:sp>
      <p:sp>
        <p:nvSpPr>
          <p:cNvPr id="39940" name="Rectangle 2">
            <a:extLst>
              <a:ext uri="{FF2B5EF4-FFF2-40B4-BE49-F238E27FC236}">
                <a16:creationId xmlns:a16="http://schemas.microsoft.com/office/drawing/2014/main" id="{D38F011E-47FE-4B7B-BA5A-E2FB52EC8363}"/>
              </a:ext>
            </a:extLst>
          </p:cNvPr>
          <p:cNvSpPr>
            <a:spLocks noGrp="1" noChangeArrowheads="1"/>
          </p:cNvSpPr>
          <p:nvPr>
            <p:ph type="body" sz="half" idx="1"/>
          </p:nvPr>
        </p:nvSpPr>
        <p:spPr>
          <a:xfrm>
            <a:off x="161925" y="782638"/>
            <a:ext cx="8775700" cy="6075362"/>
          </a:xfrm>
        </p:spPr>
        <p:txBody>
          <a:bodyPr/>
          <a:lstStyle/>
          <a:p>
            <a:pPr marL="533400" indent="-533400">
              <a:lnSpc>
                <a:spcPct val="120000"/>
              </a:lnSpc>
              <a:spcBef>
                <a:spcPct val="10000"/>
              </a:spcBef>
              <a:buClr>
                <a:schemeClr val="bg1"/>
              </a:buClr>
              <a:buFontTx/>
              <a:buNone/>
            </a:pPr>
            <a:r>
              <a:rPr lang="en-US" altLang="zh-CN" sz="2800"/>
              <a:t>2.   </a:t>
            </a:r>
            <a:r>
              <a:rPr lang="zh-CN" altLang="en-US" sz="2800"/>
              <a:t>基于比较算法的下界</a:t>
            </a:r>
          </a:p>
          <a:p>
            <a:pPr marL="533400" indent="-533400">
              <a:lnSpc>
                <a:spcPct val="105000"/>
              </a:lnSpc>
              <a:spcBef>
                <a:spcPct val="20000"/>
              </a:spcBef>
              <a:buClr>
                <a:schemeClr val="bg1"/>
              </a:buClr>
              <a:buFontTx/>
              <a:buNone/>
            </a:pPr>
            <a:r>
              <a:rPr lang="zh-CN" altLang="en-US" sz="2400"/>
              <a:t>	       </a:t>
            </a:r>
            <a:r>
              <a:rPr lang="zh-CN" altLang="en-US" sz="2400">
                <a:solidFill>
                  <a:schemeClr val="bg1"/>
                </a:solidFill>
              </a:rPr>
              <a:t>设</a:t>
            </a:r>
            <a:r>
              <a:rPr lang="en-US" altLang="zh-CN" sz="2400">
                <a:solidFill>
                  <a:schemeClr val="bg1"/>
                </a:solidFill>
              </a:rPr>
              <a:t>A</a:t>
            </a:r>
            <a:r>
              <a:rPr lang="zh-CN" altLang="en-US" sz="2400">
                <a:solidFill>
                  <a:schemeClr val="bg1"/>
                </a:solidFill>
              </a:rPr>
              <a:t>是一个基于比较的</a:t>
            </a:r>
            <a:r>
              <a:rPr lang="en-US" altLang="zh-CN" sz="2400">
                <a:solidFill>
                  <a:schemeClr val="bg1"/>
                </a:solidFill>
              </a:rPr>
              <a:t>leader</a:t>
            </a:r>
            <a:r>
              <a:rPr lang="zh-CN" altLang="en-US" sz="2400">
                <a:solidFill>
                  <a:schemeClr val="bg1"/>
                </a:solidFill>
              </a:rPr>
              <a:t>选举算法，证明时考虑的环就序模式而言具有高度的对称性。即：环里存在很多次序等价的邻域。</a:t>
            </a:r>
          </a:p>
          <a:p>
            <a:pPr marL="533400" indent="-533400" algn="just">
              <a:lnSpc>
                <a:spcPct val="105000"/>
              </a:lnSpc>
              <a:spcBef>
                <a:spcPct val="20000"/>
              </a:spcBef>
              <a:buClr>
                <a:schemeClr val="bg1"/>
              </a:buClr>
              <a:buFontTx/>
              <a:buNone/>
            </a:pPr>
            <a:r>
              <a:rPr lang="zh-CN" altLang="en-US" sz="2400">
                <a:solidFill>
                  <a:schemeClr val="bg1"/>
                </a:solidFill>
              </a:rPr>
              <a:t>	       直观上，只要两个节点有</a:t>
            </a:r>
            <a:r>
              <a:rPr lang="zh-CN" altLang="en-US" sz="2400">
                <a:solidFill>
                  <a:srgbClr val="00FF00"/>
                </a:solidFill>
              </a:rPr>
              <a:t>序等价</a:t>
            </a:r>
            <a:r>
              <a:rPr lang="zh-CN" altLang="en-US" sz="2400">
                <a:solidFill>
                  <a:schemeClr val="bg1"/>
                </a:solidFill>
              </a:rPr>
              <a:t>的邻域，它们在</a:t>
            </a:r>
            <a:r>
              <a:rPr lang="en-US" altLang="zh-CN" sz="2400">
                <a:solidFill>
                  <a:schemeClr val="bg1"/>
                </a:solidFill>
              </a:rPr>
              <a:t>A</a:t>
            </a:r>
            <a:r>
              <a:rPr lang="zh-CN" altLang="en-US" sz="2400">
                <a:solidFill>
                  <a:schemeClr val="bg1"/>
                </a:solidFill>
              </a:rPr>
              <a:t>里就有</a:t>
            </a:r>
            <a:r>
              <a:rPr lang="zh-CN" altLang="en-US" sz="2400">
                <a:solidFill>
                  <a:srgbClr val="00FF00"/>
                </a:solidFill>
              </a:rPr>
              <a:t>同样的行为</a:t>
            </a:r>
            <a:r>
              <a:rPr lang="zh-CN" altLang="en-US" sz="2400">
                <a:solidFill>
                  <a:schemeClr val="bg1"/>
                </a:solidFill>
              </a:rPr>
              <a:t>。我们将通过在一个高度对称的环里执行</a:t>
            </a:r>
            <a:r>
              <a:rPr lang="en-US" altLang="zh-CN" sz="2400">
                <a:solidFill>
                  <a:schemeClr val="bg1"/>
                </a:solidFill>
              </a:rPr>
              <a:t>A</a:t>
            </a:r>
            <a:r>
              <a:rPr lang="zh-CN" altLang="en-US" sz="2400">
                <a:solidFill>
                  <a:schemeClr val="bg1"/>
                </a:solidFill>
              </a:rPr>
              <a:t>来导出下界。讨论若一结点在某轮里发送一个</a:t>
            </a:r>
            <a:r>
              <a:rPr lang="en-US" altLang="zh-CN" sz="2400">
                <a:solidFill>
                  <a:schemeClr val="bg1"/>
                </a:solidFill>
              </a:rPr>
              <a:t>msg</a:t>
            </a:r>
            <a:r>
              <a:rPr lang="zh-CN" altLang="en-US" sz="2400">
                <a:solidFill>
                  <a:schemeClr val="bg1"/>
                </a:solidFill>
              </a:rPr>
              <a:t>，则具有序等价邻域的所有结点也在同一轮里发送一个</a:t>
            </a:r>
            <a:r>
              <a:rPr lang="en-US" altLang="zh-CN" sz="2400">
                <a:solidFill>
                  <a:schemeClr val="bg1"/>
                </a:solidFill>
              </a:rPr>
              <a:t>msg</a:t>
            </a:r>
            <a:r>
              <a:rPr lang="zh-CN" altLang="en-US" sz="2400">
                <a:solidFill>
                  <a:schemeClr val="bg1"/>
                </a:solidFill>
              </a:rPr>
              <a:t>。</a:t>
            </a:r>
          </a:p>
          <a:p>
            <a:pPr marL="533400" indent="-533400" algn="just">
              <a:lnSpc>
                <a:spcPct val="120000"/>
              </a:lnSpc>
              <a:spcBef>
                <a:spcPct val="20000"/>
              </a:spcBef>
              <a:spcAft>
                <a:spcPct val="20000"/>
              </a:spcAft>
              <a:buClr>
                <a:schemeClr val="bg1"/>
              </a:buClr>
              <a:buFontTx/>
              <a:buNone/>
            </a:pPr>
            <a:r>
              <a:rPr lang="zh-CN" altLang="en-US" sz="2400">
                <a:solidFill>
                  <a:schemeClr val="bg1"/>
                </a:solidFill>
              </a:rPr>
              <a:t>	      证明的关键是：区别获得信息的轮及没有获得信息的轮</a:t>
            </a:r>
            <a:r>
              <a:rPr lang="en-US" altLang="zh-CN" sz="2400">
                <a:solidFill>
                  <a:schemeClr val="bg1"/>
                </a:solidFill>
              </a:rPr>
              <a:t>.</a:t>
            </a:r>
          </a:p>
          <a:p>
            <a:pPr marL="533400" indent="-533400" algn="just">
              <a:lnSpc>
                <a:spcPct val="105000"/>
              </a:lnSpc>
              <a:spcBef>
                <a:spcPct val="20000"/>
              </a:spcBef>
              <a:buClr>
                <a:schemeClr val="bg1"/>
              </a:buClr>
              <a:buFontTx/>
              <a:buNone/>
            </a:pPr>
            <a:r>
              <a:rPr lang="en-US" altLang="zh-CN" sz="2400">
                <a:solidFill>
                  <a:schemeClr val="bg1"/>
                </a:solidFill>
              </a:rPr>
              <a:t>	</a:t>
            </a:r>
            <a:r>
              <a:rPr lang="en-US" altLang="zh-CN" sz="2400">
                <a:solidFill>
                  <a:srgbClr val="00FF00"/>
                </a:solidFill>
              </a:rPr>
              <a:t>Note</a:t>
            </a:r>
            <a:r>
              <a:rPr lang="zh-CN" altLang="en-US" sz="2400">
                <a:solidFill>
                  <a:schemeClr val="bg1"/>
                </a:solidFill>
              </a:rPr>
              <a:t>：在同步环里，一个结点即使没有收到一个</a:t>
            </a:r>
            <a:r>
              <a:rPr lang="en-US" altLang="zh-CN" sz="2400">
                <a:solidFill>
                  <a:schemeClr val="bg1"/>
                </a:solidFill>
              </a:rPr>
              <a:t>msg</a:t>
            </a:r>
            <a:r>
              <a:rPr lang="zh-CN" altLang="en-US" sz="2400">
                <a:solidFill>
                  <a:schemeClr val="bg1"/>
                </a:solidFill>
              </a:rPr>
              <a:t>也会获得</a:t>
            </a:r>
            <a:r>
              <a:rPr lang="en-US" altLang="zh-CN" sz="2400">
                <a:solidFill>
                  <a:schemeClr val="bg1"/>
                </a:solidFill>
              </a:rPr>
              <a:t>info</a:t>
            </a:r>
            <a:r>
              <a:rPr lang="zh-CN" altLang="en-US" sz="2400">
                <a:solidFill>
                  <a:schemeClr val="bg1"/>
                </a:solidFill>
              </a:rPr>
              <a:t>，例如，在</a:t>
            </a:r>
            <a:r>
              <a:rPr lang="en-US" altLang="zh-CN" sz="2400">
                <a:solidFill>
                  <a:schemeClr val="bg1"/>
                </a:solidFill>
                <a:cs typeface="Times New Roman" panose="02020603050405020304" pitchFamily="18" charset="0"/>
              </a:rPr>
              <a:t>§3.4.1</a:t>
            </a:r>
            <a:r>
              <a:rPr lang="zh-CN" altLang="en-US" sz="2400">
                <a:solidFill>
                  <a:schemeClr val="bg1"/>
                </a:solidFill>
                <a:cs typeface="Times New Roman" panose="02020603050405020304" pitchFamily="18" charset="0"/>
              </a:rPr>
              <a:t>里的非均匀算法中，若第</a:t>
            </a:r>
            <a:r>
              <a:rPr lang="en-US" altLang="zh-CN" sz="2400">
                <a:solidFill>
                  <a:schemeClr val="bg1"/>
                </a:solidFill>
                <a:cs typeface="Times New Roman" panose="02020603050405020304" pitchFamily="18" charset="0"/>
              </a:rPr>
              <a:t>1</a:t>
            </a:r>
            <a:r>
              <a:rPr lang="zh-CN" altLang="en-US" sz="2400">
                <a:solidFill>
                  <a:schemeClr val="bg1"/>
                </a:solidFill>
                <a:cs typeface="Times New Roman" panose="02020603050405020304" pitchFamily="18" charset="0"/>
              </a:rPr>
              <a:t>到第</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轮里未接收到</a:t>
            </a:r>
            <a:r>
              <a:rPr lang="en-US" altLang="zh-CN" sz="2400">
                <a:solidFill>
                  <a:schemeClr val="bg1"/>
                </a:solidFill>
                <a:cs typeface="Times New Roman" panose="02020603050405020304" pitchFamily="18" charset="0"/>
              </a:rPr>
              <a:t>msg</a:t>
            </a:r>
            <a:r>
              <a:rPr lang="zh-CN" altLang="en-US" sz="2400">
                <a:solidFill>
                  <a:schemeClr val="bg1"/>
                </a:solidFill>
                <a:cs typeface="Times New Roman" panose="02020603050405020304" pitchFamily="18" charset="0"/>
              </a:rPr>
              <a:t>，实际上蕴含着信息：环里没有标识符为</a:t>
            </a:r>
            <a:r>
              <a:rPr lang="en-US" altLang="zh-CN" sz="2400">
                <a:solidFill>
                  <a:schemeClr val="bg1"/>
                </a:solidFill>
                <a:cs typeface="Times New Roman" panose="02020603050405020304" pitchFamily="18" charset="0"/>
              </a:rPr>
              <a:t>0</a:t>
            </a:r>
            <a:r>
              <a:rPr lang="zh-CN" altLang="en-US" sz="2400">
                <a:solidFill>
                  <a:schemeClr val="bg1"/>
                </a:solidFill>
                <a:cs typeface="Times New Roman" panose="02020603050405020304" pitchFamily="18" charset="0"/>
              </a:rPr>
              <a:t>的结点。</a:t>
            </a:r>
          </a:p>
        </p:txBody>
      </p:sp>
      <p:sp>
        <p:nvSpPr>
          <p:cNvPr id="39941" name="Rectangle 3">
            <a:extLst>
              <a:ext uri="{FF2B5EF4-FFF2-40B4-BE49-F238E27FC236}">
                <a16:creationId xmlns:a16="http://schemas.microsoft.com/office/drawing/2014/main" id="{FDE21DDD-CB0F-4627-935E-FB8641158A35}"/>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日期占位符 4">
            <a:extLst>
              <a:ext uri="{FF2B5EF4-FFF2-40B4-BE49-F238E27FC236}">
                <a16:creationId xmlns:a16="http://schemas.microsoft.com/office/drawing/2014/main" id="{62F501C2-8329-42AD-996A-1F11099967AC}"/>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41987" name="灯片编号占位符 6">
            <a:extLst>
              <a:ext uri="{FF2B5EF4-FFF2-40B4-BE49-F238E27FC236}">
                <a16:creationId xmlns:a16="http://schemas.microsoft.com/office/drawing/2014/main" id="{F67A2DC1-9558-4FF9-A4AE-8557C45BFEC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1BC51B03-94E3-4A86-93D4-8C8A8DEF5BBB}" type="slidenum">
              <a:rPr lang="en-US" altLang="zh-CN" sz="1400" b="0">
                <a:solidFill>
                  <a:srgbClr val="00CC00"/>
                </a:solidFill>
                <a:ea typeface="宋体" panose="02010600030101010101" pitchFamily="2" charset="-122"/>
              </a:rPr>
              <a:pPr>
                <a:spcBef>
                  <a:spcPct val="0"/>
                </a:spcBef>
                <a:buClrTx/>
                <a:buFontTx/>
                <a:buNone/>
              </a:pPr>
              <a:t>30</a:t>
            </a:fld>
            <a:endParaRPr lang="en-US" altLang="zh-CN" sz="1400" b="0">
              <a:solidFill>
                <a:srgbClr val="00CC00"/>
              </a:solidFill>
              <a:ea typeface="宋体" panose="02010600030101010101" pitchFamily="2" charset="-122"/>
            </a:endParaRPr>
          </a:p>
        </p:txBody>
      </p:sp>
      <p:sp>
        <p:nvSpPr>
          <p:cNvPr id="41988" name="Rectangle 2">
            <a:extLst>
              <a:ext uri="{FF2B5EF4-FFF2-40B4-BE49-F238E27FC236}">
                <a16:creationId xmlns:a16="http://schemas.microsoft.com/office/drawing/2014/main" id="{20D42A44-3428-4C98-A64C-CAFB6EF86AA0}"/>
              </a:ext>
            </a:extLst>
          </p:cNvPr>
          <p:cNvSpPr>
            <a:spLocks noGrp="1" noChangeArrowheads="1"/>
          </p:cNvSpPr>
          <p:nvPr>
            <p:ph type="body" sz="half" idx="1"/>
          </p:nvPr>
        </p:nvSpPr>
        <p:spPr>
          <a:xfrm>
            <a:off x="0" y="998538"/>
            <a:ext cx="8804275" cy="5526087"/>
          </a:xfrm>
        </p:spPr>
        <p:txBody>
          <a:bodyPr/>
          <a:lstStyle/>
          <a:p>
            <a:pPr marL="533400" indent="-533400" algn="just">
              <a:lnSpc>
                <a:spcPct val="110000"/>
              </a:lnSpc>
              <a:buClr>
                <a:schemeClr val="bg1"/>
              </a:buClr>
              <a:buFontTx/>
              <a:buNone/>
            </a:pPr>
            <a:r>
              <a:rPr lang="en-US" altLang="zh-CN" sz="2800"/>
              <a:t>	</a:t>
            </a:r>
            <a:r>
              <a:rPr lang="zh-CN" altLang="en-US" sz="2400">
                <a:solidFill>
                  <a:schemeClr val="bg1"/>
                </a:solidFill>
              </a:rPr>
              <a:t>下面的证明关键是观察：</a:t>
            </a:r>
          </a:p>
          <a:p>
            <a:pPr marL="533400" indent="-533400" algn="just">
              <a:lnSpc>
                <a:spcPct val="110000"/>
              </a:lnSpc>
              <a:buClr>
                <a:schemeClr val="bg1"/>
              </a:buClr>
              <a:buFontTx/>
              <a:buNone/>
            </a:pPr>
            <a:r>
              <a:rPr lang="zh-CN" altLang="en-US" sz="2400">
                <a:solidFill>
                  <a:schemeClr val="bg1"/>
                </a:solidFill>
              </a:rPr>
              <a:t>	        若某一轮</a:t>
            </a:r>
            <a:r>
              <a:rPr lang="en-US" altLang="zh-CN" sz="2400">
                <a:solidFill>
                  <a:schemeClr val="bg1"/>
                </a:solidFill>
              </a:rPr>
              <a:t>r</a:t>
            </a:r>
            <a:r>
              <a:rPr lang="zh-CN" altLang="en-US" sz="2400">
                <a:solidFill>
                  <a:schemeClr val="bg1"/>
                </a:solidFill>
              </a:rPr>
              <a:t>里不存在</a:t>
            </a:r>
            <a:r>
              <a:rPr lang="en-US" altLang="zh-CN" sz="2400">
                <a:solidFill>
                  <a:schemeClr val="bg1"/>
                </a:solidFill>
              </a:rPr>
              <a:t>msg</a:t>
            </a:r>
            <a:r>
              <a:rPr lang="zh-CN" altLang="en-US" sz="2400">
                <a:solidFill>
                  <a:schemeClr val="bg1"/>
                </a:solidFill>
              </a:rPr>
              <a:t>也对于结点</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是有用的</a:t>
            </a:r>
            <a:r>
              <a:rPr lang="en-US" altLang="zh-CN" sz="2400">
                <a:solidFill>
                  <a:schemeClr val="bg1"/>
                </a:solidFill>
              </a:rPr>
              <a:t>(</a:t>
            </a:r>
            <a:r>
              <a:rPr lang="zh-CN" altLang="en-US" sz="2400">
                <a:solidFill>
                  <a:schemeClr val="bg1"/>
                </a:solidFill>
              </a:rPr>
              <a:t>指可获取</a:t>
            </a:r>
            <a:r>
              <a:rPr lang="en-US" altLang="zh-CN" sz="2400">
                <a:solidFill>
                  <a:schemeClr val="bg1"/>
                </a:solidFill>
              </a:rPr>
              <a:t>info)</a:t>
            </a:r>
            <a:r>
              <a:rPr lang="zh-CN" altLang="en-US" sz="2400">
                <a:solidFill>
                  <a:schemeClr val="bg1"/>
                </a:solidFill>
              </a:rPr>
              <a:t>，则仅当存在一个次序等价的不同环，在该环上的第</a:t>
            </a:r>
            <a:r>
              <a:rPr lang="en-US" altLang="zh-CN" sz="2400">
                <a:solidFill>
                  <a:schemeClr val="bg1"/>
                </a:solidFill>
              </a:rPr>
              <a:t>r</a:t>
            </a:r>
            <a:r>
              <a:rPr lang="zh-CN" altLang="en-US" sz="2400">
                <a:solidFill>
                  <a:schemeClr val="bg1"/>
                </a:solidFill>
              </a:rPr>
              <a:t>轮里已接收一个</a:t>
            </a:r>
            <a:r>
              <a:rPr lang="en-US" altLang="zh-CN" sz="2400">
                <a:solidFill>
                  <a:schemeClr val="bg1"/>
                </a:solidFill>
              </a:rPr>
              <a:t>msg</a:t>
            </a:r>
          </a:p>
          <a:p>
            <a:pPr marL="533400" indent="-533400" algn="just">
              <a:lnSpc>
                <a:spcPct val="110000"/>
              </a:lnSpc>
              <a:buClr>
                <a:schemeClr val="bg1"/>
              </a:buClr>
              <a:buFontTx/>
              <a:buNone/>
            </a:pPr>
            <a:r>
              <a:rPr lang="en-US" altLang="zh-CN" sz="2400">
                <a:solidFill>
                  <a:schemeClr val="bg1"/>
                </a:solidFill>
              </a:rPr>
              <a:t>	        </a:t>
            </a:r>
            <a:r>
              <a:rPr lang="zh-CN" altLang="en-US" sz="2400">
                <a:solidFill>
                  <a:schemeClr val="bg1"/>
                </a:solidFill>
              </a:rPr>
              <a:t>例如，在非均匀算法中，若环上某一个结点的</a:t>
            </a:r>
            <a:r>
              <a:rPr lang="en-US" altLang="zh-CN" sz="2400">
                <a:solidFill>
                  <a:schemeClr val="bg1"/>
                </a:solidFill>
              </a:rPr>
              <a:t>id</a:t>
            </a:r>
            <a:r>
              <a:rPr lang="zh-CN" altLang="en-US" sz="2400">
                <a:solidFill>
                  <a:schemeClr val="bg1"/>
                </a:solidFill>
              </a:rPr>
              <a:t>为</a:t>
            </a:r>
            <a:r>
              <a:rPr lang="en-US" altLang="zh-CN" sz="2400">
                <a:solidFill>
                  <a:schemeClr val="bg1"/>
                </a:solidFill>
              </a:rPr>
              <a:t>0</a:t>
            </a:r>
            <a:r>
              <a:rPr lang="zh-CN" altLang="en-US" sz="2400">
                <a:solidFill>
                  <a:schemeClr val="bg1"/>
                </a:solidFill>
              </a:rPr>
              <a:t>，则在第</a:t>
            </a:r>
            <a:r>
              <a:rPr lang="en-US" altLang="zh-CN" sz="2400">
                <a:solidFill>
                  <a:schemeClr val="bg1"/>
                </a:solidFill>
              </a:rPr>
              <a:t>1, 2, …, n</a:t>
            </a:r>
            <a:r>
              <a:rPr lang="zh-CN" altLang="en-US" sz="2400">
                <a:solidFill>
                  <a:schemeClr val="bg1"/>
                </a:solidFill>
              </a:rPr>
              <a:t>轮里均已收到</a:t>
            </a:r>
            <a:r>
              <a:rPr lang="en-US" altLang="zh-CN" sz="2400">
                <a:solidFill>
                  <a:schemeClr val="bg1"/>
                </a:solidFill>
              </a:rPr>
              <a:t>msg</a:t>
            </a:r>
            <a:r>
              <a:rPr lang="zh-CN" altLang="en-US" sz="2400">
                <a:solidFill>
                  <a:schemeClr val="bg1"/>
                </a:solidFill>
              </a:rPr>
              <a:t>。但对于一个次序等价的不同环</a:t>
            </a:r>
            <a:r>
              <a:rPr lang="en-US" altLang="zh-CN" sz="2400">
                <a:solidFill>
                  <a:schemeClr val="bg1"/>
                </a:solidFill>
              </a:rPr>
              <a:t>(</a:t>
            </a:r>
            <a:r>
              <a:rPr lang="zh-CN" altLang="en-US" sz="2400">
                <a:solidFill>
                  <a:schemeClr val="bg1"/>
                </a:solidFill>
              </a:rPr>
              <a:t>设最小</a:t>
            </a:r>
            <a:r>
              <a:rPr lang="en-US" altLang="zh-CN" sz="2400">
                <a:solidFill>
                  <a:schemeClr val="bg1"/>
                </a:solidFill>
              </a:rPr>
              <a:t>id&gt;0)</a:t>
            </a:r>
            <a:r>
              <a:rPr lang="zh-CN" altLang="en-US" sz="2400">
                <a:solidFill>
                  <a:schemeClr val="bg1"/>
                </a:solidFill>
              </a:rPr>
              <a:t>，则它在前</a:t>
            </a:r>
            <a:r>
              <a:rPr lang="en-US" altLang="zh-CN" sz="2400">
                <a:solidFill>
                  <a:schemeClr val="bg1"/>
                </a:solidFill>
              </a:rPr>
              <a:t>n</a:t>
            </a:r>
            <a:r>
              <a:rPr lang="zh-CN" altLang="en-US" sz="2400">
                <a:solidFill>
                  <a:schemeClr val="bg1"/>
                </a:solidFill>
              </a:rPr>
              <a:t>轮里就没有任何</a:t>
            </a:r>
            <a:r>
              <a:rPr lang="en-US" altLang="zh-CN" sz="2400">
                <a:solidFill>
                  <a:schemeClr val="bg1"/>
                </a:solidFill>
              </a:rPr>
              <a:t>msg</a:t>
            </a:r>
            <a:r>
              <a:rPr lang="zh-CN" altLang="en-US" sz="2400">
                <a:solidFill>
                  <a:schemeClr val="bg1"/>
                </a:solidFill>
              </a:rPr>
              <a:t>存在。但同样认为前</a:t>
            </a:r>
            <a:r>
              <a:rPr lang="en-US" altLang="zh-CN" sz="2400">
                <a:solidFill>
                  <a:schemeClr val="bg1"/>
                </a:solidFill>
              </a:rPr>
              <a:t>n</a:t>
            </a:r>
            <a:r>
              <a:rPr lang="zh-CN" altLang="en-US" sz="2400">
                <a:solidFill>
                  <a:schemeClr val="bg1"/>
                </a:solidFill>
              </a:rPr>
              <a:t>轮对每个结点是有用的。</a:t>
            </a:r>
          </a:p>
          <a:p>
            <a:pPr marL="533400" indent="-533400" algn="just">
              <a:lnSpc>
                <a:spcPct val="110000"/>
              </a:lnSpc>
              <a:buClr>
                <a:schemeClr val="bg1"/>
              </a:buClr>
              <a:buFontTx/>
              <a:buNone/>
            </a:pPr>
            <a:r>
              <a:rPr lang="zh-CN" altLang="en-US" sz="2400">
                <a:solidFill>
                  <a:schemeClr val="bg1"/>
                </a:solidFill>
              </a:rPr>
              <a:t>	        因此，若某一轮在任何次序等价的环上均无</a:t>
            </a:r>
            <a:r>
              <a:rPr lang="en-US" altLang="zh-CN" sz="2400">
                <a:solidFill>
                  <a:schemeClr val="bg1"/>
                </a:solidFill>
              </a:rPr>
              <a:t>msg</a:t>
            </a:r>
            <a:r>
              <a:rPr lang="zh-CN" altLang="en-US" sz="2400">
                <a:solidFill>
                  <a:schemeClr val="bg1"/>
                </a:solidFill>
              </a:rPr>
              <a:t>发送，则该轮是</a:t>
            </a:r>
            <a:r>
              <a:rPr lang="zh-CN" altLang="en-US" sz="2400">
                <a:solidFill>
                  <a:srgbClr val="00FF00"/>
                </a:solidFill>
              </a:rPr>
              <a:t>无用</a:t>
            </a:r>
            <a:r>
              <a:rPr lang="zh-CN" altLang="en-US" sz="2400">
                <a:solidFill>
                  <a:schemeClr val="bg1"/>
                </a:solidFill>
              </a:rPr>
              <a:t>的，而有用的轮被称为是</a:t>
            </a:r>
            <a:r>
              <a:rPr lang="zh-CN" altLang="en-US" sz="2400">
                <a:solidFill>
                  <a:srgbClr val="00FF00"/>
                </a:solidFill>
              </a:rPr>
              <a:t>主动的</a:t>
            </a:r>
            <a:r>
              <a:rPr lang="en-US" altLang="zh-CN" sz="2400">
                <a:solidFill>
                  <a:srgbClr val="00FF00"/>
                </a:solidFill>
              </a:rPr>
              <a:t>(active)</a:t>
            </a:r>
            <a:r>
              <a:rPr lang="zh-CN" altLang="en-US" sz="2400">
                <a:solidFill>
                  <a:schemeClr val="bg1"/>
                </a:solidFill>
              </a:rPr>
              <a:t>。</a:t>
            </a:r>
          </a:p>
          <a:p>
            <a:pPr marL="533400" indent="-533400" algn="just">
              <a:lnSpc>
                <a:spcPct val="105000"/>
              </a:lnSpc>
              <a:spcBef>
                <a:spcPct val="20000"/>
              </a:spcBef>
              <a:buClr>
                <a:schemeClr val="bg1"/>
              </a:buClr>
              <a:buFontTx/>
              <a:buNone/>
            </a:pPr>
            <a:r>
              <a:rPr lang="zh-CN" altLang="en-US" sz="2400">
                <a:solidFill>
                  <a:schemeClr val="bg1"/>
                </a:solidFill>
                <a:cs typeface="Times New Roman" panose="02020603050405020304" pitchFamily="18" charset="0"/>
              </a:rPr>
              <a:t>	</a:t>
            </a:r>
          </a:p>
        </p:txBody>
      </p:sp>
      <p:sp>
        <p:nvSpPr>
          <p:cNvPr id="41989" name="Rectangle 3">
            <a:extLst>
              <a:ext uri="{FF2B5EF4-FFF2-40B4-BE49-F238E27FC236}">
                <a16:creationId xmlns:a16="http://schemas.microsoft.com/office/drawing/2014/main" id="{942DCF8A-7F5D-4C05-81D0-4EC28F687B0F}"/>
              </a:ext>
            </a:extLst>
          </p:cNvPr>
          <p:cNvSpPr>
            <a:spLocks noChangeArrowheads="1"/>
          </p:cNvSpPr>
          <p:nvPr/>
        </p:nvSpPr>
        <p:spPr bwMode="auto">
          <a:xfrm>
            <a:off x="252413" y="188913"/>
            <a:ext cx="8231187"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日期占位符 4">
            <a:extLst>
              <a:ext uri="{FF2B5EF4-FFF2-40B4-BE49-F238E27FC236}">
                <a16:creationId xmlns:a16="http://schemas.microsoft.com/office/drawing/2014/main" id="{F1C4CDB8-8283-488B-946E-2077E166C1E7}"/>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44035" name="灯片编号占位符 6">
            <a:extLst>
              <a:ext uri="{FF2B5EF4-FFF2-40B4-BE49-F238E27FC236}">
                <a16:creationId xmlns:a16="http://schemas.microsoft.com/office/drawing/2014/main" id="{61351DF0-B6A1-434C-B066-DA8415FA8A0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9FA08201-DC42-4FBF-BD29-9145DE59605E}" type="slidenum">
              <a:rPr lang="en-US" altLang="zh-CN" sz="1400" b="0">
                <a:solidFill>
                  <a:srgbClr val="00CC00"/>
                </a:solidFill>
                <a:ea typeface="宋体" panose="02010600030101010101" pitchFamily="2" charset="-122"/>
              </a:rPr>
              <a:pPr>
                <a:spcBef>
                  <a:spcPct val="0"/>
                </a:spcBef>
                <a:buClrTx/>
                <a:buFontTx/>
                <a:buNone/>
              </a:pPr>
              <a:t>31</a:t>
            </a:fld>
            <a:endParaRPr lang="en-US" altLang="zh-CN" sz="1400" b="0">
              <a:solidFill>
                <a:srgbClr val="00CC00"/>
              </a:solidFill>
              <a:ea typeface="宋体" panose="02010600030101010101" pitchFamily="2" charset="-122"/>
            </a:endParaRPr>
          </a:p>
        </p:txBody>
      </p:sp>
      <p:sp>
        <p:nvSpPr>
          <p:cNvPr id="44036" name="Rectangle 2">
            <a:extLst>
              <a:ext uri="{FF2B5EF4-FFF2-40B4-BE49-F238E27FC236}">
                <a16:creationId xmlns:a16="http://schemas.microsoft.com/office/drawing/2014/main" id="{91A841A2-86D3-4B50-815C-62E4C134511E}"/>
              </a:ext>
            </a:extLst>
          </p:cNvPr>
          <p:cNvSpPr>
            <a:spLocks noGrp="1" noChangeArrowheads="1"/>
          </p:cNvSpPr>
          <p:nvPr>
            <p:ph type="body" sz="half" idx="1"/>
          </p:nvPr>
        </p:nvSpPr>
        <p:spPr>
          <a:xfrm>
            <a:off x="-242888" y="863600"/>
            <a:ext cx="9317038" cy="5994400"/>
          </a:xfrm>
        </p:spPr>
        <p:txBody>
          <a:bodyPr/>
          <a:lstStyle/>
          <a:p>
            <a:pPr marL="533400" indent="-533400" algn="just">
              <a:lnSpc>
                <a:spcPct val="105000"/>
              </a:lnSpc>
              <a:spcBef>
                <a:spcPct val="35000"/>
              </a:spcBef>
              <a:buClr>
                <a:schemeClr val="bg1"/>
              </a:buClr>
              <a:buFontTx/>
              <a:buNone/>
            </a:pPr>
            <a:r>
              <a:rPr lang="en-US" altLang="zh-CN" sz="2400">
                <a:solidFill>
                  <a:srgbClr val="00FF00"/>
                </a:solidFill>
                <a:cs typeface="Times New Roman" panose="02020603050405020304" pitchFamily="18" charset="0"/>
              </a:rPr>
              <a:t>      Def 3.3</a:t>
            </a:r>
            <a:r>
              <a:rPr lang="en-US" altLang="zh-CN" sz="2400">
                <a:solidFill>
                  <a:schemeClr val="bg1"/>
                </a:solidFill>
                <a:cs typeface="Times New Roman" panose="02020603050405020304" pitchFamily="18" charset="0"/>
              </a:rPr>
              <a:t> </a:t>
            </a:r>
            <a:r>
              <a:rPr lang="zh-CN" altLang="en-US" sz="2400">
                <a:solidFill>
                  <a:schemeClr val="bg1"/>
                </a:solidFill>
                <a:cs typeface="Times New Roman" panose="02020603050405020304" pitchFamily="18" charset="0"/>
              </a:rPr>
              <a:t>在一个环</a:t>
            </a:r>
            <a:r>
              <a:rPr lang="en-US" altLang="zh-CN" sz="2400">
                <a:solidFill>
                  <a:schemeClr val="bg1"/>
                </a:solidFill>
                <a:cs typeface="Times New Roman" panose="02020603050405020304" pitchFamily="18" charset="0"/>
              </a:rPr>
              <a:t>R</a:t>
            </a:r>
            <a:r>
              <a:rPr lang="zh-CN" altLang="en-US" sz="2400">
                <a:solidFill>
                  <a:schemeClr val="bg1"/>
                </a:solidFill>
                <a:cs typeface="Times New Roman" panose="02020603050405020304" pitchFamily="18" charset="0"/>
              </a:rPr>
              <a:t>上的一个执行里，某轮</a:t>
            </a:r>
            <a:r>
              <a:rPr lang="en-US" altLang="zh-CN" sz="2400">
                <a:solidFill>
                  <a:schemeClr val="bg1"/>
                </a:solidFill>
                <a:cs typeface="Times New Roman" panose="02020603050405020304" pitchFamily="18" charset="0"/>
              </a:rPr>
              <a:t>r</a:t>
            </a:r>
            <a:r>
              <a:rPr lang="zh-CN" altLang="en-US" sz="2400">
                <a:solidFill>
                  <a:schemeClr val="bg1"/>
                </a:solidFill>
                <a:cs typeface="Times New Roman" panose="02020603050405020304" pitchFamily="18" charset="0"/>
              </a:rPr>
              <a:t>称为是</a:t>
            </a:r>
            <a:r>
              <a:rPr lang="en-US" altLang="zh-CN" sz="2400">
                <a:solidFill>
                  <a:schemeClr val="bg1"/>
                </a:solidFill>
                <a:cs typeface="Times New Roman" panose="02020603050405020304" pitchFamily="18" charset="0"/>
              </a:rPr>
              <a:t>active</a:t>
            </a:r>
            <a:r>
              <a:rPr lang="zh-CN" altLang="en-US" sz="2400">
                <a:solidFill>
                  <a:schemeClr val="bg1"/>
                </a:solidFill>
                <a:cs typeface="Times New Roman" panose="02020603050405020304" pitchFamily="18" charset="0"/>
              </a:rPr>
              <a:t>的，若该执行的第</a:t>
            </a:r>
            <a:r>
              <a:rPr lang="en-US" altLang="zh-CN" sz="2400">
                <a:solidFill>
                  <a:schemeClr val="bg1"/>
                </a:solidFill>
                <a:cs typeface="Times New Roman" panose="02020603050405020304" pitchFamily="18" charset="0"/>
              </a:rPr>
              <a:t>r</a:t>
            </a:r>
            <a:r>
              <a:rPr lang="zh-CN" altLang="en-US" sz="2400">
                <a:solidFill>
                  <a:schemeClr val="bg1"/>
                </a:solidFill>
                <a:cs typeface="Times New Roman" panose="02020603050405020304" pitchFamily="18" charset="0"/>
              </a:rPr>
              <a:t>轮里，某一个结点发送一个</a:t>
            </a:r>
            <a:r>
              <a:rPr lang="en-US" altLang="zh-CN" sz="2400">
                <a:solidFill>
                  <a:schemeClr val="bg1"/>
                </a:solidFill>
                <a:cs typeface="Times New Roman" panose="02020603050405020304" pitchFamily="18" charset="0"/>
              </a:rPr>
              <a:t>msg</a:t>
            </a:r>
            <a:r>
              <a:rPr lang="zh-CN" altLang="en-US" sz="2400">
                <a:solidFill>
                  <a:schemeClr val="bg1"/>
                </a:solidFill>
                <a:cs typeface="Times New Roman" panose="02020603050405020304" pitchFamily="18" charset="0"/>
              </a:rPr>
              <a:t>。当</a:t>
            </a:r>
            <a:r>
              <a:rPr lang="en-US" altLang="zh-CN" sz="2400">
                <a:solidFill>
                  <a:schemeClr val="bg1"/>
                </a:solidFill>
                <a:cs typeface="Times New Roman" panose="02020603050405020304" pitchFamily="18" charset="0"/>
              </a:rPr>
              <a:t>R</a:t>
            </a:r>
            <a:r>
              <a:rPr lang="zh-CN" altLang="en-US" sz="2400">
                <a:solidFill>
                  <a:schemeClr val="bg1"/>
                </a:solidFill>
                <a:cs typeface="Times New Roman" panose="02020603050405020304" pitchFamily="18" charset="0"/>
              </a:rPr>
              <a:t>是从上下文已知时，用</a:t>
            </a:r>
            <a:r>
              <a:rPr lang="en-US" altLang="zh-CN" sz="2400">
                <a:solidFill>
                  <a:schemeClr val="bg1"/>
                </a:solidFill>
                <a:cs typeface="Times New Roman" panose="02020603050405020304" pitchFamily="18" charset="0"/>
              </a:rPr>
              <a:t>r</a:t>
            </a:r>
            <a:r>
              <a:rPr lang="en-US" altLang="zh-CN" sz="2400" baseline="-250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表示第</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个</a:t>
            </a:r>
            <a:r>
              <a:rPr lang="en-US" altLang="zh-CN" sz="2400">
                <a:solidFill>
                  <a:schemeClr val="bg1"/>
                </a:solidFill>
                <a:cs typeface="Times New Roman" panose="02020603050405020304" pitchFamily="18" charset="0"/>
              </a:rPr>
              <a:t>active</a:t>
            </a:r>
            <a:r>
              <a:rPr lang="zh-CN" altLang="en-US" sz="2400">
                <a:solidFill>
                  <a:schemeClr val="bg1"/>
                </a:solidFill>
                <a:cs typeface="Times New Roman" panose="02020603050405020304" pitchFamily="18" charset="0"/>
              </a:rPr>
              <a:t>轮。</a:t>
            </a:r>
          </a:p>
          <a:p>
            <a:pPr marL="533400" indent="-533400" algn="just">
              <a:lnSpc>
                <a:spcPct val="105000"/>
              </a:lnSpc>
              <a:spcBef>
                <a:spcPct val="35000"/>
              </a:spcBef>
              <a:buClr>
                <a:schemeClr val="bg1"/>
              </a:buClr>
              <a:buFontTx/>
              <a:buNone/>
            </a:pPr>
            <a:r>
              <a:rPr lang="zh-CN" altLang="en-US" sz="2400">
                <a:solidFill>
                  <a:schemeClr val="bg1"/>
                </a:solidFill>
                <a:cs typeface="Times New Roman" panose="02020603050405020304" pitchFamily="18" charset="0"/>
              </a:rPr>
              <a:t>	       </a:t>
            </a:r>
            <a:r>
              <a:rPr lang="en-US" altLang="zh-CN" sz="2400">
                <a:solidFill>
                  <a:schemeClr val="bg1"/>
                </a:solidFill>
                <a:cs typeface="Times New Roman" panose="02020603050405020304" pitchFamily="18" charset="0"/>
              </a:rPr>
              <a:t>Note</a:t>
            </a:r>
            <a:r>
              <a:rPr lang="zh-CN" altLang="en-US" sz="2400">
                <a:solidFill>
                  <a:schemeClr val="bg1"/>
                </a:solidFill>
                <a:cs typeface="Times New Roman" panose="02020603050405020304" pitchFamily="18" charset="0"/>
              </a:rPr>
              <a:t>： 一旦环</a:t>
            </a:r>
            <a:r>
              <a:rPr lang="en-US" altLang="zh-CN" sz="2400">
                <a:solidFill>
                  <a:schemeClr val="bg1"/>
                </a:solidFill>
                <a:cs typeface="Times New Roman" panose="02020603050405020304" pitchFamily="18" charset="0"/>
              </a:rPr>
              <a:t>R</a:t>
            </a:r>
            <a:r>
              <a:rPr lang="zh-CN" altLang="en-US" sz="2400">
                <a:solidFill>
                  <a:schemeClr val="bg1"/>
                </a:solidFill>
                <a:cs typeface="Times New Roman" panose="02020603050405020304" pitchFamily="18" charset="0"/>
              </a:rPr>
              <a:t>确定，整个容许执行就确定</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因为系统同步</a:t>
            </a:r>
            <a:r>
              <a:rPr lang="en-US" altLang="zh-CN" sz="2400">
                <a:solidFill>
                  <a:schemeClr val="bg1"/>
                </a:solidFill>
                <a:cs typeface="Times New Roman" panose="02020603050405020304" pitchFamily="18" charset="0"/>
              </a:rPr>
              <a:t>)</a:t>
            </a:r>
          </a:p>
          <a:p>
            <a:pPr marL="533400" indent="-533400" algn="just">
              <a:lnSpc>
                <a:spcPct val="105000"/>
              </a:lnSpc>
              <a:spcBef>
                <a:spcPct val="35000"/>
              </a:spcBef>
              <a:buClr>
                <a:schemeClr val="bg1"/>
              </a:buClr>
              <a:buFontTx/>
              <a:buNone/>
            </a:pPr>
            <a:r>
              <a:rPr lang="en-US" altLang="zh-CN" sz="2400">
                <a:solidFill>
                  <a:schemeClr val="bg1"/>
                </a:solidFill>
                <a:cs typeface="Times New Roman" panose="02020603050405020304" pitchFamily="18" charset="0"/>
              </a:rPr>
              <a:t>	       </a:t>
            </a:r>
            <a:r>
              <a:rPr lang="zh-CN" altLang="en-US" sz="2400">
                <a:solidFill>
                  <a:schemeClr val="bg1"/>
                </a:solidFill>
                <a:cs typeface="Times New Roman" panose="02020603050405020304" pitchFamily="18" charset="0"/>
              </a:rPr>
              <a:t>由于一个基于比较的算法在等价环上的行为相似，因此：</a:t>
            </a:r>
          </a:p>
          <a:p>
            <a:pPr marL="533400" indent="-533400" algn="just">
              <a:lnSpc>
                <a:spcPct val="105000"/>
              </a:lnSpc>
              <a:spcBef>
                <a:spcPct val="35000"/>
              </a:spcBef>
              <a:buClr>
                <a:schemeClr val="bg1"/>
              </a:buClr>
              <a:buFontTx/>
              <a:buNone/>
            </a:pPr>
            <a:r>
              <a:rPr lang="zh-CN" altLang="en-US" sz="2400">
                <a:solidFill>
                  <a:schemeClr val="bg1"/>
                </a:solidFill>
                <a:cs typeface="Times New Roman" panose="02020603050405020304" pitchFamily="18" charset="0"/>
              </a:rPr>
              <a:t>             对于序等价的环</a:t>
            </a:r>
            <a:r>
              <a:rPr lang="en-US" altLang="zh-CN" sz="2400">
                <a:solidFill>
                  <a:schemeClr val="bg1"/>
                </a:solidFill>
                <a:cs typeface="Times New Roman" panose="02020603050405020304" pitchFamily="18" charset="0"/>
              </a:rPr>
              <a:t>R</a:t>
            </a:r>
            <a:r>
              <a:rPr lang="en-US" altLang="zh-CN" sz="2400" baseline="-25000">
                <a:solidFill>
                  <a:schemeClr val="bg1"/>
                </a:solidFill>
                <a:cs typeface="Times New Roman" panose="02020603050405020304" pitchFamily="18" charset="0"/>
              </a:rPr>
              <a:t>1</a:t>
            </a:r>
            <a:r>
              <a:rPr lang="zh-CN" altLang="en-US" sz="2400">
                <a:solidFill>
                  <a:schemeClr val="bg1"/>
                </a:solidFill>
                <a:cs typeface="Times New Roman" panose="02020603050405020304" pitchFamily="18" charset="0"/>
              </a:rPr>
              <a:t>和</a:t>
            </a:r>
            <a:r>
              <a:rPr lang="en-US" altLang="zh-CN" sz="2400">
                <a:solidFill>
                  <a:schemeClr val="bg1"/>
                </a:solidFill>
                <a:cs typeface="Times New Roman" panose="02020603050405020304" pitchFamily="18" charset="0"/>
              </a:rPr>
              <a:t>R</a:t>
            </a:r>
            <a:r>
              <a:rPr lang="en-US" altLang="zh-CN" sz="2400" baseline="-25000">
                <a:solidFill>
                  <a:schemeClr val="bg1"/>
                </a:solidFill>
                <a:cs typeface="Times New Roman" panose="02020603050405020304" pitchFamily="18" charset="0"/>
              </a:rPr>
              <a:t>2</a:t>
            </a:r>
            <a:r>
              <a:rPr lang="zh-CN" altLang="en-US" sz="2400">
                <a:solidFill>
                  <a:schemeClr val="bg1"/>
                </a:solidFill>
                <a:cs typeface="Times New Roman" panose="02020603050405020304" pitchFamily="18" charset="0"/>
              </a:rPr>
              <a:t>，一轮在</a:t>
            </a:r>
            <a:r>
              <a:rPr lang="en-US" altLang="zh-CN" sz="2400">
                <a:solidFill>
                  <a:schemeClr val="bg1"/>
                </a:solidFill>
                <a:cs typeface="Times New Roman" panose="02020603050405020304" pitchFamily="18" charset="0"/>
              </a:rPr>
              <a:t>exec(R</a:t>
            </a:r>
            <a:r>
              <a:rPr lang="en-US" altLang="zh-CN" sz="2400" baseline="-25000">
                <a:solidFill>
                  <a:schemeClr val="bg1"/>
                </a:solidFill>
                <a:cs typeface="Times New Roman" panose="02020603050405020304" pitchFamily="18" charset="0"/>
              </a:rPr>
              <a:t>1</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里是主动的当且仅当它在</a:t>
            </a:r>
            <a:r>
              <a:rPr lang="en-US" altLang="zh-CN" sz="2400">
                <a:solidFill>
                  <a:schemeClr val="bg1"/>
                </a:solidFill>
                <a:cs typeface="Times New Roman" panose="02020603050405020304" pitchFamily="18" charset="0"/>
              </a:rPr>
              <a:t>exec(R</a:t>
            </a:r>
            <a:r>
              <a:rPr lang="en-US" altLang="zh-CN" sz="2400" baseline="-25000">
                <a:solidFill>
                  <a:schemeClr val="bg1"/>
                </a:solidFill>
                <a:cs typeface="Times New Roman" panose="02020603050405020304" pitchFamily="18" charset="0"/>
              </a:rPr>
              <a:t>2</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里也是主动的。</a:t>
            </a:r>
          </a:p>
          <a:p>
            <a:pPr marL="533400" indent="-533400" algn="just">
              <a:lnSpc>
                <a:spcPct val="105000"/>
              </a:lnSpc>
              <a:spcBef>
                <a:spcPct val="35000"/>
              </a:spcBef>
              <a:buClr>
                <a:schemeClr val="bg1"/>
              </a:buClr>
              <a:buFontTx/>
              <a:buNone/>
            </a:pPr>
            <a:r>
              <a:rPr lang="zh-CN" altLang="en-US" sz="2400">
                <a:solidFill>
                  <a:schemeClr val="bg1"/>
                </a:solidFill>
                <a:cs typeface="Times New Roman" panose="02020603050405020304" pitchFamily="18" charset="0"/>
              </a:rPr>
              <a:t>             因为消息中的信息在</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个轮里只能在环上通过</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个结点，所以一个结点在</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轮之后的状态只依赖于它的</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邻居。</a:t>
            </a:r>
          </a:p>
          <a:p>
            <a:pPr marL="533400" indent="-533400" algn="just">
              <a:lnSpc>
                <a:spcPct val="105000"/>
              </a:lnSpc>
              <a:spcBef>
                <a:spcPct val="35000"/>
              </a:spcBef>
              <a:buClr>
                <a:schemeClr val="bg1"/>
              </a:buClr>
              <a:buFontTx/>
              <a:buNone/>
            </a:pPr>
            <a:r>
              <a:rPr lang="zh-CN" altLang="en-US" sz="2400">
                <a:solidFill>
                  <a:schemeClr val="bg1"/>
                </a:solidFill>
                <a:cs typeface="Times New Roman" panose="02020603050405020304" pitchFamily="18" charset="0"/>
              </a:rPr>
              <a:t>             然而一个更强的性质是：一个结点在第</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个主动轮之后的状态只依赖于它的</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邻居。这实际上告诉我们：信息只有在主动轮里才能获得。这一点在下面的引理中给出形式证明。</a:t>
            </a:r>
          </a:p>
        </p:txBody>
      </p:sp>
      <p:sp>
        <p:nvSpPr>
          <p:cNvPr id="44037" name="Rectangle 3">
            <a:extLst>
              <a:ext uri="{FF2B5EF4-FFF2-40B4-BE49-F238E27FC236}">
                <a16:creationId xmlns:a16="http://schemas.microsoft.com/office/drawing/2014/main" id="{751FB190-625F-4BDD-A8AD-D6F713BD5BF5}"/>
              </a:ext>
            </a:extLst>
          </p:cNvPr>
          <p:cNvSpPr>
            <a:spLocks noChangeArrowheads="1"/>
          </p:cNvSpPr>
          <p:nvPr/>
        </p:nvSpPr>
        <p:spPr bwMode="auto">
          <a:xfrm>
            <a:off x="250825" y="98425"/>
            <a:ext cx="8231188"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eaLnBrk="1" hangingPunct="1">
              <a:spcBef>
                <a:spcPct val="0"/>
              </a:spcBef>
              <a:buClrTx/>
              <a:buFontTx/>
              <a:buNone/>
            </a:pPr>
            <a:r>
              <a:rPr lang="en-US" altLang="zh-CN">
                <a:latin typeface="Times New Roman" panose="02020603050405020304" pitchFamily="18" charset="0"/>
                <a:cs typeface="Times New Roman" panose="02020603050405020304" pitchFamily="18" charset="0"/>
              </a:rPr>
              <a:t>§3</a:t>
            </a:r>
            <a:r>
              <a:rPr lang="en-US" altLang="zh-CN">
                <a:latin typeface="Times New Roman" panose="02020603050405020304" pitchFamily="18" charset="0"/>
              </a:rPr>
              <a:t>.4.2 </a:t>
            </a:r>
            <a:r>
              <a:rPr lang="zh-CN" altLang="en-US">
                <a:latin typeface="Times New Roman" panose="02020603050405020304" pitchFamily="18" charset="0"/>
              </a:rPr>
              <a:t>有限制算法的下界</a:t>
            </a:r>
            <a:r>
              <a:rPr lang="el-GR" altLang="zh-CN">
                <a:latin typeface="黑体" panose="02010609060101010101" pitchFamily="49" charset="-122"/>
              </a:rPr>
              <a:t>Ω</a:t>
            </a:r>
            <a:r>
              <a:rPr lang="en-US" altLang="zh-CN">
                <a:latin typeface="黑体" panose="02010609060101010101" pitchFamily="49" charset="-122"/>
              </a:rPr>
              <a:t>(nlgn)</a:t>
            </a:r>
            <a:endParaRPr lang="el-GR" altLang="zh-CN">
              <a:latin typeface="黑体" panose="02010609060101010101" pitchFamily="49" charset="-122"/>
            </a:endParaRP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日期占位符 4">
            <a:extLst>
              <a:ext uri="{FF2B5EF4-FFF2-40B4-BE49-F238E27FC236}">
                <a16:creationId xmlns:a16="http://schemas.microsoft.com/office/drawing/2014/main" id="{DE9D661F-84C9-4E80-880F-D073A118BF4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46083" name="灯片编号占位符 6">
            <a:extLst>
              <a:ext uri="{FF2B5EF4-FFF2-40B4-BE49-F238E27FC236}">
                <a16:creationId xmlns:a16="http://schemas.microsoft.com/office/drawing/2014/main" id="{67D8EAA0-484E-4AA4-B749-8697B5265A3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56BF5AEA-F4DF-4BDC-B8DE-856F5523A7EC}" type="slidenum">
              <a:rPr lang="en-US" altLang="zh-CN" sz="1400" b="0">
                <a:solidFill>
                  <a:srgbClr val="00CC00"/>
                </a:solidFill>
                <a:ea typeface="宋体" panose="02010600030101010101" pitchFamily="2" charset="-122"/>
              </a:rPr>
              <a:pPr>
                <a:spcBef>
                  <a:spcPct val="0"/>
                </a:spcBef>
                <a:buClrTx/>
                <a:buFontTx/>
                <a:buNone/>
              </a:pPr>
              <a:t>32</a:t>
            </a:fld>
            <a:endParaRPr lang="en-US" altLang="zh-CN" sz="1400" b="0">
              <a:solidFill>
                <a:srgbClr val="00CC00"/>
              </a:solidFill>
              <a:ea typeface="宋体" panose="02010600030101010101" pitchFamily="2" charset="-122"/>
            </a:endParaRPr>
          </a:p>
        </p:txBody>
      </p:sp>
      <p:sp>
        <p:nvSpPr>
          <p:cNvPr id="46084" name="Rectangle 2">
            <a:extLst>
              <a:ext uri="{FF2B5EF4-FFF2-40B4-BE49-F238E27FC236}">
                <a16:creationId xmlns:a16="http://schemas.microsoft.com/office/drawing/2014/main" id="{5007D68C-CA79-430C-97B5-3CE957C7614C}"/>
              </a:ext>
            </a:extLst>
          </p:cNvPr>
          <p:cNvSpPr>
            <a:spLocks noGrp="1" noChangeArrowheads="1"/>
          </p:cNvSpPr>
          <p:nvPr>
            <p:ph type="title"/>
          </p:nvPr>
        </p:nvSpPr>
        <p:spPr>
          <a:xfrm>
            <a:off x="431800" y="0"/>
            <a:ext cx="8231188" cy="814388"/>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46085" name="Rectangle 3">
            <a:extLst>
              <a:ext uri="{FF2B5EF4-FFF2-40B4-BE49-F238E27FC236}">
                <a16:creationId xmlns:a16="http://schemas.microsoft.com/office/drawing/2014/main" id="{E302223B-5AC7-4275-A3E4-304029C44118}"/>
              </a:ext>
            </a:extLst>
          </p:cNvPr>
          <p:cNvSpPr>
            <a:spLocks noGrp="1" noChangeArrowheads="1"/>
          </p:cNvSpPr>
          <p:nvPr>
            <p:ph type="body" sz="half" idx="1"/>
          </p:nvPr>
        </p:nvSpPr>
        <p:spPr>
          <a:xfrm>
            <a:off x="-242888" y="819150"/>
            <a:ext cx="9145588" cy="5805488"/>
          </a:xfrm>
        </p:spPr>
        <p:txBody>
          <a:bodyPr/>
          <a:lstStyle/>
          <a:p>
            <a:pPr marL="533400" indent="-533400" algn="just">
              <a:lnSpc>
                <a:spcPct val="105000"/>
              </a:lnSpc>
              <a:spcBef>
                <a:spcPct val="30000"/>
              </a:spcBef>
              <a:buFont typeface="Wingdings" panose="05000000000000000000" pitchFamily="2" charset="2"/>
              <a:buNone/>
            </a:pPr>
            <a:r>
              <a:rPr lang="en-US" altLang="zh-CN" sz="2800">
                <a:solidFill>
                  <a:schemeClr val="bg1"/>
                </a:solidFill>
              </a:rPr>
              <a:t>		  </a:t>
            </a:r>
            <a:r>
              <a:rPr lang="en-US" altLang="zh-CN" sz="2600">
                <a:solidFill>
                  <a:schemeClr val="bg1"/>
                </a:solidFill>
              </a:rPr>
              <a:t>Note</a:t>
            </a:r>
            <a:r>
              <a:rPr lang="zh-CN" altLang="en-US" sz="2600">
                <a:solidFill>
                  <a:schemeClr val="bg1"/>
                </a:solidFill>
              </a:rPr>
              <a:t>：该引理无需结点匹配</a:t>
            </a:r>
            <a:r>
              <a:rPr lang="en-US" altLang="zh-CN" sz="2600">
                <a:solidFill>
                  <a:schemeClr val="bg1"/>
                </a:solidFill>
              </a:rPr>
              <a:t>(</a:t>
            </a:r>
            <a:r>
              <a:rPr lang="zh-CN" altLang="en-US" sz="2600">
                <a:solidFill>
                  <a:schemeClr val="bg1"/>
                </a:solidFill>
              </a:rPr>
              <a:t>否则立即从定义</a:t>
            </a:r>
            <a:r>
              <a:rPr lang="en-US" altLang="zh-CN" sz="2600">
                <a:solidFill>
                  <a:schemeClr val="bg1"/>
                </a:solidFill>
              </a:rPr>
              <a:t>3.2</a:t>
            </a:r>
            <a:r>
              <a:rPr lang="zh-CN" altLang="en-US" sz="2600">
                <a:solidFill>
                  <a:schemeClr val="bg1"/>
                </a:solidFill>
              </a:rPr>
              <a:t>中可得结论</a:t>
            </a:r>
            <a:r>
              <a:rPr lang="en-US" altLang="zh-CN" sz="2600">
                <a:solidFill>
                  <a:schemeClr val="bg1"/>
                </a:solidFill>
              </a:rPr>
              <a:t>)</a:t>
            </a:r>
            <a:r>
              <a:rPr lang="zh-CN" altLang="en-US" sz="2600">
                <a:solidFill>
                  <a:schemeClr val="bg1"/>
                </a:solidFill>
              </a:rPr>
              <a:t>，但要求它们的邻居是相同的</a:t>
            </a:r>
            <a:r>
              <a:rPr lang="en-US" altLang="zh-CN" sz="2600">
                <a:solidFill>
                  <a:schemeClr val="bg1"/>
                </a:solidFill>
              </a:rPr>
              <a:t>(identical)</a:t>
            </a:r>
            <a:r>
              <a:rPr lang="zh-CN" altLang="en-US" sz="2600">
                <a:solidFill>
                  <a:schemeClr val="bg1"/>
                </a:solidFill>
              </a:rPr>
              <a:t>。该引理要求假设两个环是次序等价的，原因是要确保考虑中的两个执行有相同的主动轮集合，因此</a:t>
            </a:r>
            <a:r>
              <a:rPr lang="en-US" altLang="zh-CN" sz="2600">
                <a:solidFill>
                  <a:schemeClr val="bg1"/>
                </a:solidFill>
              </a:rPr>
              <a:t>r</a:t>
            </a:r>
            <a:r>
              <a:rPr lang="en-US" altLang="zh-CN" sz="2600" baseline="-25000">
                <a:solidFill>
                  <a:schemeClr val="bg1"/>
                </a:solidFill>
              </a:rPr>
              <a:t>k</a:t>
            </a:r>
            <a:r>
              <a:rPr lang="zh-CN" altLang="en-US" sz="2600">
                <a:solidFill>
                  <a:schemeClr val="bg1"/>
                </a:solidFill>
              </a:rPr>
              <a:t>是良定义的。</a:t>
            </a:r>
          </a:p>
          <a:p>
            <a:pPr marL="533400" indent="-533400" algn="just">
              <a:lnSpc>
                <a:spcPct val="105000"/>
              </a:lnSpc>
              <a:spcBef>
                <a:spcPct val="30000"/>
              </a:spcBef>
              <a:buFont typeface="Wingdings" panose="05000000000000000000" pitchFamily="2" charset="2"/>
              <a:buNone/>
            </a:pPr>
            <a:r>
              <a:rPr lang="zh-CN" altLang="en-US" sz="2600"/>
              <a:t>      </a:t>
            </a:r>
            <a:r>
              <a:rPr lang="en-US" altLang="zh-CN" sz="2600">
                <a:solidFill>
                  <a:srgbClr val="00FF00"/>
                </a:solidFill>
              </a:rPr>
              <a:t>Lemma3.16</a:t>
            </a:r>
            <a:r>
              <a:rPr lang="en-US" altLang="zh-CN" sz="2600">
                <a:solidFill>
                  <a:schemeClr val="bg1"/>
                </a:solidFill>
              </a:rPr>
              <a:t> </a:t>
            </a:r>
            <a:r>
              <a:rPr lang="zh-CN" altLang="en-US" sz="2600">
                <a:solidFill>
                  <a:schemeClr val="bg1"/>
                </a:solidFill>
              </a:rPr>
              <a:t>设</a:t>
            </a:r>
            <a:r>
              <a:rPr lang="en-US" altLang="zh-CN" sz="2600">
                <a:solidFill>
                  <a:schemeClr val="bg1"/>
                </a:solidFill>
              </a:rPr>
              <a:t>R</a:t>
            </a:r>
            <a:r>
              <a:rPr lang="en-US" altLang="zh-CN" sz="2600" baseline="-25000">
                <a:solidFill>
                  <a:schemeClr val="bg1"/>
                </a:solidFill>
              </a:rPr>
              <a:t>1</a:t>
            </a:r>
            <a:r>
              <a:rPr lang="zh-CN" altLang="en-US" sz="2600">
                <a:solidFill>
                  <a:schemeClr val="bg1"/>
                </a:solidFill>
              </a:rPr>
              <a:t>和</a:t>
            </a:r>
            <a:r>
              <a:rPr lang="en-US" altLang="zh-CN" sz="2600">
                <a:solidFill>
                  <a:schemeClr val="bg1"/>
                </a:solidFill>
              </a:rPr>
              <a:t>R</a:t>
            </a:r>
            <a:r>
              <a:rPr lang="en-US" altLang="zh-CN" sz="2600" baseline="-25000">
                <a:solidFill>
                  <a:schemeClr val="bg1"/>
                </a:solidFill>
              </a:rPr>
              <a:t>2</a:t>
            </a:r>
            <a:r>
              <a:rPr lang="zh-CN" altLang="en-US" sz="2600">
                <a:solidFill>
                  <a:schemeClr val="bg1"/>
                </a:solidFill>
              </a:rPr>
              <a:t>是次序等价的两个环，设</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分别是</a:t>
            </a:r>
            <a:r>
              <a:rPr lang="en-US" altLang="zh-CN" sz="2600">
                <a:solidFill>
                  <a:schemeClr val="bg1"/>
                </a:solidFill>
              </a:rPr>
              <a:t>R</a:t>
            </a:r>
            <a:r>
              <a:rPr lang="en-US" altLang="zh-CN" sz="2600" baseline="-25000">
                <a:solidFill>
                  <a:schemeClr val="bg1"/>
                </a:solidFill>
              </a:rPr>
              <a:t>1</a:t>
            </a:r>
            <a:r>
              <a:rPr lang="zh-CN" altLang="en-US" sz="2600">
                <a:solidFill>
                  <a:schemeClr val="bg1"/>
                </a:solidFill>
              </a:rPr>
              <a:t>和</a:t>
            </a:r>
            <a:r>
              <a:rPr lang="en-US" altLang="zh-CN" sz="2600">
                <a:solidFill>
                  <a:schemeClr val="bg1"/>
                </a:solidFill>
              </a:rPr>
              <a:t>R</a:t>
            </a:r>
            <a:r>
              <a:rPr lang="en-US" altLang="zh-CN" sz="2600" baseline="-25000">
                <a:solidFill>
                  <a:schemeClr val="bg1"/>
                </a:solidFill>
              </a:rPr>
              <a:t>2</a:t>
            </a:r>
            <a:r>
              <a:rPr lang="zh-CN" altLang="en-US" sz="2600">
                <a:solidFill>
                  <a:schemeClr val="bg1"/>
                </a:solidFill>
              </a:rPr>
              <a:t>上具有相同</a:t>
            </a:r>
            <a:r>
              <a:rPr lang="en-US" altLang="zh-CN" sz="2600">
                <a:solidFill>
                  <a:schemeClr val="bg1"/>
                </a:solidFill>
              </a:rPr>
              <a:t>k-</a:t>
            </a:r>
            <a:r>
              <a:rPr lang="zh-CN" altLang="en-US" sz="2600">
                <a:solidFill>
                  <a:schemeClr val="bg1"/>
                </a:solidFill>
              </a:rPr>
              <a:t>邻居的两个节点，那么在</a:t>
            </a:r>
            <a:r>
              <a:rPr lang="en-US" altLang="zh-CN" sz="2600">
                <a:solidFill>
                  <a:schemeClr val="bg1"/>
                </a:solidFill>
              </a:rPr>
              <a:t>exec(R</a:t>
            </a:r>
            <a:r>
              <a:rPr lang="en-US" altLang="zh-CN" sz="2600" baseline="-25000">
                <a:solidFill>
                  <a:schemeClr val="bg1"/>
                </a:solidFill>
              </a:rPr>
              <a:t>1</a:t>
            </a:r>
            <a:r>
              <a:rPr lang="en-US" altLang="zh-CN" sz="2600">
                <a:solidFill>
                  <a:schemeClr val="bg1"/>
                </a:solidFill>
              </a:rPr>
              <a:t>)</a:t>
            </a:r>
            <a:r>
              <a:rPr lang="zh-CN" altLang="en-US" sz="2600">
                <a:solidFill>
                  <a:schemeClr val="bg1"/>
                </a:solidFill>
              </a:rPr>
              <a:t>的第</a:t>
            </a:r>
            <a:r>
              <a:rPr lang="en-US" altLang="zh-CN" sz="2600">
                <a:solidFill>
                  <a:schemeClr val="bg1"/>
                </a:solidFill>
              </a:rPr>
              <a:t>1</a:t>
            </a:r>
            <a:r>
              <a:rPr lang="zh-CN" altLang="en-US" sz="2600">
                <a:solidFill>
                  <a:schemeClr val="bg1"/>
                </a:solidFill>
              </a:rPr>
              <a:t>至第</a:t>
            </a:r>
            <a:r>
              <a:rPr lang="en-US" altLang="zh-CN" sz="2600">
                <a:solidFill>
                  <a:schemeClr val="bg1"/>
                </a:solidFill>
              </a:rPr>
              <a:t>r</a:t>
            </a:r>
            <a:r>
              <a:rPr lang="en-US" altLang="zh-CN" sz="2600" baseline="-25000">
                <a:solidFill>
                  <a:schemeClr val="bg1"/>
                </a:solidFill>
              </a:rPr>
              <a:t>k</a:t>
            </a:r>
            <a:r>
              <a:rPr lang="zh-CN" altLang="en-US" sz="2600">
                <a:solidFill>
                  <a:schemeClr val="bg1"/>
                </a:solidFill>
              </a:rPr>
              <a:t>轮里</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所经历的转换序列和在</a:t>
            </a:r>
            <a:r>
              <a:rPr lang="en-US" altLang="zh-CN" sz="2600">
                <a:solidFill>
                  <a:schemeClr val="bg1"/>
                </a:solidFill>
              </a:rPr>
              <a:t>exec(R</a:t>
            </a:r>
            <a:r>
              <a:rPr lang="en-US" altLang="zh-CN" sz="2600" baseline="-25000">
                <a:solidFill>
                  <a:schemeClr val="bg1"/>
                </a:solidFill>
              </a:rPr>
              <a:t>2</a:t>
            </a:r>
            <a:r>
              <a:rPr lang="en-US" altLang="zh-CN" sz="2600">
                <a:solidFill>
                  <a:schemeClr val="bg1"/>
                </a:solidFill>
              </a:rPr>
              <a:t>)</a:t>
            </a:r>
            <a:r>
              <a:rPr lang="zh-CN" altLang="en-US" sz="2600">
                <a:solidFill>
                  <a:schemeClr val="bg1"/>
                </a:solidFill>
              </a:rPr>
              <a:t>的第</a:t>
            </a:r>
            <a:r>
              <a:rPr lang="en-US" altLang="zh-CN" sz="2600">
                <a:solidFill>
                  <a:schemeClr val="bg1"/>
                </a:solidFill>
              </a:rPr>
              <a:t>1</a:t>
            </a:r>
            <a:r>
              <a:rPr lang="zh-CN" altLang="en-US" sz="2600">
                <a:solidFill>
                  <a:schemeClr val="bg1"/>
                </a:solidFill>
              </a:rPr>
              <a:t>至第</a:t>
            </a:r>
            <a:r>
              <a:rPr lang="en-US" altLang="zh-CN" sz="2600">
                <a:solidFill>
                  <a:schemeClr val="bg1"/>
                </a:solidFill>
              </a:rPr>
              <a:t>r</a:t>
            </a:r>
            <a:r>
              <a:rPr lang="en-US" altLang="zh-CN" sz="2600" baseline="-25000">
                <a:solidFill>
                  <a:schemeClr val="bg1"/>
                </a:solidFill>
              </a:rPr>
              <a:t>k</a:t>
            </a:r>
            <a:r>
              <a:rPr lang="zh-CN" altLang="en-US" sz="2600">
                <a:solidFill>
                  <a:schemeClr val="bg1"/>
                </a:solidFill>
              </a:rPr>
              <a:t>轮里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所经历的转换序列相同。</a:t>
            </a:r>
          </a:p>
          <a:p>
            <a:pPr marL="533400" indent="-533400" algn="just">
              <a:lnSpc>
                <a:spcPct val="105000"/>
              </a:lnSpc>
              <a:spcBef>
                <a:spcPct val="30000"/>
              </a:spcBef>
              <a:buFont typeface="Wingdings" panose="05000000000000000000" pitchFamily="2" charset="2"/>
              <a:buNone/>
            </a:pPr>
            <a:r>
              <a:rPr lang="zh-CN" altLang="en-US" sz="2600">
                <a:solidFill>
                  <a:schemeClr val="bg1"/>
                </a:solidFill>
              </a:rPr>
              <a:t>		</a:t>
            </a:r>
            <a:r>
              <a:rPr lang="en-US" altLang="zh-CN" sz="2600">
                <a:solidFill>
                  <a:schemeClr val="bg1"/>
                </a:solidFill>
              </a:rPr>
              <a:t>//</a:t>
            </a:r>
            <a:r>
              <a:rPr lang="zh-CN" altLang="en-US" sz="2600">
                <a:solidFill>
                  <a:srgbClr val="00FF00"/>
                </a:solidFill>
              </a:rPr>
              <a:t>该引理蕴含：在</a:t>
            </a:r>
            <a:r>
              <a:rPr lang="en-US" altLang="zh-CN" sz="2600">
                <a:solidFill>
                  <a:srgbClr val="00FF00"/>
                </a:solidFill>
              </a:rPr>
              <a:t>k</a:t>
            </a:r>
            <a:r>
              <a:rPr lang="zh-CN" altLang="en-US" sz="2600">
                <a:solidFill>
                  <a:srgbClr val="00FF00"/>
                </a:solidFill>
              </a:rPr>
              <a:t>个主动轮结束时，</a:t>
            </a:r>
            <a:r>
              <a:rPr lang="en-US" altLang="zh-CN" sz="2600">
                <a:solidFill>
                  <a:srgbClr val="00FF00"/>
                </a:solidFill>
              </a:rPr>
              <a:t>P</a:t>
            </a:r>
            <a:r>
              <a:rPr lang="en-US" altLang="zh-CN" sz="2600" baseline="-25000">
                <a:solidFill>
                  <a:srgbClr val="00FF00"/>
                </a:solidFill>
              </a:rPr>
              <a:t>i</a:t>
            </a:r>
            <a:r>
              <a:rPr lang="zh-CN" altLang="en-US" sz="2600">
                <a:solidFill>
                  <a:srgbClr val="00FF00"/>
                </a:solidFill>
              </a:rPr>
              <a:t>和</a:t>
            </a:r>
            <a:r>
              <a:rPr lang="en-US" altLang="zh-CN" sz="2600">
                <a:solidFill>
                  <a:srgbClr val="00FF00"/>
                </a:solidFill>
              </a:rPr>
              <a:t>P</a:t>
            </a:r>
            <a:r>
              <a:rPr lang="en-US" altLang="zh-CN" sz="2600" baseline="-25000">
                <a:solidFill>
                  <a:srgbClr val="00FF00"/>
                </a:solidFill>
              </a:rPr>
              <a:t>j</a:t>
            </a:r>
            <a:r>
              <a:rPr lang="zh-CN" altLang="en-US" sz="2600">
                <a:solidFill>
                  <a:srgbClr val="00FF00"/>
                </a:solidFill>
              </a:rPr>
              <a:t>的状态相同</a:t>
            </a:r>
          </a:p>
          <a:p>
            <a:pPr marL="533400" indent="-533400" algn="just">
              <a:lnSpc>
                <a:spcPct val="105000"/>
              </a:lnSpc>
              <a:spcBef>
                <a:spcPct val="30000"/>
              </a:spcBef>
              <a:buFont typeface="Wingdings" panose="05000000000000000000" pitchFamily="2" charset="2"/>
              <a:buNone/>
            </a:pPr>
            <a:r>
              <a:rPr lang="zh-CN" altLang="en-US" sz="2600">
                <a:solidFill>
                  <a:schemeClr val="bg1"/>
                </a:solidFill>
              </a:rPr>
              <a:t>      </a:t>
            </a:r>
            <a:r>
              <a:rPr lang="en-US" altLang="zh-CN" sz="2600">
                <a:solidFill>
                  <a:srgbClr val="00FF00"/>
                </a:solidFill>
              </a:rPr>
              <a:t>Pf</a:t>
            </a:r>
            <a:r>
              <a:rPr lang="zh-CN" altLang="en-US" sz="2600">
                <a:solidFill>
                  <a:srgbClr val="00FF00"/>
                </a:solidFill>
              </a:rPr>
              <a:t>：</a:t>
            </a:r>
            <a:r>
              <a:rPr lang="zh-CN" altLang="en-US" sz="2600">
                <a:solidFill>
                  <a:schemeClr val="bg1"/>
                </a:solidFill>
              </a:rPr>
              <a:t>非形式地，该证明说明在</a:t>
            </a:r>
            <a:r>
              <a:rPr lang="en-US" altLang="zh-CN" sz="2600">
                <a:solidFill>
                  <a:schemeClr val="bg1"/>
                </a:solidFill>
              </a:rPr>
              <a:t>k</a:t>
            </a:r>
            <a:r>
              <a:rPr lang="zh-CN" altLang="en-US" sz="2600">
                <a:solidFill>
                  <a:schemeClr val="bg1"/>
                </a:solidFill>
              </a:rPr>
              <a:t>个主动轮之后，一个结点可能只知道距离自己至多为</a:t>
            </a:r>
            <a:r>
              <a:rPr lang="en-US" altLang="zh-CN" sz="2600">
                <a:solidFill>
                  <a:schemeClr val="bg1"/>
                </a:solidFill>
              </a:rPr>
              <a:t>k</a:t>
            </a:r>
            <a:r>
              <a:rPr lang="zh-CN" altLang="en-US" sz="2600">
                <a:solidFill>
                  <a:schemeClr val="bg1"/>
                </a:solidFill>
              </a:rPr>
              <a:t>的那些结点。形式证明对</a:t>
            </a:r>
            <a:r>
              <a:rPr lang="en-US" altLang="zh-CN" sz="2600">
                <a:solidFill>
                  <a:schemeClr val="bg1"/>
                </a:solidFill>
              </a:rPr>
              <a:t>k</a:t>
            </a:r>
            <a:r>
              <a:rPr lang="zh-CN" altLang="en-US" sz="2600">
                <a:solidFill>
                  <a:schemeClr val="bg1"/>
                </a:solidFill>
              </a:rPr>
              <a:t>进行归纳。</a:t>
            </a: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日期占位符 4">
            <a:extLst>
              <a:ext uri="{FF2B5EF4-FFF2-40B4-BE49-F238E27FC236}">
                <a16:creationId xmlns:a16="http://schemas.microsoft.com/office/drawing/2014/main" id="{28AB80B3-C7B6-463A-AFE0-61C6175411E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48131" name="灯片编号占位符 6">
            <a:extLst>
              <a:ext uri="{FF2B5EF4-FFF2-40B4-BE49-F238E27FC236}">
                <a16:creationId xmlns:a16="http://schemas.microsoft.com/office/drawing/2014/main" id="{D829F31A-C1FF-4713-9164-8A218D0B60D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D59B686B-22FF-44B5-9C12-190F6D3DB131}" type="slidenum">
              <a:rPr lang="en-US" altLang="zh-CN" sz="1400" b="0">
                <a:solidFill>
                  <a:srgbClr val="00CC00"/>
                </a:solidFill>
                <a:ea typeface="宋体" panose="02010600030101010101" pitchFamily="2" charset="-122"/>
              </a:rPr>
              <a:pPr>
                <a:spcBef>
                  <a:spcPct val="0"/>
                </a:spcBef>
                <a:buClrTx/>
                <a:buFontTx/>
                <a:buNone/>
              </a:pPr>
              <a:t>33</a:t>
            </a:fld>
            <a:endParaRPr lang="en-US" altLang="zh-CN" sz="1400" b="0">
              <a:solidFill>
                <a:srgbClr val="00CC00"/>
              </a:solidFill>
              <a:ea typeface="宋体" panose="02010600030101010101" pitchFamily="2" charset="-122"/>
            </a:endParaRPr>
          </a:p>
        </p:txBody>
      </p:sp>
      <p:sp>
        <p:nvSpPr>
          <p:cNvPr id="48132" name="Rectangle 2">
            <a:extLst>
              <a:ext uri="{FF2B5EF4-FFF2-40B4-BE49-F238E27FC236}">
                <a16:creationId xmlns:a16="http://schemas.microsoft.com/office/drawing/2014/main" id="{A7AF48E9-8BA1-4FED-A46B-1A08B0D11776}"/>
              </a:ext>
            </a:extLst>
          </p:cNvPr>
          <p:cNvSpPr>
            <a:spLocks noGrp="1" noChangeArrowheads="1"/>
          </p:cNvSpPr>
          <p:nvPr>
            <p:ph type="title"/>
          </p:nvPr>
        </p:nvSpPr>
        <p:spPr>
          <a:xfrm>
            <a:off x="431800" y="0"/>
            <a:ext cx="8231188" cy="814388"/>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48133" name="Rectangle 3">
            <a:extLst>
              <a:ext uri="{FF2B5EF4-FFF2-40B4-BE49-F238E27FC236}">
                <a16:creationId xmlns:a16="http://schemas.microsoft.com/office/drawing/2014/main" id="{2B154A8B-53DE-4F6B-BBCA-166449FDCA41}"/>
              </a:ext>
            </a:extLst>
          </p:cNvPr>
          <p:cNvSpPr>
            <a:spLocks noGrp="1" noChangeArrowheads="1"/>
          </p:cNvSpPr>
          <p:nvPr>
            <p:ph type="body" sz="half" idx="1"/>
          </p:nvPr>
        </p:nvSpPr>
        <p:spPr>
          <a:xfrm>
            <a:off x="252413" y="819150"/>
            <a:ext cx="8640762" cy="6038850"/>
          </a:xfrm>
        </p:spPr>
        <p:txBody>
          <a:bodyPr/>
          <a:lstStyle/>
          <a:p>
            <a:pPr marL="533400" indent="-533400">
              <a:spcBef>
                <a:spcPct val="0"/>
              </a:spcBef>
              <a:buFont typeface="Wingdings" panose="05000000000000000000" pitchFamily="2" charset="2"/>
              <a:buAutoNum type="circleNumDbPlain"/>
            </a:pPr>
            <a:r>
              <a:rPr lang="zh-CN" altLang="en-US" sz="2400">
                <a:solidFill>
                  <a:srgbClr val="00FF00"/>
                </a:solidFill>
              </a:rPr>
              <a:t>归纳基础</a:t>
            </a:r>
            <a:r>
              <a:rPr lang="zh-CN" altLang="en-US" sz="2400">
                <a:solidFill>
                  <a:schemeClr val="bg1"/>
                </a:solidFill>
              </a:rPr>
              <a:t>：</a:t>
            </a:r>
            <a:r>
              <a:rPr lang="en-US" altLang="zh-CN" sz="2400">
                <a:solidFill>
                  <a:schemeClr val="bg1"/>
                </a:solidFill>
              </a:rPr>
              <a:t>k=0</a:t>
            </a:r>
            <a:r>
              <a:rPr lang="zh-CN" altLang="en-US" sz="2400">
                <a:solidFill>
                  <a:schemeClr val="bg1"/>
                </a:solidFill>
              </a:rPr>
              <a:t>，因为两个具有相同</a:t>
            </a:r>
            <a:r>
              <a:rPr lang="en-US" altLang="zh-CN" sz="2400">
                <a:solidFill>
                  <a:schemeClr val="bg1"/>
                </a:solidFill>
              </a:rPr>
              <a:t>0-</a:t>
            </a:r>
            <a:r>
              <a:rPr lang="zh-CN" altLang="en-US" sz="2400">
                <a:solidFill>
                  <a:schemeClr val="bg1"/>
                </a:solidFill>
              </a:rPr>
              <a:t>邻居的结点有同样的</a:t>
            </a:r>
            <a:r>
              <a:rPr lang="en-US" altLang="zh-CN" sz="2400">
                <a:solidFill>
                  <a:schemeClr val="bg1"/>
                </a:solidFill>
              </a:rPr>
              <a:t>id</a:t>
            </a:r>
            <a:r>
              <a:rPr lang="zh-CN" altLang="en-US" sz="2400">
                <a:solidFill>
                  <a:schemeClr val="bg1"/>
                </a:solidFill>
              </a:rPr>
              <a:t>，故它们的状态相同；</a:t>
            </a:r>
          </a:p>
          <a:p>
            <a:pPr marL="533400" indent="-533400" algn="just">
              <a:lnSpc>
                <a:spcPct val="105000"/>
              </a:lnSpc>
              <a:spcBef>
                <a:spcPct val="15000"/>
              </a:spcBef>
              <a:buFont typeface="Wingdings" panose="05000000000000000000" pitchFamily="2" charset="2"/>
              <a:buAutoNum type="circleNumDbPlain"/>
            </a:pPr>
            <a:r>
              <a:rPr lang="zh-CN" altLang="en-US" sz="2400">
                <a:solidFill>
                  <a:srgbClr val="00FF00"/>
                </a:solidFill>
              </a:rPr>
              <a:t>归纳假设</a:t>
            </a:r>
            <a:r>
              <a:rPr lang="zh-CN" altLang="en-US" sz="2400">
                <a:solidFill>
                  <a:schemeClr val="bg1"/>
                </a:solidFill>
              </a:rPr>
              <a:t>：假定每两个具有相同</a:t>
            </a:r>
            <a:r>
              <a:rPr lang="en-US" altLang="zh-CN" sz="2400">
                <a:solidFill>
                  <a:schemeClr val="bg1"/>
                </a:solidFill>
              </a:rPr>
              <a:t>(k-1)-</a:t>
            </a:r>
            <a:r>
              <a:rPr lang="zh-CN" altLang="en-US" sz="2400">
                <a:solidFill>
                  <a:schemeClr val="bg1"/>
                </a:solidFill>
              </a:rPr>
              <a:t>邻居的结点在</a:t>
            </a:r>
            <a:r>
              <a:rPr lang="en-US" altLang="zh-CN" sz="2400">
                <a:solidFill>
                  <a:schemeClr val="bg1"/>
                </a:solidFill>
              </a:rPr>
              <a:t>(k-1)</a:t>
            </a:r>
            <a:r>
              <a:rPr lang="zh-CN" altLang="en-US" sz="2400">
                <a:solidFill>
                  <a:schemeClr val="bg1"/>
                </a:solidFill>
              </a:rPr>
              <a:t>个主动轮之后有相同的状态；</a:t>
            </a:r>
          </a:p>
          <a:p>
            <a:pPr marL="533400" indent="-533400" algn="just">
              <a:lnSpc>
                <a:spcPct val="105000"/>
              </a:lnSpc>
              <a:spcBef>
                <a:spcPct val="15000"/>
              </a:spcBef>
              <a:buFont typeface="Wingdings" panose="05000000000000000000" pitchFamily="2" charset="2"/>
              <a:buAutoNum type="circleNumDbPlain"/>
            </a:pPr>
            <a:r>
              <a:rPr lang="zh-CN" altLang="en-US" sz="2400">
                <a:solidFill>
                  <a:srgbClr val="00FF00"/>
                </a:solidFill>
              </a:rPr>
              <a:t>归纳步骤</a:t>
            </a:r>
            <a:r>
              <a:rPr lang="zh-CN" altLang="en-US" sz="2400">
                <a:solidFill>
                  <a:schemeClr val="bg1"/>
                </a:solidFill>
              </a:rPr>
              <a:t>：因为</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有相同的</a:t>
            </a:r>
            <a:r>
              <a:rPr lang="en-US" altLang="zh-CN" sz="2400">
                <a:solidFill>
                  <a:schemeClr val="bg1"/>
                </a:solidFill>
              </a:rPr>
              <a:t>k-</a:t>
            </a:r>
            <a:r>
              <a:rPr lang="zh-CN" altLang="en-US" sz="2400">
                <a:solidFill>
                  <a:schemeClr val="bg1"/>
                </a:solidFill>
              </a:rPr>
              <a:t>邻居，故它们亦有相同的</a:t>
            </a:r>
            <a:r>
              <a:rPr lang="en-US" altLang="zh-CN" sz="2400">
                <a:solidFill>
                  <a:schemeClr val="bg1"/>
                </a:solidFill>
              </a:rPr>
              <a:t>(k-1)-</a:t>
            </a:r>
            <a:r>
              <a:rPr lang="zh-CN" altLang="en-US" sz="2400">
                <a:solidFill>
                  <a:schemeClr val="bg1"/>
                </a:solidFill>
              </a:rPr>
              <a:t>邻居。因此由归纳假设知，</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在第</a:t>
            </a:r>
            <a:r>
              <a:rPr lang="en-US" altLang="zh-CN" sz="2400">
                <a:solidFill>
                  <a:schemeClr val="bg1"/>
                </a:solidFill>
              </a:rPr>
              <a:t>(k-1)</a:t>
            </a:r>
            <a:r>
              <a:rPr lang="zh-CN" altLang="en-US" sz="2400">
                <a:solidFill>
                  <a:schemeClr val="bg1"/>
                </a:solidFill>
              </a:rPr>
              <a:t>个主动轮之后处在相同的状态。又因</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各自的邻居有同样的</a:t>
            </a:r>
            <a:r>
              <a:rPr lang="en-US" altLang="zh-CN" sz="2400">
                <a:solidFill>
                  <a:schemeClr val="bg1"/>
                </a:solidFill>
              </a:rPr>
              <a:t>(k-1)-</a:t>
            </a:r>
            <a:r>
              <a:rPr lang="zh-CN" altLang="en-US" sz="2400">
                <a:solidFill>
                  <a:schemeClr val="bg1"/>
                </a:solidFill>
              </a:rPr>
              <a:t>邻居，故由归纳假设知，它们各自的邻居在第</a:t>
            </a:r>
            <a:r>
              <a:rPr lang="en-US" altLang="zh-CN" sz="2400">
                <a:solidFill>
                  <a:schemeClr val="bg1"/>
                </a:solidFill>
              </a:rPr>
              <a:t>(k-1)</a:t>
            </a:r>
            <a:r>
              <a:rPr lang="zh-CN" altLang="en-US" sz="2400">
                <a:solidFill>
                  <a:schemeClr val="bg1"/>
                </a:solidFill>
              </a:rPr>
              <a:t>个主动轮之后也处在相同的状态。</a:t>
            </a:r>
          </a:p>
          <a:p>
            <a:pPr marL="533400" indent="-533400" algn="just">
              <a:lnSpc>
                <a:spcPct val="105000"/>
              </a:lnSpc>
              <a:spcBef>
                <a:spcPct val="15000"/>
              </a:spcBef>
              <a:buFont typeface="Wingdings" panose="05000000000000000000" pitchFamily="2" charset="2"/>
              <a:buNone/>
            </a:pPr>
            <a:r>
              <a:rPr lang="zh-CN" altLang="en-US" sz="2400">
                <a:solidFill>
                  <a:schemeClr val="bg1"/>
                </a:solidFill>
              </a:rPr>
              <a:t>		两个主动轮之间可能有非主动轮。</a:t>
            </a:r>
          </a:p>
          <a:p>
            <a:pPr marL="533400" indent="-533400" algn="just">
              <a:lnSpc>
                <a:spcPct val="105000"/>
              </a:lnSpc>
              <a:spcBef>
                <a:spcPct val="15000"/>
              </a:spcBef>
              <a:buFont typeface="Wingdings" panose="05000000000000000000" pitchFamily="2" charset="2"/>
              <a:buNone/>
            </a:pPr>
            <a:r>
              <a:rPr lang="zh-CN" altLang="en-US" sz="2400">
                <a:solidFill>
                  <a:schemeClr val="bg1"/>
                </a:solidFill>
              </a:rPr>
              <a:t>		因为在第</a:t>
            </a:r>
            <a:r>
              <a:rPr lang="en-US" altLang="zh-CN" sz="2400">
                <a:solidFill>
                  <a:schemeClr val="bg1"/>
                </a:solidFill>
              </a:rPr>
              <a:t>(k-1)</a:t>
            </a:r>
            <a:r>
              <a:rPr lang="zh-CN" altLang="en-US" sz="2400">
                <a:solidFill>
                  <a:schemeClr val="bg1"/>
                </a:solidFill>
              </a:rPr>
              <a:t>主动轮和第</a:t>
            </a:r>
            <a:r>
              <a:rPr lang="en-US" altLang="zh-CN" sz="2400">
                <a:solidFill>
                  <a:schemeClr val="bg1"/>
                </a:solidFill>
              </a:rPr>
              <a:t>k</a:t>
            </a:r>
            <a:r>
              <a:rPr lang="zh-CN" altLang="en-US" sz="2400">
                <a:solidFill>
                  <a:schemeClr val="bg1"/>
                </a:solidFill>
              </a:rPr>
              <a:t>主动轮之间的轮</a:t>
            </a:r>
            <a:r>
              <a:rPr lang="en-US" altLang="zh-CN" sz="2400">
                <a:solidFill>
                  <a:schemeClr val="bg1"/>
                </a:solidFill>
              </a:rPr>
              <a:t>(</a:t>
            </a:r>
            <a:r>
              <a:rPr lang="zh-CN" altLang="en-US" sz="2400">
                <a:solidFill>
                  <a:schemeClr val="bg1"/>
                </a:solidFill>
              </a:rPr>
              <a:t>若有的话</a:t>
            </a:r>
            <a:r>
              <a:rPr lang="en-US" altLang="zh-CN" sz="2400">
                <a:solidFill>
                  <a:schemeClr val="bg1"/>
                </a:solidFill>
              </a:rPr>
              <a:t>)</a:t>
            </a:r>
            <a:r>
              <a:rPr lang="zh-CN" altLang="en-US" sz="2400">
                <a:solidFill>
                  <a:schemeClr val="bg1"/>
                </a:solidFill>
              </a:rPr>
              <a:t>里，没有结点接收任何</a:t>
            </a:r>
            <a:r>
              <a:rPr lang="en-US" altLang="zh-CN" sz="2400">
                <a:solidFill>
                  <a:schemeClr val="bg1"/>
                </a:solidFill>
              </a:rPr>
              <a:t>msg</a:t>
            </a:r>
            <a:r>
              <a:rPr lang="zh-CN" altLang="en-US" sz="2400">
                <a:solidFill>
                  <a:schemeClr val="bg1"/>
                </a:solidFill>
              </a:rPr>
              <a:t>，故</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及各自的邻居均处在相同的状态</a:t>
            </a:r>
            <a:r>
              <a:rPr lang="en-US" altLang="zh-CN" sz="2400">
                <a:solidFill>
                  <a:schemeClr val="bg1"/>
                </a:solidFill>
              </a:rPr>
              <a:t>(Note: P</a:t>
            </a:r>
            <a:r>
              <a:rPr lang="en-US" altLang="zh-CN" sz="2400" baseline="-25000">
                <a:solidFill>
                  <a:schemeClr val="bg1"/>
                </a:solidFill>
              </a:rPr>
              <a:t>i</a:t>
            </a:r>
            <a:r>
              <a:rPr lang="zh-CN" altLang="en-US" sz="2400">
                <a:solidFill>
                  <a:schemeClr val="bg1"/>
                </a:solidFill>
              </a:rPr>
              <a:t>在非主动轮里可能改变它的状态，但因为</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有同样的转换函数，故它有同样的状态转换</a:t>
            </a:r>
            <a:r>
              <a:rPr lang="en-US" altLang="zh-CN" sz="2400">
                <a:solidFill>
                  <a:schemeClr val="bg1"/>
                </a:solidFill>
              </a:rPr>
              <a:t>)</a:t>
            </a:r>
            <a:r>
              <a:rPr lang="zh-CN" altLang="en-US" sz="2400">
                <a:solidFill>
                  <a:schemeClr val="bg1"/>
                </a:solidFill>
              </a:rPr>
              <a:t>。</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日期占位符 4">
            <a:extLst>
              <a:ext uri="{FF2B5EF4-FFF2-40B4-BE49-F238E27FC236}">
                <a16:creationId xmlns:a16="http://schemas.microsoft.com/office/drawing/2014/main" id="{CF603E2C-8F34-4336-B031-C448C63863F5}"/>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50179" name="灯片编号占位符 6">
            <a:extLst>
              <a:ext uri="{FF2B5EF4-FFF2-40B4-BE49-F238E27FC236}">
                <a16:creationId xmlns:a16="http://schemas.microsoft.com/office/drawing/2014/main" id="{EA3DFB3A-D2EC-4990-AA13-B8A7E003EF5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72BD5EAC-159B-4ABA-B7D7-BE673D7D92D5}" type="slidenum">
              <a:rPr lang="en-US" altLang="zh-CN" sz="1400" b="0">
                <a:solidFill>
                  <a:srgbClr val="00CC00"/>
                </a:solidFill>
                <a:ea typeface="宋体" panose="02010600030101010101" pitchFamily="2" charset="-122"/>
              </a:rPr>
              <a:pPr>
                <a:spcBef>
                  <a:spcPct val="0"/>
                </a:spcBef>
                <a:buClrTx/>
                <a:buFontTx/>
                <a:buNone/>
              </a:pPr>
              <a:t>34</a:t>
            </a:fld>
            <a:endParaRPr lang="en-US" altLang="zh-CN" sz="1400" b="0">
              <a:solidFill>
                <a:srgbClr val="00CC00"/>
              </a:solidFill>
              <a:ea typeface="宋体" panose="02010600030101010101" pitchFamily="2" charset="-122"/>
            </a:endParaRPr>
          </a:p>
        </p:txBody>
      </p:sp>
      <p:sp>
        <p:nvSpPr>
          <p:cNvPr id="50180" name="Rectangle 2">
            <a:extLst>
              <a:ext uri="{FF2B5EF4-FFF2-40B4-BE49-F238E27FC236}">
                <a16:creationId xmlns:a16="http://schemas.microsoft.com/office/drawing/2014/main" id="{06E97BAA-BE73-4916-9B47-7E5D6018DEC6}"/>
              </a:ext>
            </a:extLst>
          </p:cNvPr>
          <p:cNvSpPr>
            <a:spLocks noGrp="1" noChangeArrowheads="1"/>
          </p:cNvSpPr>
          <p:nvPr>
            <p:ph type="title"/>
          </p:nvPr>
        </p:nvSpPr>
        <p:spPr>
          <a:xfrm>
            <a:off x="431800" y="0"/>
            <a:ext cx="8231188" cy="814388"/>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50181" name="Rectangle 3">
            <a:extLst>
              <a:ext uri="{FF2B5EF4-FFF2-40B4-BE49-F238E27FC236}">
                <a16:creationId xmlns:a16="http://schemas.microsoft.com/office/drawing/2014/main" id="{9ECB3747-96AB-4803-9D08-02C6A8C7185F}"/>
              </a:ext>
            </a:extLst>
          </p:cNvPr>
          <p:cNvSpPr>
            <a:spLocks noGrp="1" noChangeArrowheads="1"/>
          </p:cNvSpPr>
          <p:nvPr>
            <p:ph type="body" sz="half" idx="1"/>
          </p:nvPr>
        </p:nvSpPr>
        <p:spPr>
          <a:xfrm>
            <a:off x="0" y="908050"/>
            <a:ext cx="8893175" cy="5535613"/>
          </a:xfrm>
        </p:spPr>
        <p:txBody>
          <a:bodyPr/>
          <a:lstStyle/>
          <a:p>
            <a:pPr marL="533400" indent="-533400" algn="just">
              <a:lnSpc>
                <a:spcPct val="105000"/>
              </a:lnSpc>
              <a:spcBef>
                <a:spcPct val="30000"/>
              </a:spcBef>
              <a:buFont typeface="Wingdings" panose="05000000000000000000" pitchFamily="2" charset="2"/>
              <a:buNone/>
            </a:pPr>
            <a:r>
              <a:rPr lang="en-US" altLang="zh-CN" sz="2400">
                <a:solidFill>
                  <a:schemeClr val="bg1"/>
                </a:solidFill>
              </a:rPr>
              <a:t>	</a:t>
            </a:r>
            <a:r>
              <a:rPr lang="zh-CN" altLang="en-US" sz="2400">
                <a:solidFill>
                  <a:schemeClr val="bg1"/>
                </a:solidFill>
              </a:rPr>
              <a:t>在第</a:t>
            </a:r>
            <a:r>
              <a:rPr lang="en-US" altLang="zh-CN" sz="2400">
                <a:solidFill>
                  <a:schemeClr val="bg1"/>
                </a:solidFill>
              </a:rPr>
              <a:t>k</a:t>
            </a:r>
            <a:r>
              <a:rPr lang="zh-CN" altLang="en-US" sz="2400">
                <a:solidFill>
                  <a:schemeClr val="bg1"/>
                </a:solidFill>
              </a:rPr>
              <a:t>个主动轮里：</a:t>
            </a:r>
          </a:p>
          <a:p>
            <a:pPr marL="533400" indent="-533400" algn="just">
              <a:lnSpc>
                <a:spcPct val="105000"/>
              </a:lnSpc>
              <a:spcBef>
                <a:spcPct val="30000"/>
              </a:spcBef>
              <a:buFont typeface="Wingdings" panose="05000000000000000000" pitchFamily="2" charset="2"/>
              <a:buNone/>
            </a:pPr>
            <a:r>
              <a:rPr lang="zh-CN" altLang="en-US" sz="2400">
                <a:solidFill>
                  <a:schemeClr val="bg1"/>
                </a:solidFill>
              </a:rPr>
              <a:t>      </a:t>
            </a:r>
            <a:r>
              <a:rPr lang="en-US" altLang="zh-CN" sz="2400">
                <a:solidFill>
                  <a:schemeClr val="bg1"/>
                </a:solidFill>
              </a:rPr>
              <a:t>i)</a:t>
            </a:r>
            <a:r>
              <a:rPr lang="zh-CN" altLang="en-US" sz="2400">
                <a:solidFill>
                  <a:schemeClr val="bg1"/>
                </a:solidFill>
              </a:rPr>
              <a:t>若</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均不接收</a:t>
            </a:r>
            <a:r>
              <a:rPr lang="en-US" altLang="zh-CN" sz="2400">
                <a:solidFill>
                  <a:schemeClr val="bg1"/>
                </a:solidFill>
              </a:rPr>
              <a:t>msg</a:t>
            </a:r>
            <a:r>
              <a:rPr lang="zh-CN" altLang="en-US" sz="2400">
                <a:solidFill>
                  <a:schemeClr val="bg1"/>
                </a:solidFill>
              </a:rPr>
              <a:t>，则它们在该轮结束时有相同的状态；</a:t>
            </a:r>
          </a:p>
          <a:p>
            <a:pPr marL="533400" indent="-533400" algn="just">
              <a:lnSpc>
                <a:spcPct val="105000"/>
              </a:lnSpc>
              <a:spcBef>
                <a:spcPct val="30000"/>
              </a:spcBef>
              <a:buFont typeface="Wingdings" panose="05000000000000000000" pitchFamily="2" charset="2"/>
              <a:buNone/>
            </a:pPr>
            <a:r>
              <a:rPr lang="zh-CN" altLang="en-US" sz="2400">
                <a:solidFill>
                  <a:schemeClr val="bg1"/>
                </a:solidFill>
              </a:rPr>
              <a:t>      </a:t>
            </a:r>
            <a:r>
              <a:rPr lang="en-US" altLang="zh-CN" sz="2400">
                <a:solidFill>
                  <a:schemeClr val="bg1"/>
                </a:solidFill>
              </a:rPr>
              <a:t>ii)</a:t>
            </a:r>
            <a:r>
              <a:rPr lang="zh-CN" altLang="en-US" sz="2400">
                <a:solidFill>
                  <a:schemeClr val="bg1"/>
                </a:solidFill>
              </a:rPr>
              <a:t>因为</a:t>
            </a:r>
            <a:r>
              <a:rPr lang="en-US" altLang="zh-CN" sz="2400">
                <a:solidFill>
                  <a:schemeClr val="bg1"/>
                </a:solidFill>
              </a:rPr>
              <a:t>P</a:t>
            </a:r>
            <a:r>
              <a:rPr lang="en-US" altLang="zh-CN" sz="2400" baseline="-25000">
                <a:solidFill>
                  <a:schemeClr val="bg1"/>
                </a:solidFill>
              </a:rPr>
              <a:t>i </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的邻居状态相同，若</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接收右</a:t>
            </a:r>
            <a:r>
              <a:rPr lang="en-US" altLang="zh-CN" sz="2400">
                <a:solidFill>
                  <a:schemeClr val="bg1"/>
                </a:solidFill>
              </a:rPr>
              <a:t>(</a:t>
            </a:r>
            <a:r>
              <a:rPr lang="zh-CN" altLang="en-US" sz="2400">
                <a:solidFill>
                  <a:schemeClr val="bg1"/>
                </a:solidFill>
              </a:rPr>
              <a:t>左</a:t>
            </a:r>
            <a:r>
              <a:rPr lang="en-US" altLang="zh-CN" sz="2400">
                <a:solidFill>
                  <a:schemeClr val="bg1"/>
                </a:solidFill>
              </a:rPr>
              <a:t>)</a:t>
            </a:r>
            <a:r>
              <a:rPr lang="zh-CN" altLang="en-US" sz="2400">
                <a:solidFill>
                  <a:schemeClr val="bg1"/>
                </a:solidFill>
              </a:rPr>
              <a:t>邻的一个</a:t>
            </a:r>
            <a:r>
              <a:rPr lang="en-US" altLang="zh-CN" sz="2400">
                <a:solidFill>
                  <a:schemeClr val="bg1"/>
                </a:solidFill>
              </a:rPr>
              <a:t>msg</a:t>
            </a:r>
            <a:r>
              <a:rPr lang="zh-CN" altLang="en-US" sz="2400">
                <a:solidFill>
                  <a:schemeClr val="bg1"/>
                </a:solidFill>
              </a:rPr>
              <a:t>，则</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也接收右</a:t>
            </a:r>
            <a:r>
              <a:rPr lang="en-US" altLang="zh-CN" sz="2400">
                <a:solidFill>
                  <a:schemeClr val="bg1"/>
                </a:solidFill>
              </a:rPr>
              <a:t>(</a:t>
            </a:r>
            <a:r>
              <a:rPr lang="zh-CN" altLang="en-US" sz="2400">
                <a:solidFill>
                  <a:schemeClr val="bg1"/>
                </a:solidFill>
              </a:rPr>
              <a:t>左</a:t>
            </a:r>
            <a:r>
              <a:rPr lang="en-US" altLang="zh-CN" sz="2400">
                <a:solidFill>
                  <a:schemeClr val="bg1"/>
                </a:solidFill>
              </a:rPr>
              <a:t>)</a:t>
            </a:r>
            <a:r>
              <a:rPr lang="zh-CN" altLang="en-US" sz="2400">
                <a:solidFill>
                  <a:schemeClr val="bg1"/>
                </a:solidFill>
              </a:rPr>
              <a:t>邻同样的</a:t>
            </a:r>
            <a:r>
              <a:rPr lang="en-US" altLang="zh-CN" sz="2400">
                <a:solidFill>
                  <a:schemeClr val="bg1"/>
                </a:solidFill>
              </a:rPr>
              <a:t>msg</a:t>
            </a:r>
            <a:r>
              <a:rPr lang="zh-CN" altLang="en-US" sz="2400">
                <a:solidFill>
                  <a:schemeClr val="bg1"/>
                </a:solidFill>
              </a:rPr>
              <a:t>。因此，在第</a:t>
            </a:r>
            <a:r>
              <a:rPr lang="en-US" altLang="zh-CN" sz="2400">
                <a:solidFill>
                  <a:schemeClr val="bg1"/>
                </a:solidFill>
              </a:rPr>
              <a:t>k</a:t>
            </a:r>
            <a:r>
              <a:rPr lang="zh-CN" altLang="en-US" sz="2400">
                <a:solidFill>
                  <a:schemeClr val="bg1"/>
                </a:solidFill>
              </a:rPr>
              <a:t>个主动轮结束之后，</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均处于相同的状态。</a:t>
            </a:r>
            <a:r>
              <a:rPr lang="zh-CN" altLang="en-US" sz="2400">
                <a:solidFill>
                  <a:srgbClr val="00FF00"/>
                </a:solidFill>
                <a:sym typeface="Webdings" panose="05030102010509060703" pitchFamily="18" charset="2"/>
              </a:rPr>
              <a:t></a:t>
            </a:r>
          </a:p>
          <a:p>
            <a:pPr marL="533400" indent="-533400" algn="just">
              <a:lnSpc>
                <a:spcPct val="105000"/>
              </a:lnSpc>
              <a:spcBef>
                <a:spcPct val="30000"/>
              </a:spcBef>
              <a:buFont typeface="Wingdings" panose="05000000000000000000" pitchFamily="2" charset="2"/>
              <a:buNone/>
            </a:pPr>
            <a:r>
              <a:rPr lang="zh-CN" altLang="en-US" sz="2400">
                <a:solidFill>
                  <a:schemeClr val="bg1"/>
                </a:solidFill>
              </a:rPr>
              <a:t>		下一引理将上述论断从具有相同</a:t>
            </a:r>
            <a:r>
              <a:rPr lang="en-US" altLang="zh-CN" sz="2400">
                <a:solidFill>
                  <a:schemeClr val="bg1"/>
                </a:solidFill>
              </a:rPr>
              <a:t>k-</a:t>
            </a:r>
            <a:r>
              <a:rPr lang="zh-CN" altLang="en-US" sz="2400">
                <a:solidFill>
                  <a:schemeClr val="bg1"/>
                </a:solidFill>
              </a:rPr>
              <a:t>邻居的结点扩展至具有次序等价的</a:t>
            </a:r>
            <a:r>
              <a:rPr lang="en-US" altLang="zh-CN" sz="2400">
                <a:solidFill>
                  <a:schemeClr val="bg1"/>
                </a:solidFill>
              </a:rPr>
              <a:t>k-</a:t>
            </a:r>
            <a:r>
              <a:rPr lang="zh-CN" altLang="en-US" sz="2400">
                <a:solidFill>
                  <a:schemeClr val="bg1"/>
                </a:solidFill>
              </a:rPr>
              <a:t>邻居的结点。这依赖于事实：</a:t>
            </a:r>
            <a:r>
              <a:rPr lang="en-US" altLang="zh-CN" sz="2400">
                <a:solidFill>
                  <a:schemeClr val="bg1"/>
                </a:solidFill>
              </a:rPr>
              <a:t>A</a:t>
            </a:r>
            <a:r>
              <a:rPr lang="zh-CN" altLang="en-US" sz="2400">
                <a:solidFill>
                  <a:schemeClr val="bg1"/>
                </a:solidFill>
              </a:rPr>
              <a:t>是基于比较的。</a:t>
            </a:r>
          </a:p>
          <a:p>
            <a:pPr marL="533400" indent="-533400" algn="just">
              <a:lnSpc>
                <a:spcPct val="105000"/>
              </a:lnSpc>
              <a:spcBef>
                <a:spcPct val="30000"/>
              </a:spcBef>
              <a:buFont typeface="Wingdings" panose="05000000000000000000" pitchFamily="2" charset="2"/>
              <a:buNone/>
            </a:pPr>
            <a:r>
              <a:rPr lang="zh-CN" altLang="en-US" sz="2400">
                <a:solidFill>
                  <a:schemeClr val="bg1"/>
                </a:solidFill>
              </a:rPr>
              <a:t>		更进一步要求环</a:t>
            </a:r>
            <a:r>
              <a:rPr lang="en-US" altLang="zh-CN" sz="2400">
                <a:solidFill>
                  <a:schemeClr val="bg1"/>
                </a:solidFill>
              </a:rPr>
              <a:t>R</a:t>
            </a:r>
            <a:r>
              <a:rPr lang="zh-CN" altLang="en-US" sz="2400">
                <a:solidFill>
                  <a:schemeClr val="bg1"/>
                </a:solidFill>
              </a:rPr>
              <a:t>是</a:t>
            </a:r>
            <a:r>
              <a:rPr lang="zh-CN" altLang="en-US" sz="2400">
                <a:solidFill>
                  <a:srgbClr val="00FF00"/>
                </a:solidFill>
              </a:rPr>
              <a:t>有空隙</a:t>
            </a:r>
            <a:r>
              <a:rPr lang="zh-CN" altLang="en-US" sz="2400">
                <a:solidFill>
                  <a:schemeClr val="bg1"/>
                </a:solidFill>
              </a:rPr>
              <a:t>的，即环</a:t>
            </a:r>
            <a:r>
              <a:rPr lang="en-US" altLang="zh-CN" sz="2400">
                <a:solidFill>
                  <a:schemeClr val="bg1"/>
                </a:solidFill>
              </a:rPr>
              <a:t>R</a:t>
            </a:r>
            <a:r>
              <a:rPr lang="zh-CN" altLang="en-US" sz="2400">
                <a:solidFill>
                  <a:schemeClr val="bg1"/>
                </a:solidFill>
              </a:rPr>
              <a:t>中，每两个</a:t>
            </a:r>
            <a:r>
              <a:rPr lang="en-US" altLang="zh-CN" sz="2400">
                <a:solidFill>
                  <a:schemeClr val="bg1"/>
                </a:solidFill>
              </a:rPr>
              <a:t>id</a:t>
            </a:r>
            <a:r>
              <a:rPr lang="zh-CN" altLang="en-US" sz="2400">
                <a:solidFill>
                  <a:schemeClr val="bg1"/>
                </a:solidFill>
              </a:rPr>
              <a:t>之间均有</a:t>
            </a:r>
            <a:r>
              <a:rPr lang="en-US" altLang="zh-CN" sz="2400">
                <a:solidFill>
                  <a:schemeClr val="bg1"/>
                </a:solidFill>
              </a:rPr>
              <a:t>n</a:t>
            </a:r>
            <a:r>
              <a:rPr lang="zh-CN" altLang="en-US" sz="2400">
                <a:solidFill>
                  <a:schemeClr val="bg1"/>
                </a:solidFill>
              </a:rPr>
              <a:t>个未使用的标识符。形式地，在大小为</a:t>
            </a:r>
            <a:r>
              <a:rPr lang="en-US" altLang="zh-CN" sz="2400">
                <a:solidFill>
                  <a:schemeClr val="bg1"/>
                </a:solidFill>
              </a:rPr>
              <a:t>n</a:t>
            </a:r>
            <a:r>
              <a:rPr lang="zh-CN" altLang="en-US" sz="2400">
                <a:solidFill>
                  <a:schemeClr val="bg1"/>
                </a:solidFill>
              </a:rPr>
              <a:t>的环上，若对于每一个标识符</a:t>
            </a:r>
            <a:r>
              <a:rPr lang="en-US" altLang="zh-CN" sz="2400">
                <a:solidFill>
                  <a:schemeClr val="bg1"/>
                </a:solidFill>
              </a:rPr>
              <a:t>x</a:t>
            </a:r>
            <a:r>
              <a:rPr lang="zh-CN" altLang="en-US" sz="2400">
                <a:solidFill>
                  <a:schemeClr val="bg1"/>
                </a:solidFill>
              </a:rPr>
              <a:t>，标识符</a:t>
            </a:r>
            <a:r>
              <a:rPr lang="en-US" altLang="zh-CN" sz="2400">
                <a:solidFill>
                  <a:schemeClr val="bg1"/>
                </a:solidFill>
              </a:rPr>
              <a:t>x-1</a:t>
            </a:r>
            <a:r>
              <a:rPr lang="zh-CN" altLang="en-US" sz="2400">
                <a:solidFill>
                  <a:schemeClr val="bg1"/>
                </a:solidFill>
              </a:rPr>
              <a:t>到</a:t>
            </a:r>
            <a:r>
              <a:rPr lang="en-US" altLang="zh-CN" sz="2400">
                <a:solidFill>
                  <a:schemeClr val="bg1"/>
                </a:solidFill>
              </a:rPr>
              <a:t>x-n</a:t>
            </a:r>
            <a:r>
              <a:rPr lang="zh-CN" altLang="en-US" sz="2400">
                <a:solidFill>
                  <a:schemeClr val="bg1"/>
                </a:solidFill>
              </a:rPr>
              <a:t>均不在环上，则该环称为有空隙的。</a:t>
            </a: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日期占位符 4">
            <a:extLst>
              <a:ext uri="{FF2B5EF4-FFF2-40B4-BE49-F238E27FC236}">
                <a16:creationId xmlns:a16="http://schemas.microsoft.com/office/drawing/2014/main" id="{BC64180B-552D-4835-9908-0198AB0B8D48}"/>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52227" name="灯片编号占位符 6">
            <a:extLst>
              <a:ext uri="{FF2B5EF4-FFF2-40B4-BE49-F238E27FC236}">
                <a16:creationId xmlns:a16="http://schemas.microsoft.com/office/drawing/2014/main" id="{9D622D89-FF15-47C0-BA20-6A828AFCB3E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074FB3F-6E0D-4597-8138-E986BC72036D}" type="slidenum">
              <a:rPr lang="en-US" altLang="zh-CN" sz="1400" b="0">
                <a:solidFill>
                  <a:srgbClr val="00CC00"/>
                </a:solidFill>
                <a:ea typeface="宋体" panose="02010600030101010101" pitchFamily="2" charset="-122"/>
              </a:rPr>
              <a:pPr>
                <a:spcBef>
                  <a:spcPct val="0"/>
                </a:spcBef>
                <a:buClrTx/>
                <a:buFontTx/>
                <a:buNone/>
              </a:pPr>
              <a:t>35</a:t>
            </a:fld>
            <a:endParaRPr lang="en-US" altLang="zh-CN" sz="1400" b="0">
              <a:solidFill>
                <a:srgbClr val="00CC00"/>
              </a:solidFill>
              <a:ea typeface="宋体" panose="02010600030101010101" pitchFamily="2" charset="-122"/>
            </a:endParaRPr>
          </a:p>
        </p:txBody>
      </p:sp>
      <p:sp>
        <p:nvSpPr>
          <p:cNvPr id="52228" name="Rectangle 2">
            <a:extLst>
              <a:ext uri="{FF2B5EF4-FFF2-40B4-BE49-F238E27FC236}">
                <a16:creationId xmlns:a16="http://schemas.microsoft.com/office/drawing/2014/main" id="{33D64FAD-424D-4DB7-988E-B7ECA8E6ADB0}"/>
              </a:ext>
            </a:extLst>
          </p:cNvPr>
          <p:cNvSpPr>
            <a:spLocks noGrp="1" noChangeArrowheads="1"/>
          </p:cNvSpPr>
          <p:nvPr>
            <p:ph type="title"/>
          </p:nvPr>
        </p:nvSpPr>
        <p:spPr>
          <a:xfrm>
            <a:off x="207963" y="0"/>
            <a:ext cx="8231187" cy="814388"/>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52229" name="Rectangle 3">
            <a:extLst>
              <a:ext uri="{FF2B5EF4-FFF2-40B4-BE49-F238E27FC236}">
                <a16:creationId xmlns:a16="http://schemas.microsoft.com/office/drawing/2014/main" id="{9768384A-3175-4381-86FD-8EE9B0B9CF28}"/>
              </a:ext>
            </a:extLst>
          </p:cNvPr>
          <p:cNvSpPr>
            <a:spLocks noGrp="1" noChangeArrowheads="1"/>
          </p:cNvSpPr>
          <p:nvPr>
            <p:ph type="body" sz="half" idx="1"/>
          </p:nvPr>
        </p:nvSpPr>
        <p:spPr>
          <a:xfrm>
            <a:off x="252413" y="954088"/>
            <a:ext cx="8640762" cy="5903912"/>
          </a:xfrm>
        </p:spPr>
        <p:txBody>
          <a:bodyPr/>
          <a:lstStyle/>
          <a:p>
            <a:pPr marL="533400" indent="-533400" algn="just">
              <a:lnSpc>
                <a:spcPct val="105000"/>
              </a:lnSpc>
              <a:spcBef>
                <a:spcPct val="25000"/>
              </a:spcBef>
              <a:buFont typeface="Wingdings" panose="05000000000000000000" pitchFamily="2" charset="2"/>
              <a:buNone/>
            </a:pPr>
            <a:r>
              <a:rPr lang="en-US" altLang="zh-CN" sz="2400">
                <a:solidFill>
                  <a:schemeClr val="bg1"/>
                </a:solidFill>
              </a:rPr>
              <a:t>		</a:t>
            </a:r>
            <a:r>
              <a:rPr lang="zh-CN" altLang="en-US" sz="2600">
                <a:solidFill>
                  <a:schemeClr val="bg1"/>
                </a:solidFill>
              </a:rPr>
              <a:t>引理</a:t>
            </a:r>
            <a:r>
              <a:rPr lang="en-US" altLang="zh-CN" sz="2600">
                <a:solidFill>
                  <a:schemeClr val="bg1"/>
                </a:solidFill>
              </a:rPr>
              <a:t>3.16</a:t>
            </a:r>
            <a:r>
              <a:rPr lang="zh-CN" altLang="en-US" sz="2600">
                <a:solidFill>
                  <a:schemeClr val="bg1"/>
                </a:solidFill>
              </a:rPr>
              <a:t>定义在两环上</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的</a:t>
            </a:r>
            <a:r>
              <a:rPr lang="en-US" altLang="zh-CN" sz="2600">
                <a:solidFill>
                  <a:schemeClr val="bg1"/>
                </a:solidFill>
              </a:rPr>
              <a:t>k-</a:t>
            </a:r>
            <a:r>
              <a:rPr lang="zh-CN" altLang="en-US" sz="2600">
                <a:solidFill>
                  <a:schemeClr val="bg1"/>
                </a:solidFill>
              </a:rPr>
              <a:t>邻居相同</a:t>
            </a:r>
            <a:r>
              <a:rPr lang="en-US" altLang="zh-CN" sz="2600">
                <a:solidFill>
                  <a:schemeClr val="bg1"/>
                </a:solidFill>
              </a:rPr>
              <a:t>)</a:t>
            </a:r>
            <a:r>
              <a:rPr lang="zh-CN" altLang="en-US" sz="2600">
                <a:solidFill>
                  <a:schemeClr val="bg1"/>
                </a:solidFill>
              </a:rPr>
              <a:t>，引理</a:t>
            </a:r>
            <a:r>
              <a:rPr lang="en-US" altLang="zh-CN" sz="2600">
                <a:solidFill>
                  <a:schemeClr val="bg1"/>
                </a:solidFill>
              </a:rPr>
              <a:t>3.17</a:t>
            </a:r>
            <a:r>
              <a:rPr lang="zh-CN" altLang="en-US" sz="2600">
                <a:solidFill>
                  <a:schemeClr val="bg1"/>
                </a:solidFill>
              </a:rPr>
              <a:t>是定义在同一个环上</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的</a:t>
            </a:r>
            <a:r>
              <a:rPr lang="en-US" altLang="zh-CN" sz="2600">
                <a:solidFill>
                  <a:schemeClr val="bg1"/>
                </a:solidFill>
              </a:rPr>
              <a:t>k-</a:t>
            </a:r>
            <a:r>
              <a:rPr lang="zh-CN" altLang="en-US" sz="2600">
                <a:solidFill>
                  <a:schemeClr val="bg1"/>
                </a:solidFill>
              </a:rPr>
              <a:t>邻居序等价</a:t>
            </a:r>
            <a:r>
              <a:rPr lang="en-US" altLang="zh-CN" sz="2600">
                <a:solidFill>
                  <a:schemeClr val="bg1"/>
                </a:solidFill>
              </a:rPr>
              <a:t>)</a:t>
            </a:r>
          </a:p>
          <a:p>
            <a:pPr marL="533400" indent="-533400" algn="just">
              <a:lnSpc>
                <a:spcPct val="105000"/>
              </a:lnSpc>
              <a:spcBef>
                <a:spcPct val="25000"/>
              </a:spcBef>
              <a:buFont typeface="Wingdings" panose="05000000000000000000" pitchFamily="2" charset="2"/>
              <a:buNone/>
            </a:pPr>
            <a:r>
              <a:rPr lang="en-US" altLang="zh-CN" sz="2600">
                <a:solidFill>
                  <a:srgbClr val="00FF00"/>
                </a:solidFill>
              </a:rPr>
              <a:t>Lemma3.17</a:t>
            </a:r>
            <a:r>
              <a:rPr lang="en-US" altLang="zh-CN" sz="2600">
                <a:solidFill>
                  <a:schemeClr val="bg1"/>
                </a:solidFill>
              </a:rPr>
              <a:t> </a:t>
            </a:r>
            <a:r>
              <a:rPr lang="zh-CN" altLang="en-US" sz="2600">
                <a:solidFill>
                  <a:schemeClr val="bg1"/>
                </a:solidFill>
              </a:rPr>
              <a:t>设</a:t>
            </a:r>
            <a:r>
              <a:rPr lang="en-US" altLang="zh-CN" sz="2600">
                <a:solidFill>
                  <a:schemeClr val="bg1"/>
                </a:solidFill>
              </a:rPr>
              <a:t>R</a:t>
            </a:r>
            <a:r>
              <a:rPr lang="zh-CN" altLang="en-US" sz="2600">
                <a:solidFill>
                  <a:schemeClr val="bg1"/>
                </a:solidFill>
              </a:rPr>
              <a:t>是有空隙环，</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是</a:t>
            </a:r>
            <a:r>
              <a:rPr lang="en-US" altLang="zh-CN" sz="2600">
                <a:solidFill>
                  <a:schemeClr val="bg1"/>
                </a:solidFill>
              </a:rPr>
              <a:t>R</a:t>
            </a:r>
            <a:r>
              <a:rPr lang="zh-CN" altLang="en-US" sz="2600">
                <a:solidFill>
                  <a:schemeClr val="bg1"/>
                </a:solidFill>
              </a:rPr>
              <a:t>上具有序等价</a:t>
            </a:r>
            <a:r>
              <a:rPr lang="en-US" altLang="zh-CN" sz="2600">
                <a:solidFill>
                  <a:schemeClr val="bg1"/>
                </a:solidFill>
              </a:rPr>
              <a:t>k-</a:t>
            </a:r>
            <a:r>
              <a:rPr lang="zh-CN" altLang="en-US" sz="2600">
                <a:solidFill>
                  <a:schemeClr val="bg1"/>
                </a:solidFill>
              </a:rPr>
              <a:t>邻居的两个结点。则</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和</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在</a:t>
            </a:r>
            <a:r>
              <a:rPr lang="en-US" altLang="zh-CN" sz="2600">
                <a:solidFill>
                  <a:schemeClr val="bg1"/>
                </a:solidFill>
              </a:rPr>
              <a:t>exec(R)</a:t>
            </a:r>
            <a:r>
              <a:rPr lang="zh-CN" altLang="en-US" sz="2600">
                <a:solidFill>
                  <a:schemeClr val="bg1"/>
                </a:solidFill>
              </a:rPr>
              <a:t>的第</a:t>
            </a:r>
            <a:r>
              <a:rPr lang="en-US" altLang="zh-CN" sz="2600">
                <a:solidFill>
                  <a:schemeClr val="bg1"/>
                </a:solidFill>
              </a:rPr>
              <a:t>1</a:t>
            </a:r>
            <a:r>
              <a:rPr lang="zh-CN" altLang="en-US" sz="2600">
                <a:solidFill>
                  <a:schemeClr val="bg1"/>
                </a:solidFill>
              </a:rPr>
              <a:t>到第</a:t>
            </a:r>
            <a:r>
              <a:rPr lang="en-US" altLang="zh-CN" sz="2600">
                <a:solidFill>
                  <a:schemeClr val="bg1"/>
                </a:solidFill>
              </a:rPr>
              <a:t>r</a:t>
            </a:r>
            <a:r>
              <a:rPr lang="en-US" altLang="zh-CN" sz="2600" baseline="-25000">
                <a:solidFill>
                  <a:schemeClr val="bg1"/>
                </a:solidFill>
              </a:rPr>
              <a:t>k</a:t>
            </a:r>
            <a:r>
              <a:rPr lang="zh-CN" altLang="en-US" sz="2600">
                <a:solidFill>
                  <a:schemeClr val="bg1"/>
                </a:solidFill>
              </a:rPr>
              <a:t>轮里有相似的行为。</a:t>
            </a:r>
          </a:p>
          <a:p>
            <a:pPr marL="533400" indent="-533400" algn="just">
              <a:lnSpc>
                <a:spcPct val="105000"/>
              </a:lnSpc>
              <a:spcBef>
                <a:spcPct val="25000"/>
              </a:spcBef>
              <a:buFont typeface="Wingdings" panose="05000000000000000000" pitchFamily="2" charset="2"/>
              <a:buNone/>
            </a:pPr>
            <a:r>
              <a:rPr lang="en-US" altLang="zh-CN" sz="2600">
                <a:solidFill>
                  <a:srgbClr val="00FF00"/>
                </a:solidFill>
              </a:rPr>
              <a:t>Pf</a:t>
            </a:r>
            <a:r>
              <a:rPr lang="zh-CN" altLang="en-US" sz="2600">
                <a:solidFill>
                  <a:srgbClr val="00FF00"/>
                </a:solidFill>
              </a:rPr>
              <a:t>：</a:t>
            </a:r>
            <a:r>
              <a:rPr lang="zh-CN" altLang="en-US" sz="2600">
                <a:solidFill>
                  <a:schemeClr val="bg1"/>
                </a:solidFill>
              </a:rPr>
              <a:t>我们构造满足下述条件的另一个环</a:t>
            </a:r>
            <a:r>
              <a:rPr lang="en-US" altLang="zh-CN" sz="2600">
                <a:solidFill>
                  <a:schemeClr val="bg1"/>
                </a:solidFill>
              </a:rPr>
              <a:t>R’</a:t>
            </a:r>
            <a:r>
              <a:rPr lang="zh-CN" altLang="en-US" sz="2600">
                <a:solidFill>
                  <a:schemeClr val="bg1"/>
                </a:solidFill>
              </a:rPr>
              <a:t>：</a:t>
            </a:r>
          </a:p>
          <a:p>
            <a:pPr marL="914400" lvl="1" indent="-457200" algn="just">
              <a:lnSpc>
                <a:spcPct val="105000"/>
              </a:lnSpc>
              <a:spcBef>
                <a:spcPct val="25000"/>
              </a:spcBef>
              <a:buFont typeface="Wingdings" panose="05000000000000000000" pitchFamily="2" charset="2"/>
              <a:buAutoNum type="circleNumDbPlain"/>
            </a:pPr>
            <a:r>
              <a:rPr lang="en-US" altLang="zh-CN" sz="2600">
                <a:solidFill>
                  <a:schemeClr val="bg1"/>
                </a:solidFill>
              </a:rPr>
              <a:t>R’</a:t>
            </a:r>
            <a:r>
              <a:rPr lang="zh-CN" altLang="en-US" sz="2600">
                <a:solidFill>
                  <a:schemeClr val="bg1"/>
                </a:solidFill>
              </a:rPr>
              <a:t>中的</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和</a:t>
            </a:r>
            <a:r>
              <a:rPr lang="en-US" altLang="zh-CN" sz="2600">
                <a:solidFill>
                  <a:schemeClr val="bg1"/>
                </a:solidFill>
              </a:rPr>
              <a:t>R</a:t>
            </a:r>
            <a:r>
              <a:rPr lang="zh-CN" altLang="en-US" sz="2600">
                <a:solidFill>
                  <a:schemeClr val="bg1"/>
                </a:solidFill>
              </a:rPr>
              <a:t>中</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的有相同的</a:t>
            </a:r>
            <a:r>
              <a:rPr lang="en-US" altLang="zh-CN" sz="2600">
                <a:solidFill>
                  <a:schemeClr val="bg1"/>
                </a:solidFill>
              </a:rPr>
              <a:t>k-</a:t>
            </a:r>
            <a:r>
              <a:rPr lang="zh-CN" altLang="en-US" sz="2600">
                <a:solidFill>
                  <a:schemeClr val="bg1"/>
                </a:solidFill>
              </a:rPr>
              <a:t>邻居；</a:t>
            </a:r>
          </a:p>
          <a:p>
            <a:pPr marL="914400" lvl="1" indent="-457200" algn="just">
              <a:lnSpc>
                <a:spcPct val="105000"/>
              </a:lnSpc>
              <a:spcBef>
                <a:spcPct val="25000"/>
              </a:spcBef>
              <a:buFont typeface="Wingdings" panose="05000000000000000000" pitchFamily="2" charset="2"/>
              <a:buAutoNum type="circleNumDbPlain"/>
            </a:pPr>
            <a:r>
              <a:rPr lang="en-US" altLang="zh-CN" sz="2600">
                <a:solidFill>
                  <a:schemeClr val="bg1"/>
                </a:solidFill>
              </a:rPr>
              <a:t>R’</a:t>
            </a:r>
            <a:r>
              <a:rPr lang="zh-CN" altLang="en-US" sz="2600">
                <a:solidFill>
                  <a:schemeClr val="bg1"/>
                </a:solidFill>
              </a:rPr>
              <a:t>中的标识符唯一</a:t>
            </a:r>
          </a:p>
          <a:p>
            <a:pPr marL="914400" lvl="1" indent="-457200" algn="just">
              <a:lnSpc>
                <a:spcPct val="105000"/>
              </a:lnSpc>
              <a:spcBef>
                <a:spcPct val="25000"/>
              </a:spcBef>
              <a:buFont typeface="Wingdings" panose="05000000000000000000" pitchFamily="2" charset="2"/>
              <a:buAutoNum type="circleNumDbPlain"/>
            </a:pPr>
            <a:r>
              <a:rPr lang="en-US" altLang="zh-CN" sz="2600">
                <a:solidFill>
                  <a:schemeClr val="bg1"/>
                </a:solidFill>
              </a:rPr>
              <a:t>R’</a:t>
            </a:r>
            <a:r>
              <a:rPr lang="zh-CN" altLang="en-US" sz="2600">
                <a:solidFill>
                  <a:schemeClr val="bg1"/>
                </a:solidFill>
              </a:rPr>
              <a:t>和</a:t>
            </a:r>
            <a:r>
              <a:rPr lang="en-US" altLang="zh-CN" sz="2600">
                <a:solidFill>
                  <a:schemeClr val="bg1"/>
                </a:solidFill>
              </a:rPr>
              <a:t>R</a:t>
            </a:r>
            <a:r>
              <a:rPr lang="zh-CN" altLang="en-US" sz="2600">
                <a:solidFill>
                  <a:schemeClr val="bg1"/>
                </a:solidFill>
              </a:rPr>
              <a:t>序等价，</a:t>
            </a:r>
            <a:r>
              <a:rPr lang="en-US" altLang="zh-CN" sz="2600">
                <a:solidFill>
                  <a:schemeClr val="bg1"/>
                </a:solidFill>
              </a:rPr>
              <a:t>R’</a:t>
            </a:r>
            <a:r>
              <a:rPr lang="zh-CN" altLang="en-US" sz="2600">
                <a:solidFill>
                  <a:schemeClr val="bg1"/>
                </a:solidFill>
              </a:rPr>
              <a:t>中的</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匹配于</a:t>
            </a:r>
            <a:r>
              <a:rPr lang="en-US" altLang="zh-CN" sz="2600">
                <a:solidFill>
                  <a:schemeClr val="bg1"/>
                </a:solidFill>
              </a:rPr>
              <a:t>R</a:t>
            </a:r>
            <a:r>
              <a:rPr lang="zh-CN" altLang="en-US" sz="2600">
                <a:solidFill>
                  <a:schemeClr val="bg1"/>
                </a:solidFill>
              </a:rPr>
              <a:t>中的</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a:t>
            </a:r>
          </a:p>
          <a:p>
            <a:pPr marL="533400" indent="-533400" algn="just">
              <a:lnSpc>
                <a:spcPct val="105000"/>
              </a:lnSpc>
              <a:spcBef>
                <a:spcPct val="25000"/>
              </a:spcBef>
              <a:buFont typeface="Wingdings" panose="05000000000000000000" pitchFamily="2" charset="2"/>
              <a:buNone/>
            </a:pPr>
            <a:r>
              <a:rPr lang="zh-CN" altLang="en-US" sz="3000">
                <a:solidFill>
                  <a:schemeClr val="bg1"/>
                </a:solidFill>
              </a:rPr>
              <a:t>	</a:t>
            </a:r>
            <a:r>
              <a:rPr lang="zh-CN" altLang="en-US" sz="2600">
                <a:solidFill>
                  <a:schemeClr val="bg1"/>
                </a:solidFill>
              </a:rPr>
              <a:t>因为</a:t>
            </a:r>
            <a:r>
              <a:rPr lang="en-US" altLang="zh-CN" sz="2600">
                <a:solidFill>
                  <a:schemeClr val="bg1"/>
                </a:solidFill>
              </a:rPr>
              <a:t>R</a:t>
            </a:r>
            <a:r>
              <a:rPr lang="zh-CN" altLang="en-US" sz="2600">
                <a:solidFill>
                  <a:schemeClr val="bg1"/>
                </a:solidFill>
              </a:rPr>
              <a:t>是有空隙环，故我们能够构造</a:t>
            </a:r>
            <a:r>
              <a:rPr lang="en-US" altLang="zh-CN" sz="2600">
                <a:solidFill>
                  <a:schemeClr val="bg1"/>
                </a:solidFill>
              </a:rPr>
              <a:t>R’</a:t>
            </a:r>
            <a:r>
              <a:rPr lang="zh-CN" altLang="en-US" sz="2600">
                <a:solidFill>
                  <a:schemeClr val="bg1"/>
                </a:solidFill>
              </a:rPr>
              <a:t>。例如，对于</a:t>
            </a:r>
            <a:r>
              <a:rPr lang="en-US" altLang="zh-CN" sz="2600">
                <a:solidFill>
                  <a:schemeClr val="bg1"/>
                </a:solidFill>
              </a:rPr>
              <a:t>k=1</a:t>
            </a:r>
            <a:r>
              <a:rPr lang="zh-CN" altLang="en-US" sz="2600">
                <a:solidFill>
                  <a:schemeClr val="bg1"/>
                </a:solidFill>
              </a:rPr>
              <a:t>和</a:t>
            </a:r>
            <a:r>
              <a:rPr lang="en-US" altLang="zh-CN" sz="2600">
                <a:solidFill>
                  <a:schemeClr val="bg1"/>
                </a:solidFill>
              </a:rPr>
              <a:t>n=8</a:t>
            </a:r>
            <a:r>
              <a:rPr lang="zh-CN" altLang="en-US" sz="2600">
                <a:solidFill>
                  <a:schemeClr val="bg1"/>
                </a:solidFill>
              </a:rPr>
              <a:t>有：</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日期占位符 5">
            <a:extLst>
              <a:ext uri="{FF2B5EF4-FFF2-40B4-BE49-F238E27FC236}">
                <a16:creationId xmlns:a16="http://schemas.microsoft.com/office/drawing/2014/main" id="{C76C3482-E4F7-46D3-B79A-DAEE2E03B2FA}"/>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54275" name="灯片编号占位符 7">
            <a:extLst>
              <a:ext uri="{FF2B5EF4-FFF2-40B4-BE49-F238E27FC236}">
                <a16:creationId xmlns:a16="http://schemas.microsoft.com/office/drawing/2014/main" id="{C6E6E77C-E304-47CF-AF24-38232741794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D09253B6-32FC-45C2-868B-D19A2213AF70}" type="slidenum">
              <a:rPr lang="en-US" altLang="zh-CN" sz="1400" b="0">
                <a:solidFill>
                  <a:srgbClr val="00CC00"/>
                </a:solidFill>
                <a:ea typeface="宋体" panose="02010600030101010101" pitchFamily="2" charset="-122"/>
              </a:rPr>
              <a:pPr>
                <a:spcBef>
                  <a:spcPct val="0"/>
                </a:spcBef>
                <a:buClrTx/>
                <a:buFontTx/>
                <a:buNone/>
              </a:pPr>
              <a:t>36</a:t>
            </a:fld>
            <a:endParaRPr lang="en-US" altLang="zh-CN" sz="1400" b="0">
              <a:solidFill>
                <a:srgbClr val="00CC00"/>
              </a:solidFill>
              <a:ea typeface="宋体" panose="02010600030101010101" pitchFamily="2" charset="-122"/>
            </a:endParaRPr>
          </a:p>
        </p:txBody>
      </p:sp>
      <p:sp>
        <p:nvSpPr>
          <p:cNvPr id="54276" name="Rectangle 2">
            <a:extLst>
              <a:ext uri="{FF2B5EF4-FFF2-40B4-BE49-F238E27FC236}">
                <a16:creationId xmlns:a16="http://schemas.microsoft.com/office/drawing/2014/main" id="{25ED14FA-E5F6-4D2F-A770-84FA6D12D235}"/>
              </a:ext>
            </a:extLst>
          </p:cNvPr>
          <p:cNvSpPr>
            <a:spLocks noGrp="1" noChangeArrowheads="1"/>
          </p:cNvSpPr>
          <p:nvPr>
            <p:ph type="title"/>
          </p:nvPr>
        </p:nvSpPr>
        <p:spPr>
          <a:xfrm>
            <a:off x="0" y="0"/>
            <a:ext cx="8231188" cy="638175"/>
          </a:xfrm>
        </p:spPr>
        <p:txBody>
          <a:bodyPr/>
          <a:lstStyle/>
          <a:p>
            <a:pPr algn="l"/>
            <a:r>
              <a:rPr lang="en-US" altLang="zh-CN" sz="2800">
                <a:cs typeface="Times New Roman" panose="02020603050405020304" pitchFamily="18" charset="0"/>
              </a:rPr>
              <a:t>§3.4.2 </a:t>
            </a:r>
            <a:r>
              <a:rPr lang="zh-CN" altLang="en-US" sz="2800">
                <a:cs typeface="Times New Roman" panose="02020603050405020304" pitchFamily="18" charset="0"/>
              </a:rPr>
              <a:t>有限制算法的下界</a:t>
            </a:r>
            <a:r>
              <a:rPr lang="el-GR" altLang="zh-CN" sz="2800">
                <a:cs typeface="Times New Roman" panose="02020603050405020304" pitchFamily="18" charset="0"/>
              </a:rPr>
              <a:t>Ω</a:t>
            </a:r>
            <a:r>
              <a:rPr lang="en-US" altLang="zh-CN" sz="2800">
                <a:cs typeface="Times New Roman" panose="02020603050405020304" pitchFamily="18" charset="0"/>
              </a:rPr>
              <a:t>(nlgn)</a:t>
            </a:r>
          </a:p>
        </p:txBody>
      </p:sp>
      <p:graphicFrame>
        <p:nvGraphicFramePr>
          <p:cNvPr id="54277" name="Object 2">
            <a:extLst>
              <a:ext uri="{FF2B5EF4-FFF2-40B4-BE49-F238E27FC236}">
                <a16:creationId xmlns:a16="http://schemas.microsoft.com/office/drawing/2014/main" id="{3C40C19A-D253-4154-BE97-F82F169018A3}"/>
              </a:ext>
            </a:extLst>
          </p:cNvPr>
          <p:cNvGraphicFramePr>
            <a:graphicFrameLocks noChangeAspect="1"/>
          </p:cNvGraphicFramePr>
          <p:nvPr>
            <p:ph sz="quarter" idx="2"/>
          </p:nvPr>
        </p:nvGraphicFramePr>
        <p:xfrm>
          <a:off x="431800" y="684213"/>
          <a:ext cx="3509963" cy="3062287"/>
        </p:xfrm>
        <a:graphic>
          <a:graphicData uri="http://schemas.openxmlformats.org/presentationml/2006/ole">
            <mc:AlternateContent xmlns:mc="http://schemas.openxmlformats.org/markup-compatibility/2006">
              <mc:Choice xmlns:v="urn:schemas-microsoft-com:vml" Requires="v">
                <p:oleObj spid="_x0000_s54280" name="Visio" r:id="rId4" imgW="2430671" imgH="2264325" progId="Visio.Drawing.11">
                  <p:embed/>
                </p:oleObj>
              </mc:Choice>
              <mc:Fallback>
                <p:oleObj name="Visio" r:id="rId4" imgW="2430671" imgH="2264325" progId="Visio.Drawing.11">
                  <p:embed/>
                  <p:pic>
                    <p:nvPicPr>
                      <p:cNvPr id="0" name="Object 2"/>
                      <p:cNvPicPr>
                        <a:picLocks noChangeAspect="1" noChangeArrowheads="1"/>
                      </p:cNvPicPr>
                      <p:nvPr/>
                    </p:nvPicPr>
                    <p:blipFill>
                      <a:blip r:embed="rId5">
                        <a:lum bright="100000" contrast="60000"/>
                        <a:extLst>
                          <a:ext uri="{28A0092B-C50C-407E-A947-70E740481C1C}">
                            <a14:useLocalDpi xmlns:a14="http://schemas.microsoft.com/office/drawing/2010/main" val="0"/>
                          </a:ext>
                        </a:extLst>
                      </a:blip>
                      <a:srcRect/>
                      <a:stretch>
                        <a:fillRect/>
                      </a:stretch>
                    </p:blipFill>
                    <p:spPr bwMode="auto">
                      <a:xfrm>
                        <a:off x="431800" y="684213"/>
                        <a:ext cx="3509963" cy="306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4278" name="Object 3">
            <a:extLst>
              <a:ext uri="{FF2B5EF4-FFF2-40B4-BE49-F238E27FC236}">
                <a16:creationId xmlns:a16="http://schemas.microsoft.com/office/drawing/2014/main" id="{2B4C6032-2D0C-4758-B0E2-BD8C09E443B0}"/>
              </a:ext>
            </a:extLst>
          </p:cNvPr>
          <p:cNvGraphicFramePr>
            <a:graphicFrameLocks noChangeAspect="1"/>
          </p:cNvGraphicFramePr>
          <p:nvPr>
            <p:ph sz="quarter" idx="3"/>
          </p:nvPr>
        </p:nvGraphicFramePr>
        <p:xfrm>
          <a:off x="5113338" y="684213"/>
          <a:ext cx="3330575" cy="2892425"/>
        </p:xfrm>
        <a:graphic>
          <a:graphicData uri="http://schemas.openxmlformats.org/presentationml/2006/ole">
            <mc:AlternateContent xmlns:mc="http://schemas.openxmlformats.org/markup-compatibility/2006">
              <mc:Choice xmlns:v="urn:schemas-microsoft-com:vml" Requires="v">
                <p:oleObj spid="_x0000_s54281" name="Visio" r:id="rId6" imgW="2430671" imgH="2264325" progId="Visio.Drawing.11">
                  <p:embed/>
                </p:oleObj>
              </mc:Choice>
              <mc:Fallback>
                <p:oleObj name="Visio" r:id="rId6" imgW="2430671" imgH="2264325" progId="Visio.Drawing.11">
                  <p:embed/>
                  <p:pic>
                    <p:nvPicPr>
                      <p:cNvPr id="0" name="Object 3"/>
                      <p:cNvPicPr>
                        <a:picLocks noChangeAspect="1" noChangeArrowheads="1"/>
                      </p:cNvPicPr>
                      <p:nvPr/>
                    </p:nvPicPr>
                    <p:blipFill>
                      <a:blip r:embed="rId7">
                        <a:lum bright="100000" contrast="100000"/>
                        <a:extLst>
                          <a:ext uri="{28A0092B-C50C-407E-A947-70E740481C1C}">
                            <a14:useLocalDpi xmlns:a14="http://schemas.microsoft.com/office/drawing/2010/main" val="0"/>
                          </a:ext>
                        </a:extLst>
                      </a:blip>
                      <a:srcRect/>
                      <a:stretch>
                        <a:fillRect/>
                      </a:stretch>
                    </p:blipFill>
                    <p:spPr bwMode="auto">
                      <a:xfrm>
                        <a:off x="5113338" y="684213"/>
                        <a:ext cx="3330575"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9" name="Rectangle 5">
            <a:extLst>
              <a:ext uri="{FF2B5EF4-FFF2-40B4-BE49-F238E27FC236}">
                <a16:creationId xmlns:a16="http://schemas.microsoft.com/office/drawing/2014/main" id="{032692F0-EC07-473E-B960-E54E32940A9C}"/>
              </a:ext>
            </a:extLst>
          </p:cNvPr>
          <p:cNvSpPr>
            <a:spLocks noGrp="1" noChangeArrowheads="1"/>
          </p:cNvSpPr>
          <p:nvPr>
            <p:ph type="body" sz="half" idx="1"/>
          </p:nvPr>
        </p:nvSpPr>
        <p:spPr>
          <a:xfrm>
            <a:off x="0" y="3654425"/>
            <a:ext cx="9145588" cy="3203575"/>
          </a:xfrm>
        </p:spPr>
        <p:txBody>
          <a:bodyPr/>
          <a:lstStyle/>
          <a:p>
            <a:pPr marL="381000" indent="-381000">
              <a:buFont typeface="Wingdings" panose="05000000000000000000" pitchFamily="2" charset="2"/>
              <a:buNone/>
            </a:pPr>
            <a:r>
              <a:rPr lang="en-US" altLang="zh-CN" sz="2400">
                <a:solidFill>
                  <a:srgbClr val="00FF00"/>
                </a:solidFill>
              </a:rPr>
              <a:t>                       R                                                   R’</a:t>
            </a:r>
          </a:p>
          <a:p>
            <a:pPr marL="381000" indent="-381000">
              <a:spcBef>
                <a:spcPct val="20000"/>
              </a:spcBef>
              <a:buFont typeface="Wingdings" panose="05000000000000000000" pitchFamily="2" charset="2"/>
              <a:buAutoNum type="circleNumDbPlain"/>
            </a:pPr>
            <a:r>
              <a:rPr lang="en-US" altLang="zh-CN" sz="2400">
                <a:solidFill>
                  <a:schemeClr val="bg1"/>
                </a:solidFill>
              </a:rPr>
              <a:t>P</a:t>
            </a:r>
            <a:r>
              <a:rPr lang="en-US" altLang="zh-CN" sz="2400" baseline="-25000">
                <a:solidFill>
                  <a:schemeClr val="bg1"/>
                </a:solidFill>
              </a:rPr>
              <a:t>i</a:t>
            </a:r>
            <a:r>
              <a:rPr lang="zh-CN" altLang="en-US" sz="2400">
                <a:solidFill>
                  <a:schemeClr val="bg1"/>
                </a:solidFill>
              </a:rPr>
              <a:t>的</a:t>
            </a:r>
            <a:r>
              <a:rPr lang="en-US" altLang="zh-CN" sz="2400">
                <a:solidFill>
                  <a:schemeClr val="bg1"/>
                </a:solidFill>
              </a:rPr>
              <a:t>1-</a:t>
            </a:r>
            <a:r>
              <a:rPr lang="zh-CN" altLang="en-US" sz="2400">
                <a:solidFill>
                  <a:schemeClr val="bg1"/>
                </a:solidFill>
              </a:rPr>
              <a:t>邻居</a:t>
            </a:r>
            <a:r>
              <a:rPr lang="en-US" altLang="zh-CN" sz="2400">
                <a:solidFill>
                  <a:schemeClr val="bg1"/>
                </a:solidFill>
              </a:rPr>
              <a:t>60</a:t>
            </a:r>
            <a:r>
              <a:rPr lang="zh-CN" altLang="en-US" sz="2400">
                <a:solidFill>
                  <a:schemeClr val="bg1"/>
                </a:solidFill>
              </a:rPr>
              <a:t>，</a:t>
            </a:r>
            <a:r>
              <a:rPr lang="en-US" altLang="zh-CN" sz="2400">
                <a:solidFill>
                  <a:schemeClr val="bg1"/>
                </a:solidFill>
              </a:rPr>
              <a:t>90</a:t>
            </a:r>
            <a:r>
              <a:rPr lang="zh-CN" altLang="en-US" sz="2400">
                <a:solidFill>
                  <a:schemeClr val="bg1"/>
                </a:solidFill>
              </a:rPr>
              <a:t>，</a:t>
            </a:r>
            <a:r>
              <a:rPr lang="en-US" altLang="zh-CN" sz="2400">
                <a:solidFill>
                  <a:schemeClr val="bg1"/>
                </a:solidFill>
              </a:rPr>
              <a:t>75             P</a:t>
            </a:r>
            <a:r>
              <a:rPr lang="en-US" altLang="zh-CN" sz="2400" baseline="-25000">
                <a:solidFill>
                  <a:schemeClr val="bg1"/>
                </a:solidFill>
              </a:rPr>
              <a:t>j</a:t>
            </a:r>
            <a:r>
              <a:rPr lang="zh-CN" altLang="en-US" sz="2400">
                <a:solidFill>
                  <a:schemeClr val="bg1"/>
                </a:solidFill>
              </a:rPr>
              <a:t>的</a:t>
            </a:r>
            <a:r>
              <a:rPr lang="en-US" altLang="zh-CN" sz="2400">
                <a:solidFill>
                  <a:schemeClr val="bg1"/>
                </a:solidFill>
              </a:rPr>
              <a:t>1-</a:t>
            </a:r>
            <a:r>
              <a:rPr lang="zh-CN" altLang="en-US" sz="2400">
                <a:solidFill>
                  <a:schemeClr val="bg1"/>
                </a:solidFill>
              </a:rPr>
              <a:t>邻居</a:t>
            </a:r>
            <a:r>
              <a:rPr lang="en-US" altLang="zh-CN" sz="2400">
                <a:solidFill>
                  <a:schemeClr val="bg1"/>
                </a:solidFill>
              </a:rPr>
              <a:t>60</a:t>
            </a:r>
            <a:r>
              <a:rPr lang="zh-CN" altLang="en-US" sz="2400">
                <a:solidFill>
                  <a:schemeClr val="bg1"/>
                </a:solidFill>
              </a:rPr>
              <a:t>，</a:t>
            </a:r>
            <a:r>
              <a:rPr lang="en-US" altLang="zh-CN" sz="2400">
                <a:solidFill>
                  <a:schemeClr val="bg1"/>
                </a:solidFill>
              </a:rPr>
              <a:t>90</a:t>
            </a:r>
            <a:r>
              <a:rPr lang="zh-CN" altLang="en-US" sz="2400">
                <a:solidFill>
                  <a:schemeClr val="bg1"/>
                </a:solidFill>
              </a:rPr>
              <a:t>，</a:t>
            </a:r>
            <a:r>
              <a:rPr lang="en-US" altLang="zh-CN" sz="2400">
                <a:solidFill>
                  <a:schemeClr val="bg1"/>
                </a:solidFill>
              </a:rPr>
              <a:t>75</a:t>
            </a:r>
          </a:p>
          <a:p>
            <a:pPr marL="381000" indent="-381000">
              <a:spcBef>
                <a:spcPct val="20000"/>
              </a:spcBef>
              <a:buFont typeface="Wingdings" panose="05000000000000000000" pitchFamily="2" charset="2"/>
              <a:buAutoNum type="circleNumDbPlain"/>
            </a:pPr>
            <a:r>
              <a:rPr lang="en-US" altLang="zh-CN" sz="2400">
                <a:solidFill>
                  <a:schemeClr val="bg1"/>
                </a:solidFill>
              </a:rPr>
              <a:t>R’</a:t>
            </a:r>
            <a:r>
              <a:rPr lang="zh-CN" altLang="en-US" sz="2400">
                <a:solidFill>
                  <a:schemeClr val="bg1"/>
                </a:solidFill>
              </a:rPr>
              <a:t>中</a:t>
            </a:r>
            <a:r>
              <a:rPr lang="en-US" altLang="zh-CN" sz="2400">
                <a:solidFill>
                  <a:schemeClr val="bg1"/>
                </a:solidFill>
              </a:rPr>
              <a:t>id</a:t>
            </a:r>
            <a:r>
              <a:rPr lang="zh-CN" altLang="en-US" sz="2400">
                <a:solidFill>
                  <a:schemeClr val="bg1"/>
                </a:solidFill>
              </a:rPr>
              <a:t>唯一</a:t>
            </a:r>
          </a:p>
          <a:p>
            <a:pPr marL="381000" indent="-381000">
              <a:spcBef>
                <a:spcPct val="20000"/>
              </a:spcBef>
              <a:buFont typeface="Wingdings" panose="05000000000000000000" pitchFamily="2" charset="2"/>
              <a:buAutoNum type="circleNumDbPlain"/>
            </a:pPr>
            <a:r>
              <a:rPr lang="en-US" altLang="zh-CN" sz="2400">
                <a:solidFill>
                  <a:schemeClr val="bg1"/>
                </a:solidFill>
              </a:rPr>
              <a:t>R</a:t>
            </a:r>
            <a:r>
              <a:rPr lang="zh-CN" altLang="en-US" sz="2400">
                <a:solidFill>
                  <a:schemeClr val="bg1"/>
                </a:solidFill>
              </a:rPr>
              <a:t>次序：                                    </a:t>
            </a:r>
            <a:r>
              <a:rPr lang="en-US" altLang="zh-CN" sz="2400">
                <a:solidFill>
                  <a:schemeClr val="bg1"/>
                </a:solidFill>
              </a:rPr>
              <a:t>R’</a:t>
            </a:r>
            <a:r>
              <a:rPr lang="zh-CN" altLang="en-US" sz="2400">
                <a:solidFill>
                  <a:schemeClr val="bg1"/>
                </a:solidFill>
              </a:rPr>
              <a:t>次序：</a:t>
            </a:r>
          </a:p>
          <a:p>
            <a:pPr marL="381000" indent="-381000">
              <a:spcBef>
                <a:spcPct val="20000"/>
              </a:spcBef>
              <a:buFont typeface="Wingdings" panose="05000000000000000000" pitchFamily="2" charset="2"/>
              <a:buNone/>
            </a:pPr>
            <a:r>
              <a:rPr lang="zh-CN" altLang="en-US" sz="2400">
                <a:solidFill>
                  <a:schemeClr val="bg1"/>
                </a:solidFill>
              </a:rPr>
              <a:t>       </a:t>
            </a:r>
            <a:r>
              <a:rPr lang="en-US" altLang="zh-CN" sz="2400">
                <a:solidFill>
                  <a:schemeClr val="bg1"/>
                </a:solidFill>
              </a:rPr>
              <a:t>10,</a:t>
            </a:r>
            <a:r>
              <a:rPr lang="en-US" altLang="zh-CN" sz="2400">
                <a:solidFill>
                  <a:srgbClr val="00FF00"/>
                </a:solidFill>
              </a:rPr>
              <a:t>30</a:t>
            </a:r>
            <a:r>
              <a:rPr lang="en-US" altLang="zh-CN" sz="2400">
                <a:solidFill>
                  <a:schemeClr val="bg1"/>
                </a:solidFill>
              </a:rPr>
              <a:t>,20,40,60,90,75,100          60,</a:t>
            </a:r>
            <a:r>
              <a:rPr lang="en-US" altLang="zh-CN" sz="2400">
                <a:solidFill>
                  <a:srgbClr val="00FF00"/>
                </a:solidFill>
              </a:rPr>
              <a:t>90</a:t>
            </a:r>
            <a:r>
              <a:rPr lang="en-US" altLang="zh-CN" sz="2400">
                <a:solidFill>
                  <a:schemeClr val="bg1"/>
                </a:solidFill>
              </a:rPr>
              <a:t>,75,91,92,94,93,95</a:t>
            </a:r>
          </a:p>
          <a:p>
            <a:pPr marL="381000" indent="-381000">
              <a:spcBef>
                <a:spcPct val="20000"/>
              </a:spcBef>
              <a:buFont typeface="Wingdings" panose="05000000000000000000" pitchFamily="2" charset="2"/>
              <a:buNone/>
            </a:pPr>
            <a:r>
              <a:rPr lang="en-US" altLang="zh-CN" sz="2400">
                <a:solidFill>
                  <a:schemeClr val="bg1"/>
                </a:solidFill>
              </a:rPr>
              <a:t>	P</a:t>
            </a:r>
            <a:r>
              <a:rPr lang="en-US" altLang="zh-CN" sz="2400" baseline="-25000">
                <a:solidFill>
                  <a:schemeClr val="bg1"/>
                </a:solidFill>
              </a:rPr>
              <a:t>j</a:t>
            </a:r>
            <a:r>
              <a:rPr lang="zh-CN" altLang="en-US" sz="2400">
                <a:solidFill>
                  <a:schemeClr val="bg1"/>
                </a:solidFill>
              </a:rPr>
              <a:t>与</a:t>
            </a:r>
            <a:r>
              <a:rPr lang="en-US" altLang="zh-CN" sz="2400">
                <a:solidFill>
                  <a:schemeClr val="bg1"/>
                </a:solidFill>
              </a:rPr>
              <a:t>10</a:t>
            </a:r>
            <a:r>
              <a:rPr lang="zh-CN" altLang="en-US" sz="2400">
                <a:solidFill>
                  <a:schemeClr val="bg1"/>
                </a:solidFill>
              </a:rPr>
              <a:t>距离为</a:t>
            </a:r>
            <a:r>
              <a:rPr lang="en-US" altLang="zh-CN" sz="2400">
                <a:solidFill>
                  <a:schemeClr val="bg1"/>
                </a:solidFill>
              </a:rPr>
              <a:t>1</a:t>
            </a:r>
            <a:r>
              <a:rPr lang="zh-CN" altLang="en-US" sz="2400">
                <a:solidFill>
                  <a:schemeClr val="bg1"/>
                </a:solidFill>
              </a:rPr>
              <a:t>，			</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与</a:t>
            </a:r>
            <a:r>
              <a:rPr lang="en-US" altLang="zh-CN" sz="2400">
                <a:solidFill>
                  <a:schemeClr val="bg1"/>
                </a:solidFill>
              </a:rPr>
              <a:t>60</a:t>
            </a:r>
            <a:r>
              <a:rPr lang="zh-CN" altLang="en-US" sz="2400">
                <a:solidFill>
                  <a:schemeClr val="bg1"/>
                </a:solidFill>
              </a:rPr>
              <a:t>距离为</a:t>
            </a:r>
            <a:r>
              <a:rPr lang="en-US" altLang="zh-CN" sz="2400">
                <a:solidFill>
                  <a:schemeClr val="bg1"/>
                </a:solidFill>
              </a:rPr>
              <a:t>1</a:t>
            </a: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日期占位符 5">
            <a:extLst>
              <a:ext uri="{FF2B5EF4-FFF2-40B4-BE49-F238E27FC236}">
                <a16:creationId xmlns:a16="http://schemas.microsoft.com/office/drawing/2014/main" id="{2F723C23-56EA-4568-B693-9734698A7E23}"/>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56323" name="灯片编号占位符 7">
            <a:extLst>
              <a:ext uri="{FF2B5EF4-FFF2-40B4-BE49-F238E27FC236}">
                <a16:creationId xmlns:a16="http://schemas.microsoft.com/office/drawing/2014/main" id="{ECA8F8DD-A2AD-4F2B-A1A4-8D0246CB78A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7F76E68E-836A-4ACB-83F3-0CC4303ADE30}" type="slidenum">
              <a:rPr lang="en-US" altLang="zh-CN" sz="1400" b="0">
                <a:solidFill>
                  <a:srgbClr val="00CC00"/>
                </a:solidFill>
                <a:ea typeface="宋体" panose="02010600030101010101" pitchFamily="2" charset="-122"/>
              </a:rPr>
              <a:pPr>
                <a:spcBef>
                  <a:spcPct val="0"/>
                </a:spcBef>
                <a:buClrTx/>
                <a:buFontTx/>
                <a:buNone/>
              </a:pPr>
              <a:t>37</a:t>
            </a:fld>
            <a:endParaRPr lang="en-US" altLang="zh-CN" sz="1400" b="0">
              <a:solidFill>
                <a:srgbClr val="00CC00"/>
              </a:solidFill>
              <a:ea typeface="宋体" panose="02010600030101010101" pitchFamily="2" charset="-122"/>
            </a:endParaRPr>
          </a:p>
        </p:txBody>
      </p:sp>
      <p:sp>
        <p:nvSpPr>
          <p:cNvPr id="56324" name="Rectangle 2">
            <a:extLst>
              <a:ext uri="{FF2B5EF4-FFF2-40B4-BE49-F238E27FC236}">
                <a16:creationId xmlns:a16="http://schemas.microsoft.com/office/drawing/2014/main" id="{6E581180-E10E-4A6A-94E5-48D1F1505246}"/>
              </a:ext>
            </a:extLst>
          </p:cNvPr>
          <p:cNvSpPr>
            <a:spLocks noGrp="1" noChangeArrowheads="1"/>
          </p:cNvSpPr>
          <p:nvPr>
            <p:ph type="title"/>
          </p:nvPr>
        </p:nvSpPr>
        <p:spPr>
          <a:xfrm>
            <a:off x="0" y="0"/>
            <a:ext cx="8231188" cy="620713"/>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56325" name="Rectangle 3">
            <a:extLst>
              <a:ext uri="{FF2B5EF4-FFF2-40B4-BE49-F238E27FC236}">
                <a16:creationId xmlns:a16="http://schemas.microsoft.com/office/drawing/2014/main" id="{D7590116-F1FE-4730-9982-CF50F8BE798E}"/>
              </a:ext>
            </a:extLst>
          </p:cNvPr>
          <p:cNvSpPr>
            <a:spLocks noGrp="1" noChangeArrowheads="1"/>
          </p:cNvSpPr>
          <p:nvPr>
            <p:ph type="body" sz="half" idx="1"/>
          </p:nvPr>
        </p:nvSpPr>
        <p:spPr>
          <a:xfrm>
            <a:off x="0" y="620713"/>
            <a:ext cx="8964613" cy="6048375"/>
          </a:xfrm>
        </p:spPr>
        <p:txBody>
          <a:bodyPr/>
          <a:lstStyle/>
          <a:p>
            <a:pPr marL="381000" indent="-381000" algn="just">
              <a:lnSpc>
                <a:spcPct val="110000"/>
              </a:lnSpc>
              <a:buFont typeface="Wingdings" panose="05000000000000000000" pitchFamily="2" charset="2"/>
              <a:buAutoNum type="arabicParenBoth"/>
            </a:pPr>
            <a:r>
              <a:rPr lang="en-US" altLang="zh-CN" sz="2400">
                <a:solidFill>
                  <a:srgbClr val="00FF00"/>
                </a:solidFill>
              </a:rPr>
              <a:t>R</a:t>
            </a:r>
            <a:r>
              <a:rPr lang="zh-CN" altLang="en-US" sz="2400">
                <a:solidFill>
                  <a:srgbClr val="00FF00"/>
                </a:solidFill>
              </a:rPr>
              <a:t>上的</a:t>
            </a:r>
            <a:r>
              <a:rPr lang="en-US" altLang="zh-CN" sz="2400">
                <a:solidFill>
                  <a:srgbClr val="00FF00"/>
                </a:solidFill>
              </a:rPr>
              <a:t>P</a:t>
            </a:r>
            <a:r>
              <a:rPr lang="en-US" altLang="zh-CN" sz="2400" baseline="-25000">
                <a:solidFill>
                  <a:srgbClr val="00FF00"/>
                </a:solidFill>
              </a:rPr>
              <a:t>i</a:t>
            </a:r>
            <a:r>
              <a:rPr lang="zh-CN" altLang="en-US" sz="2400">
                <a:solidFill>
                  <a:srgbClr val="00FF00"/>
                </a:solidFill>
              </a:rPr>
              <a:t>和</a:t>
            </a:r>
            <a:r>
              <a:rPr lang="en-US" altLang="zh-CN" sz="2400">
                <a:solidFill>
                  <a:srgbClr val="00FF00"/>
                </a:solidFill>
              </a:rPr>
              <a:t>R’</a:t>
            </a:r>
            <a:r>
              <a:rPr lang="zh-CN" altLang="en-US" sz="2400">
                <a:solidFill>
                  <a:srgbClr val="00FF00"/>
                </a:solidFill>
              </a:rPr>
              <a:t>上的</a:t>
            </a:r>
            <a:r>
              <a:rPr lang="en-US" altLang="zh-CN" sz="2400">
                <a:solidFill>
                  <a:srgbClr val="00FF00"/>
                </a:solidFill>
              </a:rPr>
              <a:t>P</a:t>
            </a:r>
            <a:r>
              <a:rPr lang="en-US" altLang="zh-CN" sz="2400" baseline="-25000">
                <a:solidFill>
                  <a:srgbClr val="00FF00"/>
                </a:solidFill>
              </a:rPr>
              <a:t>j</a:t>
            </a:r>
            <a:r>
              <a:rPr lang="zh-CN" altLang="en-US" sz="2400">
                <a:solidFill>
                  <a:srgbClr val="00FF00"/>
                </a:solidFill>
              </a:rPr>
              <a:t>的前</a:t>
            </a:r>
            <a:r>
              <a:rPr lang="en-US" altLang="zh-CN" sz="2400">
                <a:solidFill>
                  <a:srgbClr val="00FF00"/>
                </a:solidFill>
              </a:rPr>
              <a:t>k</a:t>
            </a:r>
            <a:r>
              <a:rPr lang="zh-CN" altLang="en-US" sz="2400">
                <a:solidFill>
                  <a:srgbClr val="00FF00"/>
                </a:solidFill>
              </a:rPr>
              <a:t>个主动轮行为相似</a:t>
            </a:r>
          </a:p>
          <a:p>
            <a:pPr marL="381000" indent="-381000" algn="just">
              <a:lnSpc>
                <a:spcPct val="110000"/>
              </a:lnSpc>
              <a:spcBef>
                <a:spcPct val="10000"/>
              </a:spcBef>
              <a:buFont typeface="Wingdings" panose="05000000000000000000" pitchFamily="2" charset="2"/>
              <a:buNone/>
            </a:pPr>
            <a:r>
              <a:rPr lang="zh-CN" altLang="en-US" sz="2400">
                <a:solidFill>
                  <a:schemeClr val="bg1"/>
                </a:solidFill>
              </a:rPr>
              <a:t>     因为</a:t>
            </a:r>
            <a:r>
              <a:rPr lang="en-US" altLang="zh-CN" sz="2400">
                <a:solidFill>
                  <a:schemeClr val="bg1"/>
                </a:solidFill>
              </a:rPr>
              <a:t>R</a:t>
            </a:r>
            <a:r>
              <a:rPr lang="zh-CN" altLang="en-US" sz="2400">
                <a:solidFill>
                  <a:schemeClr val="bg1"/>
                </a:solidFill>
              </a:rPr>
              <a:t>上</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R’</a:t>
            </a:r>
            <a:r>
              <a:rPr lang="zh-CN" altLang="en-US" sz="2400">
                <a:solidFill>
                  <a:schemeClr val="bg1"/>
                </a:solidFill>
              </a:rPr>
              <a:t>上</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的</a:t>
            </a:r>
            <a:r>
              <a:rPr lang="en-US" altLang="zh-CN" sz="2400"/>
              <a:t>k-</a:t>
            </a:r>
            <a:r>
              <a:rPr lang="zh-CN" altLang="en-US" sz="2400"/>
              <a:t>邻居相同</a:t>
            </a:r>
            <a:r>
              <a:rPr lang="zh-CN" altLang="en-US" sz="2400">
                <a:solidFill>
                  <a:schemeClr val="bg1"/>
                </a:solidFill>
              </a:rPr>
              <a:t>，由引理</a:t>
            </a:r>
            <a:r>
              <a:rPr lang="en-US" altLang="zh-CN" sz="2400">
                <a:solidFill>
                  <a:schemeClr val="bg1"/>
                </a:solidFill>
              </a:rPr>
              <a:t>3.16</a:t>
            </a:r>
            <a:r>
              <a:rPr lang="zh-CN" altLang="en-US" sz="2400">
                <a:solidFill>
                  <a:schemeClr val="bg1"/>
                </a:solidFill>
              </a:rPr>
              <a:t>知，</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在各自的</a:t>
            </a:r>
            <a:r>
              <a:rPr lang="en-US" altLang="zh-CN" sz="2400">
                <a:solidFill>
                  <a:schemeClr val="bg1"/>
                </a:solidFill>
              </a:rPr>
              <a:t>exec(R)</a:t>
            </a:r>
            <a:r>
              <a:rPr lang="zh-CN" altLang="en-US" sz="2400">
                <a:solidFill>
                  <a:schemeClr val="bg1"/>
                </a:solidFill>
              </a:rPr>
              <a:t>和</a:t>
            </a:r>
            <a:r>
              <a:rPr lang="en-US" altLang="zh-CN" sz="2400">
                <a:solidFill>
                  <a:schemeClr val="bg1"/>
                </a:solidFill>
              </a:rPr>
              <a:t>exec(R’)</a:t>
            </a:r>
            <a:r>
              <a:rPr lang="zh-CN" altLang="en-US" sz="2400">
                <a:solidFill>
                  <a:schemeClr val="bg1"/>
                </a:solidFill>
              </a:rPr>
              <a:t>的</a:t>
            </a:r>
            <a:r>
              <a:rPr lang="en-US" altLang="zh-CN" sz="2400">
                <a:solidFill>
                  <a:schemeClr val="bg1"/>
                </a:solidFill>
              </a:rPr>
              <a:t>1</a:t>
            </a:r>
            <a:r>
              <a:rPr lang="zh-CN" altLang="en-US" sz="2400">
                <a:solidFill>
                  <a:schemeClr val="bg1"/>
                </a:solidFill>
              </a:rPr>
              <a:t>到</a:t>
            </a:r>
            <a:r>
              <a:rPr lang="en-US" altLang="zh-CN" sz="2400">
                <a:solidFill>
                  <a:schemeClr val="bg1"/>
                </a:solidFill>
              </a:rPr>
              <a:t>r</a:t>
            </a:r>
            <a:r>
              <a:rPr lang="en-US" altLang="zh-CN" sz="2400" baseline="-25000">
                <a:solidFill>
                  <a:schemeClr val="bg1"/>
                </a:solidFill>
              </a:rPr>
              <a:t>k</a:t>
            </a:r>
            <a:r>
              <a:rPr lang="zh-CN" altLang="en-US" sz="2400">
                <a:solidFill>
                  <a:schemeClr val="bg1"/>
                </a:solidFill>
              </a:rPr>
              <a:t>轮里所经历的转换序列相同，所以</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在各自的执行</a:t>
            </a:r>
            <a:r>
              <a:rPr lang="en-US" altLang="zh-CN" sz="2400">
                <a:solidFill>
                  <a:schemeClr val="bg1"/>
                </a:solidFill>
              </a:rPr>
              <a:t>exec(R)</a:t>
            </a:r>
            <a:r>
              <a:rPr lang="zh-CN" altLang="en-US" sz="2400">
                <a:solidFill>
                  <a:schemeClr val="bg1"/>
                </a:solidFill>
              </a:rPr>
              <a:t>和</a:t>
            </a:r>
            <a:r>
              <a:rPr lang="en-US" altLang="zh-CN" sz="2400">
                <a:solidFill>
                  <a:schemeClr val="bg1"/>
                </a:solidFill>
              </a:rPr>
              <a:t>exec(R’)</a:t>
            </a:r>
            <a:r>
              <a:rPr lang="zh-CN" altLang="en-US" sz="2400">
                <a:solidFill>
                  <a:schemeClr val="bg1"/>
                </a:solidFill>
              </a:rPr>
              <a:t>的</a:t>
            </a:r>
            <a:r>
              <a:rPr lang="en-US" altLang="zh-CN" sz="2400">
                <a:solidFill>
                  <a:schemeClr val="bg1"/>
                </a:solidFill>
              </a:rPr>
              <a:t>1</a:t>
            </a:r>
            <a:r>
              <a:rPr lang="zh-CN" altLang="en-US" sz="2400">
                <a:solidFill>
                  <a:schemeClr val="bg1"/>
                </a:solidFill>
              </a:rPr>
              <a:t>至</a:t>
            </a:r>
            <a:r>
              <a:rPr lang="en-US" altLang="zh-CN" sz="2400">
                <a:solidFill>
                  <a:schemeClr val="bg1"/>
                </a:solidFill>
              </a:rPr>
              <a:t>r</a:t>
            </a:r>
            <a:r>
              <a:rPr lang="en-US" altLang="zh-CN" sz="2400" baseline="-25000">
                <a:solidFill>
                  <a:schemeClr val="bg1"/>
                </a:solidFill>
              </a:rPr>
              <a:t>k</a:t>
            </a:r>
            <a:r>
              <a:rPr lang="zh-CN" altLang="en-US" sz="2400">
                <a:solidFill>
                  <a:schemeClr val="bg1"/>
                </a:solidFill>
              </a:rPr>
              <a:t>轮里的行为相似。   </a:t>
            </a:r>
            <a:r>
              <a:rPr lang="en-US" altLang="zh-CN" sz="2400"/>
              <a:t>P</a:t>
            </a:r>
            <a:r>
              <a:rPr lang="en-US" altLang="zh-CN" sz="2400" baseline="-25000"/>
              <a:t>i</a:t>
            </a:r>
            <a:r>
              <a:rPr lang="en-US" altLang="zh-CN" sz="2400"/>
              <a:t>(R) </a:t>
            </a:r>
            <a:r>
              <a:rPr lang="en-US" altLang="zh-CN" sz="2400">
                <a:latin typeface="黑体" panose="02010609060101010101" pitchFamily="49" charset="-122"/>
              </a:rPr>
              <a:t>∽ </a:t>
            </a:r>
            <a:r>
              <a:rPr lang="en-US" altLang="zh-CN" sz="2400"/>
              <a:t>P</a:t>
            </a:r>
            <a:r>
              <a:rPr lang="en-US" altLang="zh-CN" sz="2400" baseline="-25000"/>
              <a:t>j</a:t>
            </a:r>
            <a:r>
              <a:rPr lang="en-US" altLang="zh-CN" sz="2400"/>
              <a:t>(R’)</a:t>
            </a:r>
            <a:endParaRPr lang="en-US" altLang="en-US" sz="2400">
              <a:latin typeface="黑体" panose="02010609060101010101" pitchFamily="49" charset="-122"/>
            </a:endParaRPr>
          </a:p>
          <a:p>
            <a:pPr marL="381000" indent="-381000" algn="just">
              <a:lnSpc>
                <a:spcPct val="110000"/>
              </a:lnSpc>
              <a:buFont typeface="Wingdings" panose="05000000000000000000" pitchFamily="2" charset="2"/>
              <a:buNone/>
            </a:pPr>
            <a:r>
              <a:rPr lang="en-US" altLang="zh-CN" sz="2400">
                <a:solidFill>
                  <a:srgbClr val="6CE927"/>
                </a:solidFill>
              </a:rPr>
              <a:t>(</a:t>
            </a:r>
            <a:r>
              <a:rPr lang="en-US" altLang="zh-CN" sz="2400">
                <a:solidFill>
                  <a:srgbClr val="00FF00"/>
                </a:solidFill>
              </a:rPr>
              <a:t>2)R</a:t>
            </a:r>
            <a:r>
              <a:rPr lang="zh-CN" altLang="en-US" sz="2400">
                <a:solidFill>
                  <a:srgbClr val="00FF00"/>
                </a:solidFill>
              </a:rPr>
              <a:t>上的</a:t>
            </a:r>
            <a:r>
              <a:rPr lang="en-US" altLang="zh-CN" sz="2400">
                <a:solidFill>
                  <a:srgbClr val="00FF00"/>
                </a:solidFill>
              </a:rPr>
              <a:t>P</a:t>
            </a:r>
            <a:r>
              <a:rPr lang="en-US" altLang="zh-CN" sz="2400" baseline="-25000">
                <a:solidFill>
                  <a:srgbClr val="00FF00"/>
                </a:solidFill>
              </a:rPr>
              <a:t>j</a:t>
            </a:r>
            <a:r>
              <a:rPr lang="zh-CN" altLang="en-US" sz="2400">
                <a:solidFill>
                  <a:srgbClr val="00FF00"/>
                </a:solidFill>
              </a:rPr>
              <a:t>和</a:t>
            </a:r>
            <a:r>
              <a:rPr lang="en-US" altLang="zh-CN" sz="2400">
                <a:solidFill>
                  <a:srgbClr val="00FF00"/>
                </a:solidFill>
              </a:rPr>
              <a:t>R’</a:t>
            </a:r>
            <a:r>
              <a:rPr lang="zh-CN" altLang="en-US" sz="2400">
                <a:solidFill>
                  <a:srgbClr val="00FF00"/>
                </a:solidFill>
              </a:rPr>
              <a:t>上的</a:t>
            </a:r>
            <a:r>
              <a:rPr lang="en-US" altLang="zh-CN" sz="2400">
                <a:solidFill>
                  <a:srgbClr val="00FF00"/>
                </a:solidFill>
              </a:rPr>
              <a:t>P</a:t>
            </a:r>
            <a:r>
              <a:rPr lang="en-US" altLang="zh-CN" sz="2400" baseline="-25000">
                <a:solidFill>
                  <a:srgbClr val="00FF00"/>
                </a:solidFill>
              </a:rPr>
              <a:t>j</a:t>
            </a:r>
            <a:r>
              <a:rPr lang="zh-CN" altLang="en-US" sz="2400">
                <a:solidFill>
                  <a:srgbClr val="00FF00"/>
                </a:solidFill>
              </a:rPr>
              <a:t>的前</a:t>
            </a:r>
            <a:r>
              <a:rPr lang="en-US" altLang="zh-CN" sz="2400">
                <a:solidFill>
                  <a:srgbClr val="00FF00"/>
                </a:solidFill>
              </a:rPr>
              <a:t>k</a:t>
            </a:r>
            <a:r>
              <a:rPr lang="zh-CN" altLang="en-US" sz="2400">
                <a:solidFill>
                  <a:srgbClr val="00FF00"/>
                </a:solidFill>
              </a:rPr>
              <a:t>个主动轮行为相似</a:t>
            </a:r>
            <a:endParaRPr lang="zh-CN" altLang="en-US" sz="2400">
              <a:solidFill>
                <a:schemeClr val="bg1"/>
              </a:solidFill>
            </a:endParaRPr>
          </a:p>
          <a:p>
            <a:pPr marL="381000" indent="-381000" algn="just">
              <a:lnSpc>
                <a:spcPct val="110000"/>
              </a:lnSpc>
              <a:spcBef>
                <a:spcPct val="20000"/>
              </a:spcBef>
              <a:buFont typeface="Wingdings" panose="05000000000000000000" pitchFamily="2" charset="2"/>
              <a:buNone/>
            </a:pPr>
            <a:r>
              <a:rPr lang="zh-CN" altLang="en-US" sz="2400">
                <a:solidFill>
                  <a:schemeClr val="bg1"/>
                </a:solidFill>
              </a:rPr>
              <a:t>    因为算法是基于比较的，由定义</a:t>
            </a:r>
            <a:r>
              <a:rPr lang="en-US" altLang="zh-CN" sz="2400">
                <a:solidFill>
                  <a:schemeClr val="bg1"/>
                </a:solidFill>
              </a:rPr>
              <a:t>3.2</a:t>
            </a:r>
            <a:r>
              <a:rPr lang="zh-CN" altLang="en-US" sz="2400">
                <a:solidFill>
                  <a:schemeClr val="bg1"/>
                </a:solidFill>
              </a:rPr>
              <a:t>在两个序等价的环中，每对匹配的结点在各自执行中有相似的行为。而</a:t>
            </a:r>
            <a:r>
              <a:rPr lang="en-US" altLang="zh-CN" sz="2400">
                <a:solidFill>
                  <a:schemeClr val="bg1"/>
                </a:solidFill>
              </a:rPr>
              <a:t>R</a:t>
            </a:r>
            <a:r>
              <a:rPr lang="zh-CN" altLang="en-US" sz="2400">
                <a:solidFill>
                  <a:schemeClr val="bg1"/>
                </a:solidFill>
              </a:rPr>
              <a:t>里的</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和</a:t>
            </a:r>
            <a:r>
              <a:rPr lang="en-US" altLang="zh-CN" sz="2400">
                <a:solidFill>
                  <a:schemeClr val="bg1"/>
                </a:solidFill>
              </a:rPr>
              <a:t>R’</a:t>
            </a:r>
            <a:r>
              <a:rPr lang="zh-CN" altLang="en-US" sz="2400">
                <a:solidFill>
                  <a:schemeClr val="bg1"/>
                </a:solidFill>
              </a:rPr>
              <a:t>里的</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是</a:t>
            </a:r>
            <a:r>
              <a:rPr lang="zh-CN" altLang="en-US" sz="2400"/>
              <a:t>匹配</a:t>
            </a:r>
            <a:r>
              <a:rPr lang="zh-CN" altLang="en-US" sz="2400">
                <a:solidFill>
                  <a:schemeClr val="bg1"/>
                </a:solidFill>
              </a:rPr>
              <a:t>的，故</a:t>
            </a:r>
            <a:r>
              <a:rPr lang="en-US" altLang="zh-CN" sz="2400">
                <a:solidFill>
                  <a:schemeClr val="bg1"/>
                </a:solidFill>
              </a:rPr>
              <a:t>R</a:t>
            </a:r>
            <a:r>
              <a:rPr lang="zh-CN" altLang="en-US" sz="2400">
                <a:solidFill>
                  <a:schemeClr val="bg1"/>
                </a:solidFill>
              </a:rPr>
              <a:t>里的</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a:t>
            </a:r>
            <a:r>
              <a:rPr lang="en-US" altLang="zh-CN" sz="2400">
                <a:solidFill>
                  <a:schemeClr val="bg1"/>
                </a:solidFill>
              </a:rPr>
              <a:t>exec(R)</a:t>
            </a:r>
            <a:r>
              <a:rPr lang="zh-CN" altLang="en-US" sz="2400">
                <a:solidFill>
                  <a:schemeClr val="bg1"/>
                </a:solidFill>
              </a:rPr>
              <a:t>的</a:t>
            </a:r>
            <a:r>
              <a:rPr lang="en-US" altLang="zh-CN" sz="2400">
                <a:solidFill>
                  <a:schemeClr val="bg1"/>
                </a:solidFill>
              </a:rPr>
              <a:t>1</a:t>
            </a:r>
            <a:r>
              <a:rPr lang="zh-CN" altLang="en-US" sz="2400">
                <a:solidFill>
                  <a:schemeClr val="bg1"/>
                </a:solidFill>
              </a:rPr>
              <a:t>至</a:t>
            </a:r>
            <a:r>
              <a:rPr lang="en-US" altLang="zh-CN" sz="2400">
                <a:solidFill>
                  <a:schemeClr val="bg1"/>
                </a:solidFill>
              </a:rPr>
              <a:t>r</a:t>
            </a:r>
            <a:r>
              <a:rPr lang="en-US" altLang="zh-CN" sz="2400" baseline="-25000">
                <a:solidFill>
                  <a:schemeClr val="bg1"/>
                </a:solidFill>
              </a:rPr>
              <a:t>k</a:t>
            </a:r>
            <a:r>
              <a:rPr lang="zh-CN" altLang="en-US" sz="2400">
                <a:solidFill>
                  <a:schemeClr val="bg1"/>
                </a:solidFill>
              </a:rPr>
              <a:t>轮里的行为相似于</a:t>
            </a:r>
            <a:r>
              <a:rPr lang="en-US" altLang="zh-CN" sz="2400">
                <a:solidFill>
                  <a:schemeClr val="bg1"/>
                </a:solidFill>
              </a:rPr>
              <a:t>R’</a:t>
            </a:r>
            <a:r>
              <a:rPr lang="zh-CN" altLang="en-US" sz="2400">
                <a:solidFill>
                  <a:schemeClr val="bg1"/>
                </a:solidFill>
              </a:rPr>
              <a:t>里的</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a:t>
            </a:r>
            <a:r>
              <a:rPr lang="en-US" altLang="zh-CN" sz="2400">
                <a:solidFill>
                  <a:schemeClr val="bg1"/>
                </a:solidFill>
              </a:rPr>
              <a:t>exec(R’)</a:t>
            </a:r>
            <a:r>
              <a:rPr lang="zh-CN" altLang="en-US" sz="2400">
                <a:solidFill>
                  <a:schemeClr val="bg1"/>
                </a:solidFill>
              </a:rPr>
              <a:t>的第</a:t>
            </a:r>
            <a:r>
              <a:rPr lang="en-US" altLang="zh-CN" sz="2400">
                <a:solidFill>
                  <a:schemeClr val="bg1"/>
                </a:solidFill>
              </a:rPr>
              <a:t>1</a:t>
            </a:r>
            <a:r>
              <a:rPr lang="zh-CN" altLang="en-US" sz="2400">
                <a:solidFill>
                  <a:schemeClr val="bg1"/>
                </a:solidFill>
              </a:rPr>
              <a:t>至</a:t>
            </a:r>
            <a:r>
              <a:rPr lang="en-US" altLang="zh-CN" sz="2400">
                <a:solidFill>
                  <a:schemeClr val="bg1"/>
                </a:solidFill>
              </a:rPr>
              <a:t>r</a:t>
            </a:r>
            <a:r>
              <a:rPr lang="en-US" altLang="zh-CN" sz="2400" baseline="-25000">
                <a:solidFill>
                  <a:schemeClr val="bg1"/>
                </a:solidFill>
              </a:rPr>
              <a:t>k</a:t>
            </a:r>
            <a:r>
              <a:rPr lang="zh-CN" altLang="en-US" sz="2400">
                <a:solidFill>
                  <a:schemeClr val="bg1"/>
                </a:solidFill>
              </a:rPr>
              <a:t>轮里的行为。 </a:t>
            </a:r>
            <a:r>
              <a:rPr lang="en-US" altLang="zh-CN" sz="2400"/>
              <a:t>P</a:t>
            </a:r>
            <a:r>
              <a:rPr lang="en-US" altLang="zh-CN" sz="2400" baseline="-25000"/>
              <a:t>j</a:t>
            </a:r>
            <a:r>
              <a:rPr lang="en-US" altLang="zh-CN" sz="2400"/>
              <a:t>(R’)</a:t>
            </a:r>
            <a:r>
              <a:rPr lang="en-US" altLang="zh-CN" sz="2400">
                <a:solidFill>
                  <a:schemeClr val="bg1"/>
                </a:solidFill>
              </a:rPr>
              <a:t> </a:t>
            </a:r>
            <a:r>
              <a:rPr lang="en-US" altLang="zh-CN" sz="2400">
                <a:latin typeface="黑体" panose="02010609060101010101" pitchFamily="49" charset="-122"/>
              </a:rPr>
              <a:t>∽</a:t>
            </a:r>
            <a:r>
              <a:rPr lang="en-US" altLang="zh-CN" sz="2400">
                <a:solidFill>
                  <a:schemeClr val="bg1"/>
                </a:solidFill>
              </a:rPr>
              <a:t> </a:t>
            </a:r>
            <a:r>
              <a:rPr lang="en-US" altLang="zh-CN" sz="2400"/>
              <a:t>P</a:t>
            </a:r>
            <a:r>
              <a:rPr lang="en-US" altLang="zh-CN" sz="2400" baseline="-25000"/>
              <a:t>j</a:t>
            </a:r>
            <a:r>
              <a:rPr lang="en-US" altLang="zh-CN" sz="2400"/>
              <a:t>(R)</a:t>
            </a:r>
            <a:endParaRPr lang="en-US" altLang="zh-CN" sz="2400">
              <a:solidFill>
                <a:srgbClr val="6CE927"/>
              </a:solidFill>
            </a:endParaRPr>
          </a:p>
          <a:p>
            <a:pPr marL="381000" indent="-381000" algn="just">
              <a:lnSpc>
                <a:spcPct val="110000"/>
              </a:lnSpc>
              <a:buFont typeface="Wingdings" panose="05000000000000000000" pitchFamily="2" charset="2"/>
              <a:buNone/>
            </a:pPr>
            <a:r>
              <a:rPr lang="en-US" altLang="zh-CN" sz="2400">
                <a:solidFill>
                  <a:srgbClr val="00FF00"/>
                </a:solidFill>
              </a:rPr>
              <a:t>(3)R</a:t>
            </a:r>
            <a:r>
              <a:rPr lang="zh-CN" altLang="en-US" sz="2400">
                <a:solidFill>
                  <a:srgbClr val="00FF00"/>
                </a:solidFill>
              </a:rPr>
              <a:t>上两节点的</a:t>
            </a:r>
            <a:r>
              <a:rPr lang="en-US" altLang="zh-CN" sz="2400">
                <a:solidFill>
                  <a:srgbClr val="00FF00"/>
                </a:solidFill>
              </a:rPr>
              <a:t>k-</a:t>
            </a:r>
            <a:r>
              <a:rPr lang="zh-CN" altLang="en-US" sz="2400">
                <a:solidFill>
                  <a:srgbClr val="00FF00"/>
                </a:solidFill>
              </a:rPr>
              <a:t>邻居序等价，则其行为在前</a:t>
            </a:r>
            <a:r>
              <a:rPr lang="en-US" altLang="zh-CN" sz="2400">
                <a:solidFill>
                  <a:srgbClr val="00FF00"/>
                </a:solidFill>
              </a:rPr>
              <a:t>k</a:t>
            </a:r>
            <a:r>
              <a:rPr lang="zh-CN" altLang="en-US" sz="2400">
                <a:solidFill>
                  <a:srgbClr val="00FF00"/>
                </a:solidFill>
              </a:rPr>
              <a:t>个主动轮里相似</a:t>
            </a:r>
          </a:p>
          <a:p>
            <a:pPr marL="381000" indent="-381000" algn="just">
              <a:lnSpc>
                <a:spcPct val="110000"/>
              </a:lnSpc>
              <a:spcBef>
                <a:spcPct val="10000"/>
              </a:spcBef>
              <a:buFont typeface="Wingdings" panose="05000000000000000000" pitchFamily="2" charset="2"/>
              <a:buNone/>
            </a:pPr>
            <a:r>
              <a:rPr lang="zh-CN" altLang="en-US" sz="2400">
                <a:solidFill>
                  <a:srgbClr val="6CE927"/>
                </a:solidFill>
              </a:rPr>
              <a:t>    </a:t>
            </a:r>
            <a:r>
              <a:rPr lang="zh-CN" altLang="en-US" sz="2400">
                <a:solidFill>
                  <a:schemeClr val="bg1"/>
                </a:solidFill>
              </a:rPr>
              <a:t>由</a:t>
            </a:r>
            <a:r>
              <a:rPr lang="en-US" altLang="zh-CN" sz="2400">
                <a:solidFill>
                  <a:schemeClr val="bg1"/>
                </a:solidFill>
              </a:rPr>
              <a:t>(1)</a:t>
            </a:r>
            <a:r>
              <a:rPr lang="zh-CN" altLang="en-US" sz="2400">
                <a:solidFill>
                  <a:schemeClr val="bg1"/>
                </a:solidFill>
              </a:rPr>
              <a:t>和</a:t>
            </a:r>
            <a:r>
              <a:rPr lang="en-US" altLang="zh-CN" sz="2400">
                <a:solidFill>
                  <a:schemeClr val="bg1"/>
                </a:solidFill>
              </a:rPr>
              <a:t>(2)</a:t>
            </a:r>
            <a:r>
              <a:rPr lang="zh-CN" altLang="en-US" sz="2400">
                <a:solidFill>
                  <a:schemeClr val="bg1"/>
                </a:solidFill>
              </a:rPr>
              <a:t>得：</a:t>
            </a:r>
            <a:r>
              <a:rPr lang="en-US" altLang="zh-CN" sz="2400">
                <a:solidFill>
                  <a:schemeClr val="bg1"/>
                </a:solidFill>
              </a:rPr>
              <a:t>R</a:t>
            </a:r>
            <a:r>
              <a:rPr lang="zh-CN" altLang="en-US" sz="2400">
                <a:solidFill>
                  <a:schemeClr val="bg1"/>
                </a:solidFill>
              </a:rPr>
              <a:t>里的</a:t>
            </a:r>
            <a:r>
              <a:rPr lang="en-US" altLang="zh-CN" sz="2400">
                <a:solidFill>
                  <a:schemeClr val="bg1"/>
                </a:solidFill>
              </a:rPr>
              <a:t>P</a:t>
            </a:r>
            <a:r>
              <a:rPr lang="en-US" altLang="zh-CN" sz="2400" baseline="-25000">
                <a:solidFill>
                  <a:schemeClr val="bg1"/>
                </a:solidFill>
              </a:rPr>
              <a:t>i</a:t>
            </a:r>
            <a:r>
              <a:rPr lang="zh-CN" altLang="en-US" sz="2400">
                <a:solidFill>
                  <a:schemeClr val="bg1"/>
                </a:solidFill>
              </a:rPr>
              <a:t>和</a:t>
            </a:r>
            <a:r>
              <a:rPr lang="en-US" altLang="zh-CN" sz="2400">
                <a:solidFill>
                  <a:schemeClr val="bg1"/>
                </a:solidFill>
              </a:rPr>
              <a:t>P</a:t>
            </a:r>
            <a:r>
              <a:rPr lang="en-US" altLang="zh-CN" sz="2400" baseline="-25000">
                <a:solidFill>
                  <a:schemeClr val="bg1"/>
                </a:solidFill>
              </a:rPr>
              <a:t>j</a:t>
            </a:r>
            <a:r>
              <a:rPr lang="zh-CN" altLang="en-US" sz="2400">
                <a:solidFill>
                  <a:schemeClr val="bg1"/>
                </a:solidFill>
              </a:rPr>
              <a:t>在</a:t>
            </a:r>
            <a:r>
              <a:rPr lang="en-US" altLang="zh-CN" sz="2400">
                <a:solidFill>
                  <a:schemeClr val="bg1"/>
                </a:solidFill>
              </a:rPr>
              <a:t>exec(R)</a:t>
            </a:r>
            <a:r>
              <a:rPr lang="zh-CN" altLang="en-US" sz="2400">
                <a:solidFill>
                  <a:schemeClr val="bg1"/>
                </a:solidFill>
              </a:rPr>
              <a:t>的</a:t>
            </a:r>
            <a:r>
              <a:rPr lang="en-US" altLang="zh-CN" sz="2400">
                <a:solidFill>
                  <a:schemeClr val="bg1"/>
                </a:solidFill>
              </a:rPr>
              <a:t>1</a:t>
            </a:r>
            <a:r>
              <a:rPr lang="zh-CN" altLang="en-US" sz="2400">
                <a:solidFill>
                  <a:schemeClr val="bg1"/>
                </a:solidFill>
              </a:rPr>
              <a:t>至</a:t>
            </a:r>
            <a:r>
              <a:rPr lang="en-US" altLang="zh-CN" sz="2400">
                <a:solidFill>
                  <a:schemeClr val="bg1"/>
                </a:solidFill>
              </a:rPr>
              <a:t>r</a:t>
            </a:r>
            <a:r>
              <a:rPr lang="en-US" altLang="zh-CN" sz="2400" baseline="-25000">
                <a:solidFill>
                  <a:schemeClr val="bg1"/>
                </a:solidFill>
              </a:rPr>
              <a:t>k</a:t>
            </a:r>
            <a:r>
              <a:rPr lang="zh-CN" altLang="en-US" sz="2400">
                <a:solidFill>
                  <a:schemeClr val="bg1"/>
                </a:solidFill>
              </a:rPr>
              <a:t>轮里的行为相似。</a:t>
            </a:r>
            <a:r>
              <a:rPr lang="en-US" altLang="zh-CN" sz="2400"/>
              <a:t>P</a:t>
            </a:r>
            <a:r>
              <a:rPr lang="en-US" altLang="zh-CN" sz="2400" baseline="-25000"/>
              <a:t>i</a:t>
            </a:r>
            <a:r>
              <a:rPr lang="en-US" altLang="zh-CN" sz="2400"/>
              <a:t>(R)</a:t>
            </a:r>
            <a:r>
              <a:rPr lang="en-US" altLang="zh-CN" sz="2400">
                <a:solidFill>
                  <a:schemeClr val="bg1"/>
                </a:solidFill>
              </a:rPr>
              <a:t> </a:t>
            </a:r>
            <a:r>
              <a:rPr lang="en-US" altLang="zh-CN" sz="2400">
                <a:latin typeface="黑体" panose="02010609060101010101" pitchFamily="49" charset="-122"/>
              </a:rPr>
              <a:t>∽</a:t>
            </a:r>
            <a:r>
              <a:rPr lang="en-US" altLang="zh-CN" sz="2400">
                <a:solidFill>
                  <a:schemeClr val="bg1"/>
                </a:solidFill>
              </a:rPr>
              <a:t> </a:t>
            </a:r>
            <a:r>
              <a:rPr lang="en-US" altLang="zh-CN" sz="2400"/>
              <a:t>P</a:t>
            </a:r>
            <a:r>
              <a:rPr lang="en-US" altLang="zh-CN" sz="2400" baseline="-25000"/>
              <a:t>j</a:t>
            </a:r>
            <a:r>
              <a:rPr lang="en-US" altLang="zh-CN" sz="2400"/>
              <a:t>(R)                                                                 □</a:t>
            </a: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日期占位符 4">
            <a:extLst>
              <a:ext uri="{FF2B5EF4-FFF2-40B4-BE49-F238E27FC236}">
                <a16:creationId xmlns:a16="http://schemas.microsoft.com/office/drawing/2014/main" id="{8C65F31C-2924-4AF7-A4E4-8AA7AA80043B}"/>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58371" name="灯片编号占位符 6">
            <a:extLst>
              <a:ext uri="{FF2B5EF4-FFF2-40B4-BE49-F238E27FC236}">
                <a16:creationId xmlns:a16="http://schemas.microsoft.com/office/drawing/2014/main" id="{E27E42C2-1AB5-45FA-B4C7-EEF6736438E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599FFE3E-02A2-43B8-921D-3BE1C85D1F3A}" type="slidenum">
              <a:rPr lang="en-US" altLang="zh-CN" sz="1400" b="0">
                <a:solidFill>
                  <a:srgbClr val="00CC00"/>
                </a:solidFill>
                <a:ea typeface="宋体" panose="02010600030101010101" pitchFamily="2" charset="-122"/>
              </a:rPr>
              <a:pPr>
                <a:spcBef>
                  <a:spcPct val="0"/>
                </a:spcBef>
                <a:buClrTx/>
                <a:buFontTx/>
                <a:buNone/>
              </a:pPr>
              <a:t>38</a:t>
            </a:fld>
            <a:endParaRPr lang="en-US" altLang="zh-CN" sz="1400" b="0">
              <a:solidFill>
                <a:srgbClr val="00CC00"/>
              </a:solidFill>
              <a:ea typeface="宋体" panose="02010600030101010101" pitchFamily="2" charset="-122"/>
            </a:endParaRPr>
          </a:p>
        </p:txBody>
      </p:sp>
      <p:sp>
        <p:nvSpPr>
          <p:cNvPr id="58372" name="Rectangle 2">
            <a:extLst>
              <a:ext uri="{FF2B5EF4-FFF2-40B4-BE49-F238E27FC236}">
                <a16:creationId xmlns:a16="http://schemas.microsoft.com/office/drawing/2014/main" id="{51207FD3-4788-46FD-85FC-F7E17A1E7D67}"/>
              </a:ext>
            </a:extLst>
          </p:cNvPr>
          <p:cNvSpPr>
            <a:spLocks noGrp="1" noChangeArrowheads="1"/>
          </p:cNvSpPr>
          <p:nvPr>
            <p:ph type="title"/>
          </p:nvPr>
        </p:nvSpPr>
        <p:spPr>
          <a:xfrm>
            <a:off x="0" y="0"/>
            <a:ext cx="8231188" cy="765175"/>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58373" name="Rectangle 3">
            <a:extLst>
              <a:ext uri="{FF2B5EF4-FFF2-40B4-BE49-F238E27FC236}">
                <a16:creationId xmlns:a16="http://schemas.microsoft.com/office/drawing/2014/main" id="{A9ED6525-5616-41DA-8E4E-0320670F4F18}"/>
              </a:ext>
            </a:extLst>
          </p:cNvPr>
          <p:cNvSpPr>
            <a:spLocks noGrp="1" noChangeArrowheads="1"/>
          </p:cNvSpPr>
          <p:nvPr>
            <p:ph type="body" sz="half" idx="1"/>
          </p:nvPr>
        </p:nvSpPr>
        <p:spPr>
          <a:xfrm>
            <a:off x="323850" y="981075"/>
            <a:ext cx="8640763" cy="5616575"/>
          </a:xfrm>
        </p:spPr>
        <p:txBody>
          <a:bodyPr/>
          <a:lstStyle/>
          <a:p>
            <a:pPr marL="533400" indent="-533400" algn="just">
              <a:lnSpc>
                <a:spcPct val="110000"/>
              </a:lnSpc>
              <a:spcBef>
                <a:spcPct val="10000"/>
              </a:spcBef>
              <a:buFont typeface="Wingdings" panose="05000000000000000000" pitchFamily="2" charset="2"/>
              <a:buNone/>
            </a:pPr>
            <a:r>
              <a:rPr lang="en-US" altLang="zh-CN" sz="2400">
                <a:solidFill>
                  <a:srgbClr val="00FF00"/>
                </a:solidFill>
              </a:rPr>
              <a:t>Th3.18 </a:t>
            </a:r>
            <a:r>
              <a:rPr lang="zh-CN" altLang="en-US" sz="2400">
                <a:solidFill>
                  <a:schemeClr val="bg1"/>
                </a:solidFill>
              </a:rPr>
              <a:t>对于每个</a:t>
            </a:r>
            <a:r>
              <a:rPr lang="en-US" altLang="zh-CN" sz="2400">
                <a:solidFill>
                  <a:schemeClr val="bg1"/>
                </a:solidFill>
              </a:rPr>
              <a:t>n≥8(n</a:t>
            </a:r>
            <a:r>
              <a:rPr lang="zh-CN" altLang="en-US" sz="2400">
                <a:solidFill>
                  <a:schemeClr val="bg1"/>
                </a:solidFill>
              </a:rPr>
              <a:t>是</a:t>
            </a:r>
            <a:r>
              <a:rPr lang="en-US" altLang="zh-CN" sz="2400">
                <a:solidFill>
                  <a:schemeClr val="bg1"/>
                </a:solidFill>
              </a:rPr>
              <a:t>2</a:t>
            </a:r>
            <a:r>
              <a:rPr lang="zh-CN" altLang="en-US" sz="2400">
                <a:solidFill>
                  <a:schemeClr val="bg1"/>
                </a:solidFill>
              </a:rPr>
              <a:t>的幂</a:t>
            </a:r>
            <a:r>
              <a:rPr lang="en-US" altLang="zh-CN" sz="2400">
                <a:solidFill>
                  <a:schemeClr val="bg1"/>
                </a:solidFill>
              </a:rPr>
              <a:t>)</a:t>
            </a:r>
            <a:r>
              <a:rPr lang="zh-CN" altLang="en-US" sz="2400">
                <a:solidFill>
                  <a:schemeClr val="bg1"/>
                </a:solidFill>
              </a:rPr>
              <a:t>，存在一个大小为</a:t>
            </a:r>
            <a:r>
              <a:rPr lang="en-US" altLang="zh-CN" sz="2400">
                <a:solidFill>
                  <a:schemeClr val="bg1"/>
                </a:solidFill>
              </a:rPr>
              <a:t>n</a:t>
            </a:r>
            <a:r>
              <a:rPr lang="zh-CN" altLang="en-US" sz="2400">
                <a:solidFill>
                  <a:schemeClr val="bg1"/>
                </a:solidFill>
              </a:rPr>
              <a:t>的环</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，使得对每个基于比较的同步</a:t>
            </a:r>
            <a:r>
              <a:rPr lang="en-US" altLang="zh-CN" sz="2400">
                <a:solidFill>
                  <a:schemeClr val="bg1"/>
                </a:solidFill>
              </a:rPr>
              <a:t>leader</a:t>
            </a:r>
            <a:r>
              <a:rPr lang="zh-CN" altLang="en-US" sz="2400">
                <a:solidFill>
                  <a:schemeClr val="bg1"/>
                </a:solidFill>
              </a:rPr>
              <a:t>选举算法</a:t>
            </a:r>
            <a:r>
              <a:rPr lang="en-US" altLang="zh-CN" sz="2400">
                <a:solidFill>
                  <a:schemeClr val="bg1"/>
                </a:solidFill>
              </a:rPr>
              <a:t>A</a:t>
            </a:r>
            <a:r>
              <a:rPr lang="zh-CN" altLang="en-US" sz="2400">
                <a:solidFill>
                  <a:schemeClr val="bg1"/>
                </a:solidFill>
              </a:rPr>
              <a:t>，在</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上</a:t>
            </a:r>
            <a:r>
              <a:rPr lang="en-US" altLang="zh-CN" sz="2400">
                <a:solidFill>
                  <a:schemeClr val="bg1"/>
                </a:solidFill>
              </a:rPr>
              <a:t>A</a:t>
            </a:r>
            <a:r>
              <a:rPr lang="zh-CN" altLang="en-US" sz="2400">
                <a:solidFill>
                  <a:schemeClr val="bg1"/>
                </a:solidFill>
              </a:rPr>
              <a:t>的容许执行里发送</a:t>
            </a:r>
            <a:r>
              <a:rPr lang="en-US" altLang="zh-CN" sz="2400">
                <a:solidFill>
                  <a:schemeClr val="bg1"/>
                </a:solidFill>
              </a:rPr>
              <a:t>msg</a:t>
            </a:r>
            <a:r>
              <a:rPr lang="zh-CN" altLang="en-US" sz="2400">
                <a:solidFill>
                  <a:schemeClr val="bg1"/>
                </a:solidFill>
              </a:rPr>
              <a:t>的数目为</a:t>
            </a:r>
            <a:r>
              <a:rPr lang="el-GR" altLang="zh-CN" sz="2400">
                <a:solidFill>
                  <a:schemeClr val="bg1"/>
                </a:solidFill>
                <a:cs typeface="Times New Roman" panose="02020603050405020304" pitchFamily="18" charset="0"/>
              </a:rPr>
              <a:t>Ω</a:t>
            </a:r>
            <a:r>
              <a:rPr lang="en-US" altLang="zh-CN" sz="2400">
                <a:solidFill>
                  <a:schemeClr val="bg1"/>
                </a:solidFill>
                <a:cs typeface="Times New Roman" panose="02020603050405020304" pitchFamily="18" charset="0"/>
              </a:rPr>
              <a:t>(nlgn)</a:t>
            </a:r>
          </a:p>
          <a:p>
            <a:pPr marL="533400" indent="-533400" algn="just">
              <a:lnSpc>
                <a:spcPct val="110000"/>
              </a:lnSpc>
              <a:spcBef>
                <a:spcPct val="30000"/>
              </a:spcBef>
              <a:spcAft>
                <a:spcPct val="30000"/>
              </a:spcAft>
              <a:buFont typeface="Wingdings" panose="05000000000000000000" pitchFamily="2" charset="2"/>
              <a:buNone/>
            </a:pPr>
            <a:r>
              <a:rPr lang="en-US" altLang="zh-CN" sz="2400">
                <a:solidFill>
                  <a:srgbClr val="00FF00"/>
                </a:solidFill>
                <a:cs typeface="Times New Roman" panose="02020603050405020304" pitchFamily="18" charset="0"/>
              </a:rPr>
              <a:t>Pf</a:t>
            </a:r>
            <a:r>
              <a:rPr lang="zh-CN" altLang="en-US" sz="2400">
                <a:solidFill>
                  <a:srgbClr val="00FF00"/>
                </a:solidFill>
                <a:cs typeface="Times New Roman" panose="02020603050405020304" pitchFamily="18" charset="0"/>
              </a:rPr>
              <a:t>：</a:t>
            </a:r>
            <a:r>
              <a:rPr lang="zh-CN" altLang="en-US" sz="2400">
                <a:solidFill>
                  <a:schemeClr val="bg1"/>
                </a:solidFill>
                <a:cs typeface="Times New Roman" panose="02020603050405020304" pitchFamily="18" charset="0"/>
              </a:rPr>
              <a:t>固定算法</a:t>
            </a:r>
            <a:r>
              <a:rPr lang="en-US" altLang="zh-CN" sz="2400">
                <a:solidFill>
                  <a:schemeClr val="bg1"/>
                </a:solidFill>
                <a:cs typeface="Times New Roman" panose="02020603050405020304" pitchFamily="18" charset="0"/>
              </a:rPr>
              <a:t>A</a:t>
            </a:r>
            <a:r>
              <a:rPr lang="zh-CN" altLang="en-US" sz="2400">
                <a:solidFill>
                  <a:schemeClr val="bg1"/>
                </a:solidFill>
                <a:cs typeface="Times New Roman" panose="02020603050405020304" pitchFamily="18" charset="0"/>
              </a:rPr>
              <a:t>。证明分</a:t>
            </a:r>
            <a:r>
              <a:rPr lang="en-US" altLang="zh-CN" sz="2400">
                <a:solidFill>
                  <a:schemeClr val="bg1"/>
                </a:solidFill>
                <a:cs typeface="Times New Roman" panose="02020603050405020304" pitchFamily="18" charset="0"/>
              </a:rPr>
              <a:t>2</a:t>
            </a:r>
            <a:r>
              <a:rPr lang="zh-CN" altLang="en-US" sz="2400">
                <a:solidFill>
                  <a:schemeClr val="bg1"/>
                </a:solidFill>
                <a:cs typeface="Times New Roman" panose="02020603050405020304" pitchFamily="18" charset="0"/>
              </a:rPr>
              <a:t>步：</a:t>
            </a:r>
          </a:p>
          <a:p>
            <a:pPr marL="533400" indent="-533400" algn="just">
              <a:lnSpc>
                <a:spcPct val="110000"/>
              </a:lnSpc>
              <a:spcBef>
                <a:spcPct val="20000"/>
              </a:spcBef>
              <a:spcAft>
                <a:spcPct val="20000"/>
              </a:spcAft>
              <a:buFont typeface="Wingdings" panose="05000000000000000000" pitchFamily="2" charset="2"/>
              <a:buNone/>
            </a:pPr>
            <a:r>
              <a:rPr lang="zh-CN" altLang="en-US" sz="2400">
                <a:solidFill>
                  <a:schemeClr val="bg1"/>
                </a:solidFill>
                <a:cs typeface="Times New Roman" panose="02020603050405020304" pitchFamily="18" charset="0"/>
              </a:rPr>
              <a:t>  </a:t>
            </a:r>
            <a:r>
              <a:rPr lang="en-US" altLang="zh-CN" sz="2400">
                <a:solidFill>
                  <a:schemeClr val="bg1"/>
                </a:solidFill>
                <a:cs typeface="Times New Roman" panose="02020603050405020304" pitchFamily="18" charset="0"/>
              </a:rPr>
              <a:t>(1) </a:t>
            </a:r>
            <a:r>
              <a:rPr lang="zh-CN" altLang="en-US" sz="2400">
                <a:solidFill>
                  <a:schemeClr val="bg1"/>
                </a:solidFill>
                <a:cs typeface="Times New Roman" panose="02020603050405020304" pitchFamily="18" charset="0"/>
              </a:rPr>
              <a:t>构造</a:t>
            </a:r>
            <a:r>
              <a:rPr lang="en-US" altLang="zh-CN" sz="2400">
                <a:solidFill>
                  <a:schemeClr val="bg1"/>
                </a:solidFill>
                <a:cs typeface="Times New Roman" panose="02020603050405020304" pitchFamily="18" charset="0"/>
              </a:rPr>
              <a:t>1</a:t>
            </a:r>
            <a:r>
              <a:rPr lang="zh-CN" altLang="en-US" sz="2400">
                <a:solidFill>
                  <a:schemeClr val="bg1"/>
                </a:solidFill>
                <a:cs typeface="Times New Roman" panose="02020603050405020304" pitchFamily="18" charset="0"/>
              </a:rPr>
              <a:t>个高度对称</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很多结点有很多序等价的邻居</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的环</a:t>
            </a:r>
            <a:r>
              <a:rPr lang="en-US" altLang="zh-CN" sz="2400">
                <a:solidFill>
                  <a:schemeClr val="bg1"/>
                </a:solidFill>
                <a:cs typeface="Times New Roman" panose="02020603050405020304" pitchFamily="18" charset="0"/>
              </a:rPr>
              <a:t>S</a:t>
            </a:r>
            <a:r>
              <a:rPr lang="en-US" altLang="zh-CN" sz="2400" baseline="-250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a:t>
            </a:r>
          </a:p>
          <a:p>
            <a:pPr marL="533400" indent="-533400" algn="just">
              <a:lnSpc>
                <a:spcPct val="110000"/>
              </a:lnSpc>
              <a:spcBef>
                <a:spcPct val="20000"/>
              </a:spcBef>
              <a:spcAft>
                <a:spcPct val="20000"/>
              </a:spcAft>
              <a:buFont typeface="Wingdings" panose="05000000000000000000" pitchFamily="2" charset="2"/>
              <a:buNone/>
            </a:pPr>
            <a:r>
              <a:rPr lang="zh-CN" altLang="en-US" sz="2400">
                <a:solidFill>
                  <a:schemeClr val="bg1"/>
                </a:solidFill>
                <a:cs typeface="Times New Roman" panose="02020603050405020304" pitchFamily="18" charset="0"/>
              </a:rPr>
              <a:t>  </a:t>
            </a:r>
            <a:r>
              <a:rPr lang="en-US" altLang="zh-CN" sz="2400">
                <a:solidFill>
                  <a:schemeClr val="bg1"/>
                </a:solidFill>
                <a:cs typeface="Times New Roman" panose="02020603050405020304" pitchFamily="18" charset="0"/>
              </a:rPr>
              <a:t>(2) S</a:t>
            </a:r>
            <a:r>
              <a:rPr lang="en-US" altLang="zh-CN" sz="2400" baseline="-250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上发送的</a:t>
            </a:r>
            <a:r>
              <a:rPr lang="en-US" altLang="zh-CN" sz="2400">
                <a:solidFill>
                  <a:schemeClr val="bg1"/>
                </a:solidFill>
                <a:cs typeface="Times New Roman" panose="02020603050405020304" pitchFamily="18" charset="0"/>
              </a:rPr>
              <a:t>msg</a:t>
            </a:r>
            <a:r>
              <a:rPr lang="zh-CN" altLang="en-US" sz="2400">
                <a:solidFill>
                  <a:schemeClr val="bg1"/>
                </a:solidFill>
                <a:cs typeface="Times New Roman" panose="02020603050405020304" pitchFamily="18" charset="0"/>
              </a:rPr>
              <a:t>总数。 </a:t>
            </a:r>
          </a:p>
          <a:p>
            <a:pPr marL="533400" indent="-533400" algn="just">
              <a:lnSpc>
                <a:spcPct val="110000"/>
              </a:lnSpc>
              <a:spcBef>
                <a:spcPct val="40000"/>
              </a:spcBef>
              <a:spcAft>
                <a:spcPct val="40000"/>
              </a:spcAft>
              <a:buFont typeface="Wingdings" panose="05000000000000000000" pitchFamily="2" charset="2"/>
              <a:buNone/>
            </a:pPr>
            <a:r>
              <a:rPr lang="zh-CN" altLang="en-US" sz="2400">
                <a:cs typeface="Times New Roman" panose="02020603050405020304" pitchFamily="18" charset="0"/>
              </a:rPr>
              <a:t>（</a:t>
            </a:r>
            <a:r>
              <a:rPr lang="en-US" altLang="zh-CN" sz="2400">
                <a:cs typeface="Times New Roman" panose="02020603050405020304" pitchFamily="18" charset="0"/>
              </a:rPr>
              <a:t>1</a:t>
            </a:r>
            <a:r>
              <a:rPr lang="zh-CN" altLang="en-US" sz="2400">
                <a:cs typeface="Times New Roman" panose="02020603050405020304" pitchFamily="18" charset="0"/>
              </a:rPr>
              <a:t>）构造</a:t>
            </a:r>
            <a:r>
              <a:rPr lang="en-US" altLang="zh-CN" sz="2400">
                <a:cs typeface="Times New Roman" panose="02020603050405020304" pitchFamily="18" charset="0"/>
              </a:rPr>
              <a:t>S</a:t>
            </a:r>
            <a:r>
              <a:rPr lang="en-US" altLang="zh-CN" sz="2400" baseline="-25000">
                <a:cs typeface="Times New Roman" panose="02020603050405020304" pitchFamily="18" charset="0"/>
              </a:rPr>
              <a:t>n</a:t>
            </a:r>
            <a:r>
              <a:rPr lang="zh-CN" altLang="en-US" sz="2400">
                <a:cs typeface="Times New Roman" panose="02020603050405020304" pitchFamily="18" charset="0"/>
              </a:rPr>
              <a:t>（分</a:t>
            </a:r>
            <a:r>
              <a:rPr lang="en-US" altLang="zh-CN" sz="2400">
                <a:cs typeface="Times New Roman" panose="02020603050405020304" pitchFamily="18" charset="0"/>
              </a:rPr>
              <a:t>2</a:t>
            </a:r>
            <a:r>
              <a:rPr lang="zh-CN" altLang="en-US" sz="2400">
                <a:cs typeface="Times New Roman" panose="02020603050405020304" pitchFamily="18" charset="0"/>
              </a:rPr>
              <a:t>步构造）</a:t>
            </a:r>
          </a:p>
          <a:p>
            <a:pPr marL="914400" lvl="1" indent="-457200" algn="just">
              <a:lnSpc>
                <a:spcPct val="110000"/>
              </a:lnSpc>
              <a:spcBef>
                <a:spcPct val="35000"/>
              </a:spcBef>
              <a:spcAft>
                <a:spcPct val="35000"/>
              </a:spcAft>
              <a:buFont typeface="Wingdings" panose="05000000000000000000" pitchFamily="2" charset="2"/>
              <a:buAutoNum type="circleNumDbPlain"/>
            </a:pPr>
            <a:r>
              <a:rPr lang="zh-CN" altLang="en-US" sz="2400">
                <a:cs typeface="Times New Roman" panose="02020603050405020304" pitchFamily="18" charset="0"/>
              </a:rPr>
              <a:t>定义大小为</a:t>
            </a:r>
            <a:r>
              <a:rPr lang="en-US" altLang="zh-CN" sz="2400">
                <a:cs typeface="Times New Roman" panose="02020603050405020304" pitchFamily="18" charset="0"/>
              </a:rPr>
              <a:t>n</a:t>
            </a:r>
            <a:r>
              <a:rPr lang="zh-CN" altLang="en-US" sz="2400">
                <a:cs typeface="Times New Roman" panose="02020603050405020304" pitchFamily="18" charset="0"/>
              </a:rPr>
              <a:t>的环  </a:t>
            </a:r>
            <a:r>
              <a:rPr lang="zh-CN" altLang="en-US" sz="2000">
                <a:solidFill>
                  <a:schemeClr val="bg1"/>
                </a:solidFill>
                <a:cs typeface="Times New Roman" panose="02020603050405020304" pitchFamily="18" charset="0"/>
              </a:rPr>
              <a:t>         ：</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cs typeface="Times New Roman" panose="02020603050405020304" pitchFamily="18" charset="0"/>
              </a:rPr>
              <a:t>      对</a:t>
            </a:r>
            <a:r>
              <a:rPr lang="zh-CN" altLang="en-US" sz="2400">
                <a:solidFill>
                  <a:schemeClr val="bg1"/>
                </a:solidFill>
                <a:latin typeface="DotumChe" panose="020B0609000101010101" pitchFamily="49" charset="-127"/>
                <a:ea typeface="DotumChe" panose="020B0609000101010101" pitchFamily="49" charset="-127"/>
                <a:cs typeface="Times New Roman" panose="02020603050405020304" pitchFamily="18" charset="0"/>
              </a:rPr>
              <a:t>∀</a:t>
            </a:r>
            <a:r>
              <a:rPr lang="en-US" altLang="zh-CN" sz="2400">
                <a:solidFill>
                  <a:schemeClr val="bg1"/>
                </a:solidFill>
                <a:cs typeface="Times New Roman" panose="02020603050405020304" pitchFamily="18" charset="0"/>
              </a:rPr>
              <a:t>i</a:t>
            </a:r>
            <a:r>
              <a:rPr lang="en-US" altLang="zh-CN" sz="2400">
                <a:solidFill>
                  <a:schemeClr val="bg1"/>
                </a:solidFill>
                <a:latin typeface="黑体" panose="02010609060101010101" pitchFamily="49" charset="-122"/>
                <a:cs typeface="Times New Roman" panose="02020603050405020304" pitchFamily="18" charset="0"/>
              </a:rPr>
              <a:t>∈[</a:t>
            </a:r>
            <a:r>
              <a:rPr lang="en-US" altLang="zh-CN" sz="2400">
                <a:solidFill>
                  <a:schemeClr val="bg1"/>
                </a:solidFill>
                <a:cs typeface="Times New Roman" panose="02020603050405020304" pitchFamily="18" charset="0"/>
              </a:rPr>
              <a:t>0</a:t>
            </a:r>
            <a:r>
              <a:rPr lang="zh-CN" altLang="en-US" sz="2400">
                <a:solidFill>
                  <a:schemeClr val="bg1"/>
                </a:solidFill>
                <a:cs typeface="Times New Roman" panose="02020603050405020304" pitchFamily="18" charset="0"/>
              </a:rPr>
              <a:t>，</a:t>
            </a:r>
            <a:r>
              <a:rPr lang="en-US" altLang="zh-CN" sz="2400">
                <a:solidFill>
                  <a:schemeClr val="bg1"/>
                </a:solidFill>
                <a:cs typeface="Times New Roman" panose="02020603050405020304" pitchFamily="18" charset="0"/>
              </a:rPr>
              <a:t>n-1]</a:t>
            </a:r>
            <a:r>
              <a:rPr lang="zh-CN" altLang="en-US" sz="2400">
                <a:solidFill>
                  <a:schemeClr val="bg1"/>
                </a:solidFill>
                <a:cs typeface="Times New Roman" panose="02020603050405020304" pitchFamily="18" charset="0"/>
              </a:rPr>
              <a:t>，设</a:t>
            </a:r>
            <a:r>
              <a:rPr lang="en-US" altLang="zh-CN" sz="2400">
                <a:solidFill>
                  <a:schemeClr val="bg1"/>
                </a:solidFill>
                <a:cs typeface="Times New Roman" panose="02020603050405020304" pitchFamily="18" charset="0"/>
              </a:rPr>
              <a:t>P</a:t>
            </a:r>
            <a:r>
              <a:rPr lang="en-US" altLang="zh-CN" sz="2400" baseline="-25000">
                <a:solidFill>
                  <a:schemeClr val="bg1"/>
                </a:solidFill>
                <a:cs typeface="Times New Roman" panose="02020603050405020304" pitchFamily="18" charset="0"/>
              </a:rPr>
              <a:t>i</a:t>
            </a:r>
            <a:r>
              <a:rPr lang="zh-CN" altLang="en-US" sz="2400">
                <a:solidFill>
                  <a:schemeClr val="bg1"/>
                </a:solidFill>
                <a:cs typeface="Times New Roman" panose="02020603050405020304" pitchFamily="18" charset="0"/>
              </a:rPr>
              <a:t>的</a:t>
            </a:r>
            <a:r>
              <a:rPr lang="en-US" altLang="zh-CN" sz="2400">
                <a:solidFill>
                  <a:schemeClr val="bg1"/>
                </a:solidFill>
                <a:cs typeface="Times New Roman" panose="02020603050405020304" pitchFamily="18" charset="0"/>
              </a:rPr>
              <a:t>id</a:t>
            </a:r>
            <a:r>
              <a:rPr lang="zh-CN" altLang="en-US" sz="2400">
                <a:solidFill>
                  <a:schemeClr val="bg1"/>
                </a:solidFill>
                <a:cs typeface="Times New Roman" panose="02020603050405020304" pitchFamily="18" charset="0"/>
              </a:rPr>
              <a:t>为</a:t>
            </a:r>
            <a:r>
              <a:rPr lang="en-US" altLang="zh-CN" sz="2400">
                <a:solidFill>
                  <a:schemeClr val="bg1"/>
                </a:solidFill>
                <a:cs typeface="Times New Roman" panose="02020603050405020304" pitchFamily="18" charset="0"/>
              </a:rPr>
              <a:t>rev(i)</a:t>
            </a:r>
            <a:r>
              <a:rPr lang="zh-CN" altLang="en-US" sz="2400">
                <a:solidFill>
                  <a:schemeClr val="bg1"/>
                </a:solidFill>
                <a:cs typeface="Times New Roman" panose="02020603050405020304" pitchFamily="18" charset="0"/>
              </a:rPr>
              <a:t>，这里</a:t>
            </a:r>
            <a:r>
              <a:rPr lang="en-US" altLang="zh-CN" sz="2400">
                <a:solidFill>
                  <a:schemeClr val="bg1"/>
                </a:solidFill>
                <a:cs typeface="Times New Roman" panose="02020603050405020304" pitchFamily="18" charset="0"/>
              </a:rPr>
              <a:t>rev(i)</a:t>
            </a:r>
            <a:r>
              <a:rPr lang="zh-CN" altLang="en-US" sz="2400">
                <a:solidFill>
                  <a:schemeClr val="bg1"/>
                </a:solidFill>
                <a:cs typeface="Times New Roman" panose="02020603050405020304" pitchFamily="18" charset="0"/>
              </a:rPr>
              <a:t>是</a:t>
            </a:r>
            <a:r>
              <a:rPr lang="en-US" altLang="zh-CN" sz="2400">
                <a:solidFill>
                  <a:schemeClr val="bg1"/>
                </a:solidFill>
                <a:cs typeface="Times New Roman" panose="02020603050405020304" pitchFamily="18" charset="0"/>
              </a:rPr>
              <a:t>i</a:t>
            </a:r>
            <a:r>
              <a:rPr lang="zh-CN" altLang="en-US" sz="2400">
                <a:solidFill>
                  <a:schemeClr val="bg1"/>
                </a:solidFill>
                <a:cs typeface="Times New Roman" panose="02020603050405020304" pitchFamily="18" charset="0"/>
              </a:rPr>
              <a:t>的二进制表示的逆序列。</a:t>
            </a:r>
          </a:p>
          <a:p>
            <a:pPr marL="533400" indent="-533400" algn="just">
              <a:lnSpc>
                <a:spcPct val="80000"/>
              </a:lnSpc>
              <a:spcBef>
                <a:spcPct val="10000"/>
              </a:spcBef>
              <a:buFont typeface="Wingdings" panose="05000000000000000000" pitchFamily="2" charset="2"/>
              <a:buNone/>
            </a:pPr>
            <a:r>
              <a:rPr lang="zh-CN" altLang="en-US" sz="2400">
                <a:solidFill>
                  <a:schemeClr val="bg1"/>
                </a:solidFill>
                <a:cs typeface="Times New Roman" panose="02020603050405020304" pitchFamily="18" charset="0"/>
              </a:rPr>
              <a:t>     </a:t>
            </a:r>
          </a:p>
        </p:txBody>
      </p:sp>
      <p:graphicFrame>
        <p:nvGraphicFramePr>
          <p:cNvPr id="58374" name="Object 2">
            <a:extLst>
              <a:ext uri="{FF2B5EF4-FFF2-40B4-BE49-F238E27FC236}">
                <a16:creationId xmlns:a16="http://schemas.microsoft.com/office/drawing/2014/main" id="{F860FED5-CDED-4CA6-BBC4-57EE12B0CC71}"/>
              </a:ext>
            </a:extLst>
          </p:cNvPr>
          <p:cNvGraphicFramePr>
            <a:graphicFrameLocks noChangeAspect="1"/>
          </p:cNvGraphicFramePr>
          <p:nvPr/>
        </p:nvGraphicFramePr>
        <p:xfrm>
          <a:off x="4432300" y="3308350"/>
          <a:ext cx="279400" cy="241300"/>
        </p:xfrm>
        <a:graphic>
          <a:graphicData uri="http://schemas.openxmlformats.org/presentationml/2006/ole">
            <mc:AlternateContent xmlns:mc="http://schemas.openxmlformats.org/markup-compatibility/2006">
              <mc:Choice xmlns:v="urn:schemas-microsoft-com:vml" Requires="v">
                <p:oleObj spid="_x0000_s58377" name="Equation" r:id="rId4" imgW="279279" imgH="241195" progId="Equation.DSMT4">
                  <p:embed/>
                </p:oleObj>
              </mc:Choice>
              <mc:Fallback>
                <p:oleObj name="Equation" r:id="rId4" imgW="279279" imgH="241195"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2300" y="3308350"/>
                        <a:ext cx="2794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5" name="Object 3">
            <a:extLst>
              <a:ext uri="{FF2B5EF4-FFF2-40B4-BE49-F238E27FC236}">
                <a16:creationId xmlns:a16="http://schemas.microsoft.com/office/drawing/2014/main" id="{999623A8-36D5-4CC7-B79C-D7F8BC0635C1}"/>
              </a:ext>
            </a:extLst>
          </p:cNvPr>
          <p:cNvGraphicFramePr>
            <a:graphicFrameLocks noChangeAspect="1"/>
          </p:cNvGraphicFramePr>
          <p:nvPr/>
        </p:nvGraphicFramePr>
        <p:xfrm>
          <a:off x="4438650" y="3308350"/>
          <a:ext cx="266700" cy="241300"/>
        </p:xfrm>
        <a:graphic>
          <a:graphicData uri="http://schemas.openxmlformats.org/presentationml/2006/ole">
            <mc:AlternateContent xmlns:mc="http://schemas.openxmlformats.org/markup-compatibility/2006">
              <mc:Choice xmlns:v="urn:schemas-microsoft-com:vml" Requires="v">
                <p:oleObj spid="_x0000_s58378" name="Equation" r:id="rId6" imgW="266469" imgH="241091" progId="Equation.DSMT4">
                  <p:embed/>
                </p:oleObj>
              </mc:Choice>
              <mc:Fallback>
                <p:oleObj name="Equation" r:id="rId6" imgW="266469" imgH="241091"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8650" y="3308350"/>
                        <a:ext cx="2667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376" name="Object 4">
            <a:extLst>
              <a:ext uri="{FF2B5EF4-FFF2-40B4-BE49-F238E27FC236}">
                <a16:creationId xmlns:a16="http://schemas.microsoft.com/office/drawing/2014/main" id="{474DC3F3-712B-4DE2-A30F-12A0C73BA310}"/>
              </a:ext>
            </a:extLst>
          </p:cNvPr>
          <p:cNvGraphicFramePr>
            <a:graphicFrameLocks noChangeAspect="1"/>
          </p:cNvGraphicFramePr>
          <p:nvPr/>
        </p:nvGraphicFramePr>
        <p:xfrm>
          <a:off x="3708400" y="4581525"/>
          <a:ext cx="792163" cy="715963"/>
        </p:xfrm>
        <a:graphic>
          <a:graphicData uri="http://schemas.openxmlformats.org/presentationml/2006/ole">
            <mc:AlternateContent xmlns:mc="http://schemas.openxmlformats.org/markup-compatibility/2006">
              <mc:Choice xmlns:v="urn:schemas-microsoft-com:vml" Requires="v">
                <p:oleObj spid="_x0000_s58379" name="Equation" r:id="rId8" imgW="257194" imgH="228702" progId="Equation.DSMT4">
                  <p:embed/>
                </p:oleObj>
              </mc:Choice>
              <mc:Fallback>
                <p:oleObj name="Equation" r:id="rId8" imgW="257194" imgH="228702"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08400" y="4581525"/>
                        <a:ext cx="792163"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日期占位符 4">
            <a:extLst>
              <a:ext uri="{FF2B5EF4-FFF2-40B4-BE49-F238E27FC236}">
                <a16:creationId xmlns:a16="http://schemas.microsoft.com/office/drawing/2014/main" id="{3A4E604D-345C-4396-9BD1-5B46B1A988B6}"/>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0419" name="灯片编号占位符 6">
            <a:extLst>
              <a:ext uri="{FF2B5EF4-FFF2-40B4-BE49-F238E27FC236}">
                <a16:creationId xmlns:a16="http://schemas.microsoft.com/office/drawing/2014/main" id="{6A17FCB9-E5CC-4EE9-BB96-36B9D45ED60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FB24FCDC-8987-4255-B53D-B6C57D2B3276}" type="slidenum">
              <a:rPr lang="en-US" altLang="zh-CN" sz="1400" b="0">
                <a:solidFill>
                  <a:srgbClr val="00CC00"/>
                </a:solidFill>
                <a:ea typeface="宋体" panose="02010600030101010101" pitchFamily="2" charset="-122"/>
              </a:rPr>
              <a:pPr>
                <a:spcBef>
                  <a:spcPct val="0"/>
                </a:spcBef>
                <a:buClrTx/>
                <a:buFontTx/>
                <a:buNone/>
              </a:pPr>
              <a:t>39</a:t>
            </a:fld>
            <a:endParaRPr lang="en-US" altLang="zh-CN" sz="1400" b="0">
              <a:solidFill>
                <a:srgbClr val="00CC00"/>
              </a:solidFill>
              <a:ea typeface="宋体" panose="02010600030101010101" pitchFamily="2" charset="-122"/>
            </a:endParaRPr>
          </a:p>
        </p:txBody>
      </p:sp>
      <p:sp>
        <p:nvSpPr>
          <p:cNvPr id="60420" name="Rectangle 2">
            <a:extLst>
              <a:ext uri="{FF2B5EF4-FFF2-40B4-BE49-F238E27FC236}">
                <a16:creationId xmlns:a16="http://schemas.microsoft.com/office/drawing/2014/main" id="{849ACD43-96CC-4612-AB87-B94F997AB78E}"/>
              </a:ext>
            </a:extLst>
          </p:cNvPr>
          <p:cNvSpPr>
            <a:spLocks noGrp="1" noChangeArrowheads="1"/>
          </p:cNvSpPr>
          <p:nvPr>
            <p:ph type="title"/>
          </p:nvPr>
        </p:nvSpPr>
        <p:spPr>
          <a:xfrm>
            <a:off x="180975" y="0"/>
            <a:ext cx="8231188" cy="858838"/>
          </a:xfrm>
        </p:spPr>
        <p:txBody>
          <a:bodyPr/>
          <a:lstStyle/>
          <a:p>
            <a:pPr algn="l"/>
            <a:r>
              <a:rPr lang="en-US" altLang="zh-CN" sz="4000">
                <a:cs typeface="Times New Roman" panose="02020603050405020304" pitchFamily="18" charset="0"/>
              </a:rPr>
              <a:t>§3.4.2 </a:t>
            </a:r>
            <a:r>
              <a:rPr lang="zh-CN" altLang="en-US" sz="4000">
                <a:cs typeface="Times New Roman" panose="02020603050405020304" pitchFamily="18" charset="0"/>
              </a:rPr>
              <a:t>有限制算法的下界</a:t>
            </a:r>
            <a:r>
              <a:rPr lang="el-GR" altLang="zh-CN" sz="4000">
                <a:cs typeface="Times New Roman" panose="02020603050405020304" pitchFamily="18" charset="0"/>
              </a:rPr>
              <a:t>Ω</a:t>
            </a:r>
            <a:r>
              <a:rPr lang="en-US" altLang="zh-CN" sz="4000">
                <a:cs typeface="Times New Roman" panose="02020603050405020304" pitchFamily="18" charset="0"/>
              </a:rPr>
              <a:t>(nlgn)</a:t>
            </a:r>
          </a:p>
        </p:txBody>
      </p:sp>
      <p:sp>
        <p:nvSpPr>
          <p:cNvPr id="60421" name="Rectangle 3">
            <a:extLst>
              <a:ext uri="{FF2B5EF4-FFF2-40B4-BE49-F238E27FC236}">
                <a16:creationId xmlns:a16="http://schemas.microsoft.com/office/drawing/2014/main" id="{986BA649-7318-403C-A4D9-34ACB5A18F5E}"/>
              </a:ext>
            </a:extLst>
          </p:cNvPr>
          <p:cNvSpPr>
            <a:spLocks noGrp="1" noChangeArrowheads="1"/>
          </p:cNvSpPr>
          <p:nvPr>
            <p:ph type="body" sz="half" idx="1"/>
          </p:nvPr>
        </p:nvSpPr>
        <p:spPr>
          <a:xfrm>
            <a:off x="5221288" y="981075"/>
            <a:ext cx="3924300" cy="3960813"/>
          </a:xfrm>
        </p:spPr>
        <p:txBody>
          <a:bodyPr/>
          <a:lstStyle/>
          <a:p>
            <a:pPr marL="533400" indent="-533400" algn="just">
              <a:buFont typeface="Wingdings" panose="05000000000000000000" pitchFamily="2" charset="2"/>
              <a:buNone/>
            </a:pPr>
            <a:r>
              <a:rPr lang="en-US" altLang="zh-CN" sz="2000">
                <a:solidFill>
                  <a:schemeClr val="bg1"/>
                </a:solidFill>
                <a:cs typeface="Times New Roman" panose="02020603050405020304" pitchFamily="18" charset="0"/>
              </a:rPr>
              <a:t>	</a:t>
            </a:r>
            <a:r>
              <a:rPr lang="zh-CN" altLang="en-US" sz="2800">
                <a:solidFill>
                  <a:schemeClr val="bg1"/>
                </a:solidFill>
                <a:cs typeface="Times New Roman" panose="02020603050405020304" pitchFamily="18" charset="0"/>
              </a:rPr>
              <a:t>例如，当</a:t>
            </a:r>
            <a:r>
              <a:rPr lang="en-US" altLang="zh-CN" sz="2800">
                <a:solidFill>
                  <a:schemeClr val="bg1"/>
                </a:solidFill>
                <a:cs typeface="Times New Roman" panose="02020603050405020304" pitchFamily="18" charset="0"/>
              </a:rPr>
              <a:t>n=8</a:t>
            </a:r>
            <a:r>
              <a:rPr lang="zh-CN" altLang="en-US" sz="2800">
                <a:solidFill>
                  <a:schemeClr val="bg1"/>
                </a:solidFill>
                <a:cs typeface="Times New Roman" panose="02020603050405020304" pitchFamily="18" charset="0"/>
              </a:rPr>
              <a:t>时有：</a:t>
            </a:r>
          </a:p>
          <a:p>
            <a:pPr marL="533400" indent="-533400" algn="just">
              <a:buFont typeface="Wingdings" panose="05000000000000000000" pitchFamily="2" charset="2"/>
              <a:buNone/>
            </a:pPr>
            <a:r>
              <a:rPr lang="zh-CN" altLang="en-US" sz="2800">
                <a:solidFill>
                  <a:schemeClr val="bg1"/>
                </a:solidFill>
                <a:cs typeface="Times New Roman" panose="02020603050405020304" pitchFamily="18" charset="0"/>
              </a:rPr>
              <a:t>      若将环       划分为长度为</a:t>
            </a:r>
            <a:r>
              <a:rPr lang="en-US" altLang="zh-CN" sz="2800">
                <a:solidFill>
                  <a:schemeClr val="bg1"/>
                </a:solidFill>
                <a:cs typeface="Times New Roman" panose="02020603050405020304" pitchFamily="18" charset="0"/>
              </a:rPr>
              <a:t>j(j</a:t>
            </a:r>
            <a:r>
              <a:rPr lang="zh-CN" altLang="en-US" sz="2800">
                <a:solidFill>
                  <a:schemeClr val="bg1"/>
                </a:solidFill>
                <a:cs typeface="Times New Roman" panose="02020603050405020304" pitchFamily="18" charset="0"/>
              </a:rPr>
              <a:t>是</a:t>
            </a:r>
            <a:r>
              <a:rPr lang="en-US" altLang="zh-CN" sz="2800">
                <a:solidFill>
                  <a:schemeClr val="bg1"/>
                </a:solidFill>
                <a:cs typeface="Times New Roman" panose="02020603050405020304" pitchFamily="18" charset="0"/>
              </a:rPr>
              <a:t>2</a:t>
            </a:r>
            <a:r>
              <a:rPr lang="zh-CN" altLang="en-US" sz="2800">
                <a:solidFill>
                  <a:schemeClr val="bg1"/>
                </a:solidFill>
                <a:cs typeface="Times New Roman" panose="02020603050405020304" pitchFamily="18" charset="0"/>
              </a:rPr>
              <a:t>的方幂</a:t>
            </a:r>
            <a:r>
              <a:rPr lang="en-US" altLang="zh-CN" sz="2800">
                <a:solidFill>
                  <a:schemeClr val="bg1"/>
                </a:solidFill>
                <a:cs typeface="Times New Roman" panose="02020603050405020304" pitchFamily="18" charset="0"/>
              </a:rPr>
              <a:t>)</a:t>
            </a:r>
            <a:r>
              <a:rPr lang="zh-CN" altLang="en-US" sz="2800">
                <a:solidFill>
                  <a:schemeClr val="bg1"/>
                </a:solidFill>
                <a:cs typeface="Times New Roman" panose="02020603050405020304" pitchFamily="18" charset="0"/>
              </a:rPr>
              <a:t>的连续片断，则所有这些片断是序等价的</a:t>
            </a:r>
            <a:r>
              <a:rPr lang="en-US" altLang="zh-CN" sz="2800">
                <a:solidFill>
                  <a:schemeClr val="bg1"/>
                </a:solidFill>
                <a:cs typeface="Times New Roman" panose="02020603050405020304" pitchFamily="18" charset="0"/>
              </a:rPr>
              <a:t>(</a:t>
            </a:r>
            <a:r>
              <a:rPr lang="en-US" altLang="zh-CN" sz="2800">
                <a:solidFill>
                  <a:srgbClr val="6CE927"/>
                </a:solidFill>
                <a:cs typeface="Times New Roman" panose="02020603050405020304" pitchFamily="18" charset="0"/>
              </a:rPr>
              <a:t>Ex3.9</a:t>
            </a:r>
            <a:r>
              <a:rPr lang="en-US" altLang="zh-CN" sz="2800">
                <a:solidFill>
                  <a:schemeClr val="bg1"/>
                </a:solidFill>
                <a:cs typeface="Times New Roman" panose="02020603050405020304" pitchFamily="18" charset="0"/>
              </a:rPr>
              <a:t>)</a:t>
            </a:r>
            <a:r>
              <a:rPr lang="zh-CN" altLang="en-US" sz="2800">
                <a:solidFill>
                  <a:schemeClr val="bg1"/>
                </a:solidFill>
                <a:cs typeface="Times New Roman" panose="02020603050405020304" pitchFamily="18" charset="0"/>
              </a:rPr>
              <a:t>。</a:t>
            </a:r>
          </a:p>
          <a:p>
            <a:pPr marL="533400" indent="-533400" algn="just">
              <a:buFont typeface="Wingdings" panose="05000000000000000000" pitchFamily="2" charset="2"/>
              <a:buNone/>
            </a:pPr>
            <a:r>
              <a:rPr lang="zh-CN" altLang="en-US" sz="2800">
                <a:solidFill>
                  <a:schemeClr val="bg1"/>
                </a:solidFill>
                <a:cs typeface="Times New Roman" panose="02020603050405020304" pitchFamily="18" charset="0"/>
              </a:rPr>
              <a:t>     </a:t>
            </a:r>
            <a:r>
              <a:rPr lang="zh-CN" altLang="en-US" sz="2800">
                <a:solidFill>
                  <a:srgbClr val="00FF00"/>
                </a:solidFill>
                <a:cs typeface="Times New Roman" panose="02020603050405020304" pitchFamily="18" charset="0"/>
              </a:rPr>
              <a:t>片断数</a:t>
            </a:r>
            <a:r>
              <a:rPr lang="zh-CN" altLang="en-US" sz="2800">
                <a:solidFill>
                  <a:schemeClr val="bg1"/>
                </a:solidFill>
                <a:cs typeface="Times New Roman" panose="02020603050405020304" pitchFamily="18" charset="0"/>
              </a:rPr>
              <a:t>：</a:t>
            </a:r>
            <a:r>
              <a:rPr lang="en-US" altLang="zh-CN" sz="2800">
                <a:solidFill>
                  <a:schemeClr val="bg1"/>
                </a:solidFill>
                <a:cs typeface="Times New Roman" panose="02020603050405020304" pitchFamily="18" charset="0"/>
              </a:rPr>
              <a:t>n / j.	</a:t>
            </a:r>
          </a:p>
        </p:txBody>
      </p:sp>
      <p:graphicFrame>
        <p:nvGraphicFramePr>
          <p:cNvPr id="60422" name="Object 2">
            <a:extLst>
              <a:ext uri="{FF2B5EF4-FFF2-40B4-BE49-F238E27FC236}">
                <a16:creationId xmlns:a16="http://schemas.microsoft.com/office/drawing/2014/main" id="{961DEB9B-9FBB-41D8-A8F3-B9B817FE134B}"/>
              </a:ext>
            </a:extLst>
          </p:cNvPr>
          <p:cNvGraphicFramePr>
            <a:graphicFrameLocks noChangeAspect="1"/>
          </p:cNvGraphicFramePr>
          <p:nvPr>
            <p:ph sz="half" idx="2"/>
          </p:nvPr>
        </p:nvGraphicFramePr>
        <p:xfrm>
          <a:off x="26988" y="1179513"/>
          <a:ext cx="5481637" cy="3927475"/>
        </p:xfrm>
        <a:graphic>
          <a:graphicData uri="http://schemas.openxmlformats.org/presentationml/2006/ole">
            <mc:AlternateContent xmlns:mc="http://schemas.openxmlformats.org/markup-compatibility/2006">
              <mc:Choice xmlns:v="urn:schemas-microsoft-com:vml" Requires="v">
                <p:oleObj spid="_x0000_s60425" name="Visio" r:id="rId4" imgW="3415145" imgH="2274125" progId="Visio.Drawing.11">
                  <p:embed/>
                </p:oleObj>
              </mc:Choice>
              <mc:Fallback>
                <p:oleObj name="Visio" r:id="rId4" imgW="3415145" imgH="2274125" progId="Visio.Drawing.11">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6988" y="1179513"/>
                        <a:ext cx="5481637" cy="392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3" name="Object 3">
            <a:extLst>
              <a:ext uri="{FF2B5EF4-FFF2-40B4-BE49-F238E27FC236}">
                <a16:creationId xmlns:a16="http://schemas.microsoft.com/office/drawing/2014/main" id="{868E0D42-D228-4B27-AE88-63B9EF560ADA}"/>
              </a:ext>
            </a:extLst>
          </p:cNvPr>
          <p:cNvGraphicFramePr>
            <a:graphicFrameLocks noChangeAspect="1"/>
          </p:cNvGraphicFramePr>
          <p:nvPr/>
        </p:nvGraphicFramePr>
        <p:xfrm>
          <a:off x="7021513" y="1484313"/>
          <a:ext cx="792162" cy="715962"/>
        </p:xfrm>
        <a:graphic>
          <a:graphicData uri="http://schemas.openxmlformats.org/presentationml/2006/ole">
            <mc:AlternateContent xmlns:mc="http://schemas.openxmlformats.org/markup-compatibility/2006">
              <mc:Choice xmlns:v="urn:schemas-microsoft-com:vml" Requires="v">
                <p:oleObj spid="_x0000_s60426" name="Equation" r:id="rId6" imgW="257194" imgH="228702" progId="Equation.DSMT4">
                  <p:embed/>
                </p:oleObj>
              </mc:Choice>
              <mc:Fallback>
                <p:oleObj name="Equation" r:id="rId6" imgW="257194" imgH="228702" progId="Equation.DSMT4">
                  <p:embed/>
                  <p:pic>
                    <p:nvPicPr>
                      <p:cNvPr id="0" name="Object 3"/>
                      <p:cNvPicPr>
                        <a:picLocks noChangeAspect="1" noChangeArrowheads="1"/>
                      </p:cNvPicPr>
                      <p:nvPr/>
                    </p:nvPicPr>
                    <p:blipFill>
                      <a:blip r:embed="rId7">
                        <a:lum bright="100000" contrast="100000"/>
                        <a:extLst>
                          <a:ext uri="{28A0092B-C50C-407E-A947-70E740481C1C}">
                            <a14:useLocalDpi xmlns:a14="http://schemas.microsoft.com/office/drawing/2010/main" val="0"/>
                          </a:ext>
                        </a:extLst>
                      </a:blip>
                      <a:srcRect/>
                      <a:stretch>
                        <a:fillRect/>
                      </a:stretch>
                    </p:blipFill>
                    <p:spPr bwMode="auto">
                      <a:xfrm>
                        <a:off x="7021513" y="1484313"/>
                        <a:ext cx="792162" cy="7159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0424" name="Rectangle 6">
            <a:extLst>
              <a:ext uri="{FF2B5EF4-FFF2-40B4-BE49-F238E27FC236}">
                <a16:creationId xmlns:a16="http://schemas.microsoft.com/office/drawing/2014/main" id="{59DC528E-105A-4387-979C-719686975428}"/>
              </a:ext>
            </a:extLst>
          </p:cNvPr>
          <p:cNvSpPr>
            <a:spLocks noChangeArrowheads="1"/>
          </p:cNvSpPr>
          <p:nvPr/>
        </p:nvSpPr>
        <p:spPr bwMode="auto">
          <a:xfrm>
            <a:off x="252413" y="5300663"/>
            <a:ext cx="691356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lgn="just" eaLnBrk="1" hangingPunct="1">
              <a:buFont typeface="Wingdings" panose="05000000000000000000" pitchFamily="2" charset="2"/>
              <a:buNone/>
            </a:pPr>
            <a:r>
              <a:rPr lang="zh-CN" altLang="en-US" sz="2800">
                <a:solidFill>
                  <a:schemeClr val="bg1"/>
                </a:solidFill>
                <a:cs typeface="Times New Roman" panose="02020603050405020304" pitchFamily="18" charset="0"/>
              </a:rPr>
              <a:t>例如，</a:t>
            </a:r>
            <a:r>
              <a:rPr lang="en-US" altLang="zh-CN" sz="2800">
                <a:solidFill>
                  <a:schemeClr val="bg1"/>
                </a:solidFill>
                <a:cs typeface="Times New Roman" panose="02020603050405020304" pitchFamily="18" charset="0"/>
              </a:rPr>
              <a:t>4,2,6,1</a:t>
            </a:r>
            <a:r>
              <a:rPr lang="zh-CN" altLang="en-US" sz="2800">
                <a:solidFill>
                  <a:schemeClr val="bg1"/>
                </a:solidFill>
                <a:cs typeface="Times New Roman" panose="02020603050405020304" pitchFamily="18" charset="0"/>
              </a:rPr>
              <a:t>和</a:t>
            </a:r>
            <a:r>
              <a:rPr lang="en-US" altLang="zh-CN" sz="2800">
                <a:solidFill>
                  <a:schemeClr val="bg1"/>
                </a:solidFill>
                <a:cs typeface="Times New Roman" panose="02020603050405020304" pitchFamily="18" charset="0"/>
              </a:rPr>
              <a:t>5,3,7,0</a:t>
            </a:r>
            <a:r>
              <a:rPr lang="zh-CN" altLang="en-US" sz="2800">
                <a:solidFill>
                  <a:schemeClr val="bg1"/>
                </a:solidFill>
                <a:cs typeface="Times New Roman" panose="02020603050405020304" pitchFamily="18" charset="0"/>
              </a:rPr>
              <a:t>序等价</a:t>
            </a:r>
          </a:p>
          <a:p>
            <a:pPr algn="just" eaLnBrk="1" hangingPunct="1">
              <a:buFont typeface="Wingdings" panose="05000000000000000000" pitchFamily="2" charset="2"/>
              <a:buNone/>
            </a:pPr>
            <a:r>
              <a:rPr lang="zh-CN" altLang="en-US" sz="2800">
                <a:solidFill>
                  <a:schemeClr val="bg1"/>
                </a:solidFill>
                <a:cs typeface="Times New Roman" panose="02020603050405020304" pitchFamily="18" charset="0"/>
              </a:rPr>
              <a:t>           </a:t>
            </a:r>
            <a:r>
              <a:rPr lang="en-US" altLang="zh-CN" sz="2800">
                <a:solidFill>
                  <a:schemeClr val="bg1"/>
                </a:solidFill>
                <a:cs typeface="Times New Roman" panose="02020603050405020304" pitchFamily="18" charset="0"/>
              </a:rPr>
              <a:t>2,6,1,5</a:t>
            </a:r>
            <a:r>
              <a:rPr lang="zh-CN" altLang="en-US" sz="2800">
                <a:solidFill>
                  <a:schemeClr val="bg1"/>
                </a:solidFill>
                <a:cs typeface="Times New Roman" panose="02020603050405020304" pitchFamily="18" charset="0"/>
              </a:rPr>
              <a:t>和</a:t>
            </a:r>
            <a:r>
              <a:rPr lang="en-US" altLang="zh-CN" sz="2800">
                <a:solidFill>
                  <a:schemeClr val="bg1"/>
                </a:solidFill>
                <a:cs typeface="Times New Roman" panose="02020603050405020304" pitchFamily="18" charset="0"/>
              </a:rPr>
              <a:t>3,7,0,4</a:t>
            </a:r>
            <a:r>
              <a:rPr lang="zh-CN" altLang="en-US" sz="2800">
                <a:solidFill>
                  <a:schemeClr val="bg1"/>
                </a:solidFill>
                <a:cs typeface="Times New Roman" panose="02020603050405020304" pitchFamily="18" charset="0"/>
              </a:rPr>
              <a:t>序等价</a:t>
            </a: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日期占位符 4">
            <a:extLst>
              <a:ext uri="{FF2B5EF4-FFF2-40B4-BE49-F238E27FC236}">
                <a16:creationId xmlns:a16="http://schemas.microsoft.com/office/drawing/2014/main" id="{D888D440-F15D-4578-8013-1F578B04FC4F}"/>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2467" name="灯片编号占位符 6">
            <a:extLst>
              <a:ext uri="{FF2B5EF4-FFF2-40B4-BE49-F238E27FC236}">
                <a16:creationId xmlns:a16="http://schemas.microsoft.com/office/drawing/2014/main" id="{80FC0D10-65B1-4C5E-9FA9-DC2DE8EF9B7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43A8BB46-D986-4C36-B7B0-3221C1499EB3}" type="slidenum">
              <a:rPr lang="en-US" altLang="zh-CN" sz="1400" b="0">
                <a:solidFill>
                  <a:srgbClr val="00CC00"/>
                </a:solidFill>
                <a:ea typeface="宋体" panose="02010600030101010101" pitchFamily="2" charset="-122"/>
              </a:rPr>
              <a:pPr>
                <a:spcBef>
                  <a:spcPct val="0"/>
                </a:spcBef>
                <a:buClrTx/>
                <a:buFontTx/>
                <a:buNone/>
              </a:pPr>
              <a:t>40</a:t>
            </a:fld>
            <a:endParaRPr lang="en-US" altLang="zh-CN" sz="1400" b="0">
              <a:solidFill>
                <a:srgbClr val="00CC00"/>
              </a:solidFill>
              <a:ea typeface="宋体" panose="02010600030101010101" pitchFamily="2" charset="-122"/>
            </a:endParaRPr>
          </a:p>
        </p:txBody>
      </p:sp>
      <p:sp>
        <p:nvSpPr>
          <p:cNvPr id="62468" name="Rectangle 2">
            <a:extLst>
              <a:ext uri="{FF2B5EF4-FFF2-40B4-BE49-F238E27FC236}">
                <a16:creationId xmlns:a16="http://schemas.microsoft.com/office/drawing/2014/main" id="{52D9389D-3273-4129-BE41-E0E739993EB5}"/>
              </a:ext>
            </a:extLst>
          </p:cNvPr>
          <p:cNvSpPr>
            <a:spLocks noGrp="1" noChangeArrowheads="1"/>
          </p:cNvSpPr>
          <p:nvPr>
            <p:ph type="title"/>
          </p:nvPr>
        </p:nvSpPr>
        <p:spPr>
          <a:xfrm>
            <a:off x="0" y="0"/>
            <a:ext cx="8231188" cy="692150"/>
          </a:xfrm>
        </p:spPr>
        <p:txBody>
          <a:bodyPr/>
          <a:lstStyle/>
          <a:p>
            <a:pPr algn="l"/>
            <a:r>
              <a:rPr lang="en-US" altLang="zh-CN" sz="2800">
                <a:cs typeface="Times New Roman" panose="02020603050405020304" pitchFamily="18" charset="0"/>
              </a:rPr>
              <a:t>§3.4.2 </a:t>
            </a:r>
            <a:r>
              <a:rPr lang="zh-CN" altLang="en-US" sz="2800">
                <a:cs typeface="Times New Roman" panose="02020603050405020304" pitchFamily="18" charset="0"/>
              </a:rPr>
              <a:t>有限制算法的下界</a:t>
            </a:r>
            <a:r>
              <a:rPr lang="el-GR" altLang="zh-CN" sz="2800">
                <a:cs typeface="Times New Roman" panose="02020603050405020304" pitchFamily="18" charset="0"/>
              </a:rPr>
              <a:t>Ω</a:t>
            </a:r>
            <a:r>
              <a:rPr lang="en-US" altLang="zh-CN" sz="2800">
                <a:cs typeface="Times New Roman" panose="02020603050405020304" pitchFamily="18" charset="0"/>
              </a:rPr>
              <a:t>(nlgn)</a:t>
            </a:r>
          </a:p>
        </p:txBody>
      </p:sp>
      <p:sp>
        <p:nvSpPr>
          <p:cNvPr id="62469" name="Rectangle 3">
            <a:extLst>
              <a:ext uri="{FF2B5EF4-FFF2-40B4-BE49-F238E27FC236}">
                <a16:creationId xmlns:a16="http://schemas.microsoft.com/office/drawing/2014/main" id="{0F75BABD-83DE-4FE2-9E12-51E94DAA52B2}"/>
              </a:ext>
            </a:extLst>
          </p:cNvPr>
          <p:cNvSpPr>
            <a:spLocks noGrp="1" noChangeArrowheads="1"/>
          </p:cNvSpPr>
          <p:nvPr>
            <p:ph type="body" sz="half" idx="1"/>
          </p:nvPr>
        </p:nvSpPr>
        <p:spPr>
          <a:xfrm>
            <a:off x="180975" y="692150"/>
            <a:ext cx="8712200" cy="5832475"/>
          </a:xfrm>
        </p:spPr>
        <p:txBody>
          <a:bodyPr/>
          <a:lstStyle/>
          <a:p>
            <a:pPr marL="914400" lvl="1" indent="-457200" algn="just">
              <a:buFont typeface="Wingdings" panose="05000000000000000000" pitchFamily="2" charset="2"/>
              <a:buAutoNum type="circleNumDbPlain" startAt="2"/>
            </a:pPr>
            <a:r>
              <a:rPr lang="zh-CN" altLang="en-US" sz="2600">
                <a:cs typeface="Times New Roman" panose="02020603050405020304" pitchFamily="18" charset="0"/>
              </a:rPr>
              <a:t>从         构造</a:t>
            </a:r>
            <a:r>
              <a:rPr lang="en-US" altLang="zh-CN" sz="2600">
                <a:cs typeface="Times New Roman" panose="02020603050405020304" pitchFamily="18" charset="0"/>
              </a:rPr>
              <a:t>S</a:t>
            </a:r>
            <a:r>
              <a:rPr lang="en-US" altLang="zh-CN" sz="2600" baseline="-25000">
                <a:cs typeface="Times New Roman" panose="02020603050405020304" pitchFamily="18" charset="0"/>
              </a:rPr>
              <a:t>n</a:t>
            </a:r>
            <a:endParaRPr lang="en-US" altLang="zh-CN" sz="2600">
              <a:cs typeface="Times New Roman" panose="02020603050405020304" pitchFamily="18" charset="0"/>
            </a:endParaRPr>
          </a:p>
          <a:p>
            <a:pPr marL="533400" indent="-533400" algn="just">
              <a:buFont typeface="Wingdings" panose="05000000000000000000" pitchFamily="2" charset="2"/>
              <a:buNone/>
            </a:pPr>
            <a:r>
              <a:rPr lang="en-US" altLang="zh-CN" sz="26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将        上每个</a:t>
            </a:r>
            <a:r>
              <a:rPr lang="en-US" altLang="zh-CN" sz="2600">
                <a:solidFill>
                  <a:schemeClr val="bg1"/>
                </a:solidFill>
                <a:cs typeface="Times New Roman" panose="02020603050405020304" pitchFamily="18" charset="0"/>
              </a:rPr>
              <a:t>id</a:t>
            </a:r>
            <a:r>
              <a:rPr lang="zh-CN" altLang="en-US" sz="2600">
                <a:solidFill>
                  <a:schemeClr val="bg1"/>
                </a:solidFill>
                <a:cs typeface="Times New Roman" panose="02020603050405020304" pitchFamily="18" charset="0"/>
              </a:rPr>
              <a:t>乘以</a:t>
            </a:r>
            <a:r>
              <a:rPr lang="en-US" altLang="zh-CN" sz="2600">
                <a:solidFill>
                  <a:schemeClr val="bg1"/>
                </a:solidFill>
                <a:cs typeface="Times New Roman" panose="02020603050405020304" pitchFamily="18" charset="0"/>
              </a:rPr>
              <a:t>(n+1)</a:t>
            </a:r>
            <a:r>
              <a:rPr lang="zh-CN" altLang="en-US" sz="2600">
                <a:solidFill>
                  <a:schemeClr val="bg1"/>
                </a:solidFill>
                <a:cs typeface="Times New Roman" panose="02020603050405020304" pitchFamily="18" charset="0"/>
              </a:rPr>
              <a:t>再加上</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所获得的</a:t>
            </a:r>
            <a:r>
              <a:rPr lang="en-US" altLang="zh-CN" sz="2600">
                <a:solidFill>
                  <a:schemeClr val="bg1"/>
                </a:solidFill>
                <a:cs typeface="Times New Roman" panose="02020603050405020304" pitchFamily="18" charset="0"/>
              </a:rPr>
              <a:t>S</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是有空隙环。但这种变化不改变片断的序等价性。</a:t>
            </a:r>
            <a:endParaRPr lang="zh-CN" altLang="en-US" sz="2600">
              <a:solidFill>
                <a:srgbClr val="00FF00"/>
              </a:solidFill>
              <a:cs typeface="Times New Roman" panose="02020603050405020304" pitchFamily="18" charset="0"/>
            </a:endParaRPr>
          </a:p>
          <a:p>
            <a:pPr marL="533400" indent="-533400" algn="just">
              <a:buFont typeface="Wingdings" panose="05000000000000000000" pitchFamily="2" charset="2"/>
              <a:buNone/>
            </a:pPr>
            <a:r>
              <a:rPr lang="zh-CN" altLang="en-US" sz="2600">
                <a:cs typeface="Times New Roman" panose="02020603050405020304" pitchFamily="18" charset="0"/>
              </a:rPr>
              <a:t> </a:t>
            </a:r>
            <a:r>
              <a:rPr lang="en-US" altLang="zh-CN" sz="2600">
                <a:cs typeface="Times New Roman" panose="02020603050405020304" pitchFamily="18" charset="0"/>
              </a:rPr>
              <a:t>(2) S</a:t>
            </a:r>
            <a:r>
              <a:rPr lang="en-US" altLang="zh-CN" sz="2600" baseline="-25000">
                <a:cs typeface="Times New Roman" panose="02020603050405020304" pitchFamily="18" charset="0"/>
              </a:rPr>
              <a:t>n</a:t>
            </a:r>
            <a:r>
              <a:rPr lang="zh-CN" altLang="en-US" sz="2600">
                <a:cs typeface="Times New Roman" panose="02020603050405020304" pitchFamily="18" charset="0"/>
              </a:rPr>
              <a:t>上发送的</a:t>
            </a:r>
            <a:r>
              <a:rPr lang="en-US" altLang="zh-CN" sz="2600">
                <a:cs typeface="Times New Roman" panose="02020603050405020304" pitchFamily="18" charset="0"/>
              </a:rPr>
              <a:t>msg</a:t>
            </a:r>
            <a:r>
              <a:rPr lang="zh-CN" altLang="en-US" sz="2600">
                <a:cs typeface="Times New Roman" panose="02020603050405020304" pitchFamily="18" charset="0"/>
              </a:rPr>
              <a:t>总数（分</a:t>
            </a:r>
            <a:r>
              <a:rPr lang="en-US" altLang="zh-CN" sz="2600">
                <a:cs typeface="Times New Roman" panose="02020603050405020304" pitchFamily="18" charset="0"/>
              </a:rPr>
              <a:t>3</a:t>
            </a:r>
            <a:r>
              <a:rPr lang="zh-CN" altLang="en-US" sz="2600">
                <a:cs typeface="Times New Roman" panose="02020603050405020304" pitchFamily="18" charset="0"/>
              </a:rPr>
              <a:t>步）</a:t>
            </a:r>
            <a:r>
              <a:rPr lang="zh-CN" altLang="en-US" sz="2600">
                <a:solidFill>
                  <a:schemeClr val="bg1"/>
                </a:solidFill>
                <a:cs typeface="Times New Roman" panose="02020603050405020304" pitchFamily="18" charset="0"/>
              </a:rPr>
              <a:t> </a:t>
            </a:r>
          </a:p>
          <a:p>
            <a:pPr marL="533400" indent="-533400" algn="just">
              <a:buFont typeface="Wingdings" panose="05000000000000000000" pitchFamily="2" charset="2"/>
              <a:buNone/>
            </a:pPr>
            <a:r>
              <a:rPr lang="zh-CN" altLang="en-US" sz="2600">
                <a:solidFill>
                  <a:schemeClr val="bg1"/>
                </a:solidFill>
                <a:cs typeface="Times New Roman" panose="02020603050405020304" pitchFamily="18" charset="0"/>
              </a:rPr>
              <a:t>     </a:t>
            </a:r>
            <a:r>
              <a:rPr lang="zh-CN" altLang="en-US" sz="2600">
                <a:solidFill>
                  <a:schemeClr val="bg1"/>
                </a:solidFill>
                <a:latin typeface="黑体" panose="02010609060101010101" pitchFamily="49" charset="-122"/>
                <a:cs typeface="Times New Roman" panose="02020603050405020304" pitchFamily="18" charset="0"/>
              </a:rPr>
              <a:t>①求</a:t>
            </a:r>
            <a:r>
              <a:rPr lang="en-US" altLang="zh-CN" sz="2600">
                <a:solidFill>
                  <a:schemeClr val="bg1"/>
                </a:solidFill>
                <a:cs typeface="Times New Roman" panose="02020603050405020304" pitchFamily="18" charset="0"/>
              </a:rPr>
              <a:t>S</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中</a:t>
            </a:r>
            <a:r>
              <a:rPr lang="zh-CN" altLang="en-US" sz="2600">
                <a:solidFill>
                  <a:srgbClr val="00FF00"/>
                </a:solidFill>
                <a:cs typeface="Times New Roman" panose="02020603050405020304" pitchFamily="18" charset="0"/>
              </a:rPr>
              <a:t>序等价的邻居集数目</a:t>
            </a:r>
            <a:r>
              <a:rPr lang="zh-CN" altLang="en-US" sz="2600">
                <a:solidFill>
                  <a:schemeClr val="bg1"/>
                </a:solidFill>
                <a:cs typeface="Times New Roman" panose="02020603050405020304" pitchFamily="18" charset="0"/>
              </a:rPr>
              <a:t>（引理</a:t>
            </a:r>
            <a:r>
              <a:rPr lang="en-US" altLang="zh-CN" sz="2600">
                <a:solidFill>
                  <a:schemeClr val="bg1"/>
                </a:solidFill>
                <a:cs typeface="Times New Roman" panose="02020603050405020304" pitchFamily="18" charset="0"/>
              </a:rPr>
              <a:t>3.19</a:t>
            </a:r>
            <a:r>
              <a:rPr lang="zh-CN" altLang="en-US" sz="2600">
                <a:solidFill>
                  <a:schemeClr val="bg1"/>
                </a:solidFill>
                <a:cs typeface="Times New Roman" panose="02020603050405020304" pitchFamily="18" charset="0"/>
              </a:rPr>
              <a:t>）</a:t>
            </a:r>
            <a:endParaRPr lang="zh-CN" altLang="en-US" sz="2600">
              <a:solidFill>
                <a:srgbClr val="00FF00"/>
              </a:solidFill>
              <a:cs typeface="Times New Roman" panose="02020603050405020304" pitchFamily="18" charset="0"/>
            </a:endParaRPr>
          </a:p>
          <a:p>
            <a:pPr marL="533400" indent="-533400" algn="just">
              <a:buFont typeface="Wingdings" panose="05000000000000000000" pitchFamily="2" charset="2"/>
              <a:buNone/>
            </a:pPr>
            <a:r>
              <a:rPr lang="zh-CN" altLang="en-US" sz="2600">
                <a:solidFill>
                  <a:srgbClr val="00FF00"/>
                </a:solidFill>
                <a:cs typeface="Times New Roman" panose="02020603050405020304" pitchFamily="18" charset="0"/>
              </a:rPr>
              <a:t>     </a:t>
            </a:r>
            <a:r>
              <a:rPr lang="zh-CN" altLang="en-US" sz="2600">
                <a:solidFill>
                  <a:schemeClr val="bg1"/>
                </a:solidFill>
                <a:latin typeface="宋体" panose="02010600030101010101" pitchFamily="2" charset="-122"/>
                <a:ea typeface="宋体" panose="02010600030101010101" pitchFamily="2" charset="-122"/>
                <a:cs typeface="Times New Roman" panose="02020603050405020304" pitchFamily="18" charset="0"/>
              </a:rPr>
              <a:t>②由</a:t>
            </a:r>
            <a:r>
              <a:rPr lang="zh-CN" altLang="en-US" sz="2600">
                <a:solidFill>
                  <a:schemeClr val="bg1"/>
                </a:solidFill>
                <a:latin typeface="黑体" panose="02010609060101010101" pitchFamily="49" charset="-122"/>
                <a:cs typeface="Times New Roman" panose="02020603050405020304" pitchFamily="18" charset="0"/>
              </a:rPr>
              <a:t>①</a:t>
            </a:r>
            <a:r>
              <a:rPr lang="zh-CN" altLang="en-US" sz="2600">
                <a:solidFill>
                  <a:schemeClr val="bg1"/>
                </a:solidFill>
                <a:cs typeface="Times New Roman" panose="02020603050405020304" pitchFamily="18" charset="0"/>
              </a:rPr>
              <a:t>证明算法里</a:t>
            </a:r>
            <a:r>
              <a:rPr lang="zh-CN" altLang="en-US" sz="2600">
                <a:solidFill>
                  <a:srgbClr val="00FF00"/>
                </a:solidFill>
                <a:cs typeface="Times New Roman" panose="02020603050405020304" pitchFamily="18" charset="0"/>
              </a:rPr>
              <a:t>主动轮数目下界</a:t>
            </a:r>
            <a:r>
              <a:rPr lang="zh-CN" altLang="en-US" sz="2600">
                <a:solidFill>
                  <a:schemeClr val="bg1"/>
                </a:solidFill>
                <a:cs typeface="Times New Roman" panose="02020603050405020304" pitchFamily="18" charset="0"/>
              </a:rPr>
              <a:t>（引理</a:t>
            </a:r>
            <a:r>
              <a:rPr lang="en-US" altLang="zh-CN" sz="2600">
                <a:solidFill>
                  <a:schemeClr val="bg1"/>
                </a:solidFill>
                <a:cs typeface="Times New Roman" panose="02020603050405020304" pitchFamily="18" charset="0"/>
              </a:rPr>
              <a:t>3.20</a:t>
            </a:r>
            <a:r>
              <a:rPr lang="zh-CN" altLang="en-US" sz="2600">
                <a:solidFill>
                  <a:schemeClr val="bg1"/>
                </a:solidFill>
                <a:cs typeface="Times New Roman" panose="02020603050405020304" pitchFamily="18" charset="0"/>
              </a:rPr>
              <a:t>）</a:t>
            </a:r>
          </a:p>
          <a:p>
            <a:pPr marL="533400" indent="-533400" algn="just">
              <a:buFont typeface="Wingdings" panose="05000000000000000000" pitchFamily="2" charset="2"/>
              <a:buNone/>
            </a:pPr>
            <a:r>
              <a:rPr lang="zh-CN" altLang="en-US" sz="2600">
                <a:solidFill>
                  <a:schemeClr val="bg1"/>
                </a:solidFill>
                <a:cs typeface="Times New Roman" panose="02020603050405020304" pitchFamily="18" charset="0"/>
              </a:rPr>
              <a:t>     </a:t>
            </a:r>
            <a:r>
              <a:rPr lang="zh-CN" altLang="en-US" sz="2600">
                <a:solidFill>
                  <a:schemeClr val="bg1"/>
                </a:solidFill>
                <a:latin typeface="黑体" panose="02010609060101010101" pitchFamily="49" charset="-122"/>
                <a:cs typeface="Times New Roman" panose="02020603050405020304" pitchFamily="18" charset="0"/>
              </a:rPr>
              <a:t>③</a:t>
            </a:r>
            <a:r>
              <a:rPr lang="zh-CN" altLang="en-US" sz="2600">
                <a:solidFill>
                  <a:schemeClr val="bg1"/>
                </a:solidFill>
                <a:latin typeface="宋体" panose="02010600030101010101" pitchFamily="2" charset="-122"/>
                <a:ea typeface="宋体" panose="02010600030101010101" pitchFamily="2" charset="-122"/>
              </a:rPr>
              <a:t>由</a:t>
            </a:r>
            <a:r>
              <a:rPr lang="zh-CN" altLang="en-US" sz="2600">
                <a:solidFill>
                  <a:schemeClr val="bg1"/>
                </a:solidFill>
                <a:latin typeface="黑体" panose="02010609060101010101" pitchFamily="49" charset="-122"/>
                <a:cs typeface="Times New Roman" panose="02020603050405020304" pitchFamily="18" charset="0"/>
              </a:rPr>
              <a:t>①求</a:t>
            </a:r>
            <a:r>
              <a:rPr lang="zh-CN" altLang="en-US" sz="2600">
                <a:solidFill>
                  <a:srgbClr val="00FF00"/>
                </a:solidFill>
                <a:cs typeface="Times New Roman" panose="02020603050405020304" pitchFamily="18" charset="0"/>
              </a:rPr>
              <a:t>每个主动轮里发送</a:t>
            </a:r>
            <a:r>
              <a:rPr lang="en-US" altLang="zh-CN" sz="2600">
                <a:solidFill>
                  <a:srgbClr val="00FF00"/>
                </a:solidFill>
                <a:cs typeface="Times New Roman" panose="02020603050405020304" pitchFamily="18" charset="0"/>
              </a:rPr>
              <a:t>msg</a:t>
            </a:r>
            <a:r>
              <a:rPr lang="zh-CN" altLang="en-US" sz="2600">
                <a:solidFill>
                  <a:srgbClr val="00FF00"/>
                </a:solidFill>
                <a:cs typeface="Times New Roman" panose="02020603050405020304" pitchFamily="18" charset="0"/>
              </a:rPr>
              <a:t>数目的下界</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引理</a:t>
            </a:r>
            <a:r>
              <a:rPr lang="en-US" altLang="zh-CN" sz="2600">
                <a:solidFill>
                  <a:schemeClr val="bg1"/>
                </a:solidFill>
                <a:cs typeface="Times New Roman" panose="02020603050405020304" pitchFamily="18" charset="0"/>
              </a:rPr>
              <a:t>3.21)</a:t>
            </a:r>
          </a:p>
          <a:p>
            <a:pPr marL="533400" indent="-533400" algn="just">
              <a:buFont typeface="Wingdings" panose="05000000000000000000" pitchFamily="2" charset="2"/>
              <a:buNone/>
            </a:pPr>
            <a:r>
              <a:rPr lang="en-US" altLang="zh-CN" sz="26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由</a:t>
            </a:r>
            <a:r>
              <a:rPr lang="zh-CN" altLang="en-US" sz="2600">
                <a:solidFill>
                  <a:schemeClr val="bg1"/>
                </a:solidFill>
                <a:latin typeface="宋体" panose="02010600030101010101" pitchFamily="2" charset="-122"/>
                <a:ea typeface="宋体" panose="02010600030101010101" pitchFamily="2" charset="-122"/>
              </a:rPr>
              <a:t>②和</a:t>
            </a:r>
            <a:r>
              <a:rPr lang="zh-CN" altLang="en-US" sz="2600">
                <a:solidFill>
                  <a:schemeClr val="bg1"/>
                </a:solidFill>
                <a:latin typeface="黑体" panose="02010609060101010101" pitchFamily="49" charset="-122"/>
                <a:cs typeface="Times New Roman" panose="02020603050405020304" pitchFamily="18" charset="0"/>
              </a:rPr>
              <a:t>③的</a:t>
            </a:r>
            <a:r>
              <a:rPr lang="zh-CN" altLang="en-US" sz="2600">
                <a:solidFill>
                  <a:schemeClr val="bg1"/>
                </a:solidFill>
                <a:cs typeface="Times New Roman" panose="02020603050405020304" pitchFamily="18" charset="0"/>
              </a:rPr>
              <a:t>组合即可获得算法的</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复杂性下界。</a:t>
            </a:r>
          </a:p>
        </p:txBody>
      </p:sp>
      <p:graphicFrame>
        <p:nvGraphicFramePr>
          <p:cNvPr id="62470" name="Object 2">
            <a:extLst>
              <a:ext uri="{FF2B5EF4-FFF2-40B4-BE49-F238E27FC236}">
                <a16:creationId xmlns:a16="http://schemas.microsoft.com/office/drawing/2014/main" id="{EDAB5A5A-9E00-49A7-A455-80700C76C497}"/>
              </a:ext>
            </a:extLst>
          </p:cNvPr>
          <p:cNvGraphicFramePr>
            <a:graphicFrameLocks noChangeAspect="1"/>
          </p:cNvGraphicFramePr>
          <p:nvPr/>
        </p:nvGraphicFramePr>
        <p:xfrm>
          <a:off x="1189038" y="1196975"/>
          <a:ext cx="792162" cy="715963"/>
        </p:xfrm>
        <a:graphic>
          <a:graphicData uri="http://schemas.openxmlformats.org/presentationml/2006/ole">
            <mc:AlternateContent xmlns:mc="http://schemas.openxmlformats.org/markup-compatibility/2006">
              <mc:Choice xmlns:v="urn:schemas-microsoft-com:vml" Requires="v">
                <p:oleObj spid="_x0000_s62472" name="Equation" r:id="rId4" imgW="257194" imgH="228702" progId="Equation.DSMT4">
                  <p:embed/>
                </p:oleObj>
              </mc:Choice>
              <mc:Fallback>
                <p:oleObj name="Equation" r:id="rId4" imgW="257194" imgH="228702"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189038" y="1196975"/>
                        <a:ext cx="792162"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1" name="Object 3">
            <a:extLst>
              <a:ext uri="{FF2B5EF4-FFF2-40B4-BE49-F238E27FC236}">
                <a16:creationId xmlns:a16="http://schemas.microsoft.com/office/drawing/2014/main" id="{37E20449-4BF4-43F2-8932-6268800CADFA}"/>
              </a:ext>
            </a:extLst>
          </p:cNvPr>
          <p:cNvGraphicFramePr>
            <a:graphicFrameLocks noChangeAspect="1"/>
          </p:cNvGraphicFramePr>
          <p:nvPr/>
        </p:nvGraphicFramePr>
        <p:xfrm>
          <a:off x="1476375" y="620713"/>
          <a:ext cx="792163" cy="715962"/>
        </p:xfrm>
        <a:graphic>
          <a:graphicData uri="http://schemas.openxmlformats.org/presentationml/2006/ole">
            <mc:AlternateContent xmlns:mc="http://schemas.openxmlformats.org/markup-compatibility/2006">
              <mc:Choice xmlns:v="urn:schemas-microsoft-com:vml" Requires="v">
                <p:oleObj spid="_x0000_s62473" name="Equation" r:id="rId6" imgW="257194" imgH="228702" progId="Equation.DSMT4">
                  <p:embed/>
                </p:oleObj>
              </mc:Choice>
              <mc:Fallback>
                <p:oleObj name="Equation" r:id="rId6" imgW="257194" imgH="228702" progId="Equation.DSMT4">
                  <p:embed/>
                  <p:pic>
                    <p:nvPicPr>
                      <p:cNvPr id="0" name="Object 3"/>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1476375" y="620713"/>
                        <a:ext cx="792163"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日期占位符 5">
            <a:extLst>
              <a:ext uri="{FF2B5EF4-FFF2-40B4-BE49-F238E27FC236}">
                <a16:creationId xmlns:a16="http://schemas.microsoft.com/office/drawing/2014/main" id="{719E01C9-AD3D-4EBA-BA98-5627CD52BD24}"/>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4515" name="灯片编号占位符 7">
            <a:extLst>
              <a:ext uri="{FF2B5EF4-FFF2-40B4-BE49-F238E27FC236}">
                <a16:creationId xmlns:a16="http://schemas.microsoft.com/office/drawing/2014/main" id="{C11C3250-90E4-463A-BA5F-A5E22BAC9F3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CA167AA-0BC2-4F1B-862A-45BCD07D39C0}" type="slidenum">
              <a:rPr lang="en-US" altLang="zh-CN" sz="1400" b="0">
                <a:solidFill>
                  <a:srgbClr val="00CC00"/>
                </a:solidFill>
                <a:ea typeface="宋体" panose="02010600030101010101" pitchFamily="2" charset="-122"/>
              </a:rPr>
              <a:pPr>
                <a:spcBef>
                  <a:spcPct val="0"/>
                </a:spcBef>
                <a:buClrTx/>
                <a:buFontTx/>
                <a:buNone/>
              </a:pPr>
              <a:t>41</a:t>
            </a:fld>
            <a:endParaRPr lang="en-US" altLang="zh-CN" sz="1400" b="0">
              <a:solidFill>
                <a:srgbClr val="00CC00"/>
              </a:solidFill>
              <a:ea typeface="宋体" panose="02010600030101010101" pitchFamily="2" charset="-122"/>
            </a:endParaRPr>
          </a:p>
        </p:txBody>
      </p:sp>
      <p:sp>
        <p:nvSpPr>
          <p:cNvPr id="64516" name="Rectangle 2">
            <a:extLst>
              <a:ext uri="{FF2B5EF4-FFF2-40B4-BE49-F238E27FC236}">
                <a16:creationId xmlns:a16="http://schemas.microsoft.com/office/drawing/2014/main" id="{A9E91D56-3FF9-42B7-8F2E-D6CBBBB8E384}"/>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64517" name="Rectangle 3">
            <a:extLst>
              <a:ext uri="{FF2B5EF4-FFF2-40B4-BE49-F238E27FC236}">
                <a16:creationId xmlns:a16="http://schemas.microsoft.com/office/drawing/2014/main" id="{525995BD-3BE9-4144-8C47-804F1F4E5507}"/>
              </a:ext>
            </a:extLst>
          </p:cNvPr>
          <p:cNvSpPr>
            <a:spLocks noGrp="1" noChangeArrowheads="1"/>
          </p:cNvSpPr>
          <p:nvPr>
            <p:ph type="body" sz="half" idx="1"/>
          </p:nvPr>
        </p:nvSpPr>
        <p:spPr>
          <a:xfrm>
            <a:off x="180975" y="836613"/>
            <a:ext cx="8640763" cy="5580062"/>
          </a:xfrm>
        </p:spPr>
        <p:txBody>
          <a:bodyPr/>
          <a:lstStyle/>
          <a:p>
            <a:pPr marL="533400" indent="-533400" algn="just">
              <a:lnSpc>
                <a:spcPct val="110000"/>
              </a:lnSpc>
              <a:spcBef>
                <a:spcPct val="30000"/>
              </a:spcBef>
              <a:buFont typeface="Wingdings" panose="05000000000000000000" pitchFamily="2" charset="2"/>
              <a:buNone/>
            </a:pPr>
            <a:r>
              <a:rPr lang="en-US" altLang="zh-CN" sz="2400">
                <a:solidFill>
                  <a:srgbClr val="00FF00"/>
                </a:solidFill>
              </a:rPr>
              <a:t>Lemma3.19 </a:t>
            </a:r>
            <a:r>
              <a:rPr lang="zh-CN" altLang="en-US" sz="2400">
                <a:solidFill>
                  <a:schemeClr val="bg1"/>
                </a:solidFill>
              </a:rPr>
              <a:t>对所有</a:t>
            </a:r>
            <a:r>
              <a:rPr lang="en-US" altLang="zh-CN" sz="2400">
                <a:solidFill>
                  <a:schemeClr val="bg1"/>
                </a:solidFill>
              </a:rPr>
              <a:t>k&lt;n/8</a:t>
            </a:r>
            <a:r>
              <a:rPr lang="zh-CN" altLang="en-US" sz="2400">
                <a:solidFill>
                  <a:schemeClr val="bg1"/>
                </a:solidFill>
              </a:rPr>
              <a:t>以及每个</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的</a:t>
            </a:r>
            <a:r>
              <a:rPr lang="en-US" altLang="zh-CN" sz="2400">
                <a:solidFill>
                  <a:schemeClr val="bg1"/>
                </a:solidFill>
              </a:rPr>
              <a:t>k-</a:t>
            </a:r>
            <a:r>
              <a:rPr lang="zh-CN" altLang="en-US" sz="2400">
                <a:solidFill>
                  <a:schemeClr val="bg1"/>
                </a:solidFill>
              </a:rPr>
              <a:t>邻居集</a:t>
            </a:r>
            <a:r>
              <a:rPr lang="en-US" altLang="zh-CN" sz="2400">
                <a:solidFill>
                  <a:schemeClr val="bg1"/>
                </a:solidFill>
              </a:rPr>
              <a:t>N</a:t>
            </a:r>
            <a:r>
              <a:rPr lang="zh-CN" altLang="en-US" sz="2400">
                <a:solidFill>
                  <a:schemeClr val="bg1"/>
                </a:solidFill>
              </a:rPr>
              <a:t>，在</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中与</a:t>
            </a:r>
            <a:r>
              <a:rPr lang="en-US" altLang="zh-CN" sz="2400">
                <a:solidFill>
                  <a:schemeClr val="bg1"/>
                </a:solidFill>
              </a:rPr>
              <a:t>N</a:t>
            </a:r>
            <a:r>
              <a:rPr lang="zh-CN" altLang="en-US" sz="2400">
                <a:solidFill>
                  <a:srgbClr val="00FF00"/>
                </a:solidFill>
              </a:rPr>
              <a:t>序等价的</a:t>
            </a:r>
            <a:r>
              <a:rPr lang="en-US" altLang="zh-CN" sz="2400">
                <a:solidFill>
                  <a:srgbClr val="00FF00"/>
                </a:solidFill>
              </a:rPr>
              <a:t>k-</a:t>
            </a:r>
            <a:r>
              <a:rPr lang="zh-CN" altLang="en-US" sz="2400">
                <a:solidFill>
                  <a:srgbClr val="00FF00"/>
                </a:solidFill>
              </a:rPr>
              <a:t>邻居集的个数</a:t>
            </a:r>
            <a:r>
              <a:rPr lang="en-US" altLang="zh-CN" sz="2400">
                <a:solidFill>
                  <a:schemeClr val="bg1"/>
                </a:solidFill>
              </a:rPr>
              <a:t>(</a:t>
            </a:r>
            <a:r>
              <a:rPr lang="zh-CN" altLang="en-US" sz="2400">
                <a:solidFill>
                  <a:schemeClr val="bg1"/>
                </a:solidFill>
              </a:rPr>
              <a:t>包括</a:t>
            </a:r>
            <a:r>
              <a:rPr lang="en-US" altLang="zh-CN" sz="2400">
                <a:solidFill>
                  <a:schemeClr val="bg1"/>
                </a:solidFill>
              </a:rPr>
              <a:t>N</a:t>
            </a:r>
            <a:r>
              <a:rPr lang="zh-CN" altLang="en-US" sz="2400">
                <a:solidFill>
                  <a:schemeClr val="bg1"/>
                </a:solidFill>
              </a:rPr>
              <a:t>本身</a:t>
            </a:r>
            <a:r>
              <a:rPr lang="en-US" altLang="zh-CN" sz="2400">
                <a:solidFill>
                  <a:schemeClr val="bg1"/>
                </a:solidFill>
              </a:rPr>
              <a:t>)</a:t>
            </a:r>
            <a:r>
              <a:rPr lang="zh-CN" altLang="en-US" sz="2400">
                <a:solidFill>
                  <a:schemeClr val="bg1"/>
                </a:solidFill>
              </a:rPr>
              <a:t>大于                  </a:t>
            </a:r>
          </a:p>
          <a:p>
            <a:pPr marL="533400" indent="-533400" algn="just">
              <a:lnSpc>
                <a:spcPct val="110000"/>
              </a:lnSpc>
              <a:spcBef>
                <a:spcPct val="30000"/>
              </a:spcBef>
              <a:buFont typeface="Wingdings" panose="05000000000000000000" pitchFamily="2" charset="2"/>
              <a:buNone/>
            </a:pPr>
            <a:endParaRPr lang="zh-CN" altLang="en-US" sz="2400">
              <a:solidFill>
                <a:schemeClr val="bg1"/>
              </a:solidFill>
            </a:endParaRPr>
          </a:p>
          <a:p>
            <a:pPr marL="533400" indent="-533400" algn="just">
              <a:lnSpc>
                <a:spcPct val="110000"/>
              </a:lnSpc>
              <a:spcBef>
                <a:spcPct val="30000"/>
              </a:spcBef>
              <a:buFont typeface="Wingdings" panose="05000000000000000000" pitchFamily="2" charset="2"/>
              <a:buNone/>
            </a:pPr>
            <a:r>
              <a:rPr lang="en-US" altLang="zh-CN" sz="2400">
                <a:solidFill>
                  <a:srgbClr val="00FF00"/>
                </a:solidFill>
              </a:rPr>
              <a:t>Pf</a:t>
            </a:r>
            <a:r>
              <a:rPr lang="zh-CN" altLang="en-US" sz="2400">
                <a:solidFill>
                  <a:srgbClr val="00FF00"/>
                </a:solidFill>
              </a:rPr>
              <a:t>：  </a:t>
            </a:r>
            <a:r>
              <a:rPr lang="en-US" altLang="zh-CN" sz="2400">
                <a:solidFill>
                  <a:schemeClr val="bg1"/>
                </a:solidFill>
              </a:rPr>
              <a:t>N</a:t>
            </a:r>
            <a:r>
              <a:rPr lang="zh-CN" altLang="en-US" sz="2400">
                <a:solidFill>
                  <a:schemeClr val="bg1"/>
                </a:solidFill>
              </a:rPr>
              <a:t>由</a:t>
            </a:r>
            <a:r>
              <a:rPr lang="en-US" altLang="zh-CN" sz="2400">
                <a:solidFill>
                  <a:schemeClr val="bg1"/>
                </a:solidFill>
              </a:rPr>
              <a:t>2k+1</a:t>
            </a:r>
            <a:r>
              <a:rPr lang="zh-CN" altLang="en-US" sz="2400">
                <a:solidFill>
                  <a:schemeClr val="bg1"/>
                </a:solidFill>
              </a:rPr>
              <a:t>个</a:t>
            </a:r>
            <a:r>
              <a:rPr lang="en-US" altLang="zh-CN" sz="2400">
                <a:solidFill>
                  <a:schemeClr val="bg1"/>
                </a:solidFill>
              </a:rPr>
              <a:t>id</a:t>
            </a:r>
            <a:r>
              <a:rPr lang="zh-CN" altLang="en-US" sz="2400">
                <a:solidFill>
                  <a:schemeClr val="bg1"/>
                </a:solidFill>
              </a:rPr>
              <a:t>构成，设</a:t>
            </a:r>
            <a:r>
              <a:rPr lang="en-US" altLang="zh-CN" sz="2400">
                <a:solidFill>
                  <a:schemeClr val="bg1"/>
                </a:solidFill>
              </a:rPr>
              <a:t>j</a:t>
            </a:r>
            <a:r>
              <a:rPr lang="zh-CN" altLang="en-US" sz="2400">
                <a:solidFill>
                  <a:schemeClr val="bg1"/>
                </a:solidFill>
              </a:rPr>
              <a:t>是大于</a:t>
            </a:r>
            <a:r>
              <a:rPr lang="en-US" altLang="zh-CN" sz="2400">
                <a:solidFill>
                  <a:schemeClr val="bg1"/>
                </a:solidFill>
              </a:rPr>
              <a:t>2k+1</a:t>
            </a:r>
            <a:r>
              <a:rPr lang="zh-CN" altLang="en-US" sz="2400">
                <a:solidFill>
                  <a:schemeClr val="bg1"/>
                </a:solidFill>
              </a:rPr>
              <a:t>的</a:t>
            </a:r>
            <a:r>
              <a:rPr lang="en-US" altLang="zh-CN" sz="2400">
                <a:solidFill>
                  <a:schemeClr val="bg1"/>
                </a:solidFill>
              </a:rPr>
              <a:t>2</a:t>
            </a:r>
            <a:r>
              <a:rPr lang="zh-CN" altLang="en-US" sz="2400">
                <a:solidFill>
                  <a:schemeClr val="bg1"/>
                </a:solidFill>
              </a:rPr>
              <a:t>的最小方幂。将</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划分为</a:t>
            </a:r>
            <a:r>
              <a:rPr lang="en-US" altLang="zh-CN" sz="2400">
                <a:solidFill>
                  <a:schemeClr val="bg1"/>
                </a:solidFill>
              </a:rPr>
              <a:t>n/j</a:t>
            </a:r>
            <a:r>
              <a:rPr lang="zh-CN" altLang="en-US" sz="2400">
                <a:solidFill>
                  <a:schemeClr val="bg1"/>
                </a:solidFill>
              </a:rPr>
              <a:t>个连续片断，使某一片段包含</a:t>
            </a:r>
            <a:r>
              <a:rPr lang="en-US" altLang="zh-CN" sz="2400">
                <a:solidFill>
                  <a:schemeClr val="bg1"/>
                </a:solidFill>
              </a:rPr>
              <a:t>N</a:t>
            </a:r>
            <a:r>
              <a:rPr lang="zh-CN" altLang="en-US" sz="2400">
                <a:solidFill>
                  <a:schemeClr val="bg1"/>
                </a:solidFill>
              </a:rPr>
              <a:t>。</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rPr>
              <a:t>		由</a:t>
            </a:r>
            <a:r>
              <a:rPr lang="en-US" altLang="zh-CN" sz="2400">
                <a:solidFill>
                  <a:schemeClr val="bg1"/>
                </a:solidFill>
              </a:rPr>
              <a:t>S</a:t>
            </a:r>
            <a:r>
              <a:rPr lang="en-US" altLang="zh-CN" sz="2400" baseline="-25000">
                <a:solidFill>
                  <a:schemeClr val="bg1"/>
                </a:solidFill>
              </a:rPr>
              <a:t>n</a:t>
            </a:r>
            <a:r>
              <a:rPr lang="zh-CN" altLang="en-US" sz="2400">
                <a:solidFill>
                  <a:schemeClr val="bg1"/>
                </a:solidFill>
              </a:rPr>
              <a:t>的构造可知，上述划分所得的所有片段均是序等价的。因此，</a:t>
            </a:r>
            <a:r>
              <a:rPr lang="zh-CN" altLang="en-US" sz="2400">
                <a:solidFill>
                  <a:srgbClr val="00FF00"/>
                </a:solidFill>
              </a:rPr>
              <a:t>至少</a:t>
            </a:r>
            <a:r>
              <a:rPr lang="zh-CN" altLang="en-US" sz="2400">
                <a:solidFill>
                  <a:schemeClr val="bg1"/>
                </a:solidFill>
              </a:rPr>
              <a:t>有</a:t>
            </a:r>
            <a:r>
              <a:rPr lang="en-US" altLang="zh-CN" sz="2400">
                <a:solidFill>
                  <a:schemeClr val="bg1"/>
                </a:solidFill>
              </a:rPr>
              <a:t>n/j</a:t>
            </a:r>
            <a:r>
              <a:rPr lang="zh-CN" altLang="en-US" sz="2400">
                <a:solidFill>
                  <a:schemeClr val="bg1"/>
                </a:solidFill>
              </a:rPr>
              <a:t>个邻居集和</a:t>
            </a:r>
            <a:r>
              <a:rPr lang="en-US" altLang="zh-CN" sz="2400">
                <a:solidFill>
                  <a:schemeClr val="bg1"/>
                </a:solidFill>
              </a:rPr>
              <a:t>N</a:t>
            </a:r>
            <a:r>
              <a:rPr lang="zh-CN" altLang="en-US" sz="2400">
                <a:solidFill>
                  <a:schemeClr val="bg1"/>
                </a:solidFill>
              </a:rPr>
              <a:t>是序等价的。</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rPr>
              <a:t>		设</a:t>
            </a:r>
            <a:r>
              <a:rPr lang="en-US" altLang="zh-CN" sz="2400">
                <a:solidFill>
                  <a:schemeClr val="bg1"/>
                </a:solidFill>
              </a:rPr>
              <a:t>j=2</a:t>
            </a:r>
            <a:r>
              <a:rPr lang="en-US" altLang="zh-CN" sz="2400" baseline="30000">
                <a:solidFill>
                  <a:schemeClr val="bg1"/>
                </a:solidFill>
              </a:rPr>
              <a:t>i</a:t>
            </a:r>
            <a:r>
              <a:rPr lang="zh-CN" altLang="en-US" sz="2400">
                <a:solidFill>
                  <a:schemeClr val="bg1"/>
                </a:solidFill>
              </a:rPr>
              <a:t>，</a:t>
            </a:r>
            <a:r>
              <a:rPr lang="zh-CN" altLang="en-US" sz="2400">
                <a:solidFill>
                  <a:schemeClr val="bg1"/>
                </a:solidFill>
                <a:latin typeface="黑体" panose="02010609060101010101" pitchFamily="49" charset="-122"/>
              </a:rPr>
              <a:t>∵</a:t>
            </a:r>
            <a:r>
              <a:rPr lang="en-US" altLang="zh-CN" sz="2400">
                <a:solidFill>
                  <a:schemeClr val="bg1"/>
                </a:solidFill>
              </a:rPr>
              <a:t>2</a:t>
            </a:r>
            <a:r>
              <a:rPr lang="en-US" altLang="zh-CN" sz="2400" baseline="30000">
                <a:solidFill>
                  <a:schemeClr val="bg1"/>
                </a:solidFill>
              </a:rPr>
              <a:t>i-1</a:t>
            </a:r>
            <a:r>
              <a:rPr lang="en-US" altLang="zh-CN" sz="2400">
                <a:solidFill>
                  <a:schemeClr val="bg1"/>
                </a:solidFill>
              </a:rPr>
              <a:t>&lt;2k+1&lt;2</a:t>
            </a:r>
            <a:r>
              <a:rPr lang="en-US" altLang="zh-CN" sz="2400" baseline="30000">
                <a:solidFill>
                  <a:schemeClr val="bg1"/>
                </a:solidFill>
              </a:rPr>
              <a:t>i</a:t>
            </a:r>
            <a:r>
              <a:rPr lang="zh-CN" altLang="en-US" sz="2400">
                <a:solidFill>
                  <a:schemeClr val="bg1"/>
                </a:solidFill>
              </a:rPr>
              <a:t>，</a:t>
            </a:r>
            <a:r>
              <a:rPr lang="zh-CN" altLang="en-US" sz="2400">
                <a:solidFill>
                  <a:schemeClr val="bg1"/>
                </a:solidFill>
                <a:latin typeface="黑体" panose="02010609060101010101" pitchFamily="49" charset="-122"/>
              </a:rPr>
              <a:t>∴</a:t>
            </a:r>
            <a:r>
              <a:rPr lang="en-US" altLang="zh-CN" sz="2400">
                <a:solidFill>
                  <a:schemeClr val="bg1"/>
                </a:solidFill>
              </a:rPr>
              <a:t>j&lt;2(2k+1)</a:t>
            </a:r>
          </a:p>
          <a:p>
            <a:pPr marL="533400" indent="-533400" algn="just">
              <a:lnSpc>
                <a:spcPct val="110000"/>
              </a:lnSpc>
              <a:spcBef>
                <a:spcPct val="30000"/>
              </a:spcBef>
              <a:buFont typeface="Wingdings" panose="05000000000000000000" pitchFamily="2" charset="2"/>
              <a:buNone/>
            </a:pPr>
            <a:r>
              <a:rPr lang="en-US" altLang="zh-CN" sz="2400">
                <a:solidFill>
                  <a:schemeClr val="bg1"/>
                </a:solidFill>
              </a:rPr>
              <a:t>      </a:t>
            </a:r>
          </a:p>
          <a:p>
            <a:pPr marL="533400" indent="-533400" algn="just">
              <a:lnSpc>
                <a:spcPct val="110000"/>
              </a:lnSpc>
              <a:spcBef>
                <a:spcPct val="30000"/>
              </a:spcBef>
              <a:buFont typeface="Wingdings" panose="05000000000000000000" pitchFamily="2" charset="2"/>
              <a:buNone/>
            </a:pPr>
            <a:r>
              <a:rPr lang="en-US" altLang="zh-CN" sz="2400">
                <a:solidFill>
                  <a:schemeClr val="bg1"/>
                </a:solidFill>
              </a:rPr>
              <a:t>      </a:t>
            </a:r>
            <a:r>
              <a:rPr lang="zh-CN" altLang="en-US" sz="2400">
                <a:solidFill>
                  <a:schemeClr val="bg1"/>
                </a:solidFill>
              </a:rPr>
              <a:t>故与</a:t>
            </a:r>
            <a:r>
              <a:rPr lang="en-US" altLang="zh-CN" sz="2400">
                <a:solidFill>
                  <a:schemeClr val="bg1"/>
                </a:solidFill>
              </a:rPr>
              <a:t>N</a:t>
            </a:r>
            <a:r>
              <a:rPr lang="zh-CN" altLang="en-US" sz="2400">
                <a:solidFill>
                  <a:schemeClr val="bg1"/>
                </a:solidFill>
              </a:rPr>
              <a:t>序等价的邻居集数目</a:t>
            </a:r>
            <a:r>
              <a:rPr lang="en-US" altLang="zh-CN" sz="2400">
                <a:solidFill>
                  <a:schemeClr val="bg1"/>
                </a:solidFill>
              </a:rPr>
              <a:t>&gt;</a:t>
            </a:r>
          </a:p>
        </p:txBody>
      </p:sp>
      <p:graphicFrame>
        <p:nvGraphicFramePr>
          <p:cNvPr id="64518" name="Object 2">
            <a:extLst>
              <a:ext uri="{FF2B5EF4-FFF2-40B4-BE49-F238E27FC236}">
                <a16:creationId xmlns:a16="http://schemas.microsoft.com/office/drawing/2014/main" id="{072F8D04-48CE-439A-B2D3-F838AFEF0216}"/>
              </a:ext>
            </a:extLst>
          </p:cNvPr>
          <p:cNvGraphicFramePr>
            <a:graphicFrameLocks noChangeAspect="1"/>
          </p:cNvGraphicFramePr>
          <p:nvPr>
            <p:ph sz="quarter" idx="2"/>
          </p:nvPr>
        </p:nvGraphicFramePr>
        <p:xfrm>
          <a:off x="6661150" y="1196975"/>
          <a:ext cx="1511300" cy="787400"/>
        </p:xfrm>
        <a:graphic>
          <a:graphicData uri="http://schemas.openxmlformats.org/presentationml/2006/ole">
            <mc:AlternateContent xmlns:mc="http://schemas.openxmlformats.org/markup-compatibility/2006">
              <mc:Choice xmlns:v="urn:schemas-microsoft-com:vml" Requires="v">
                <p:oleObj spid="_x0000_s64521" name="Equation" r:id="rId4" imgW="596900" imgH="419100" progId="Equation.DSMT4">
                  <p:embed/>
                </p:oleObj>
              </mc:Choice>
              <mc:Fallback>
                <p:oleObj name="Equation" r:id="rId4" imgW="596900" imgH="41910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6661150" y="1196975"/>
                        <a:ext cx="15113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19" name="Rectangle 3">
            <a:extLst>
              <a:ext uri="{FF2B5EF4-FFF2-40B4-BE49-F238E27FC236}">
                <a16:creationId xmlns:a16="http://schemas.microsoft.com/office/drawing/2014/main" id="{FB090AF5-7D6A-416A-BB82-0F710C8E9071}"/>
              </a:ext>
            </a:extLst>
          </p:cNvPr>
          <p:cNvGraphicFramePr>
            <a:graphicFrameLocks/>
          </p:cNvGraphicFramePr>
          <p:nvPr/>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spid="_x0000_s64522" name="Equation" r:id="rId6" imgW="0" imgH="0" progId="Equation.DSMT4">
                  <p:embed/>
                </p:oleObj>
              </mc:Choice>
              <mc:Fallback>
                <p:oleObj name="Equation" r:id="rId6" imgW="0" imgH="0" progId="Equation.DSMT4">
                  <p:embed/>
                  <p:pic>
                    <p:nvPicPr>
                      <p:cNvPr id="0" name="Rectangle 3"/>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20" name="Object 4">
            <a:extLst>
              <a:ext uri="{FF2B5EF4-FFF2-40B4-BE49-F238E27FC236}">
                <a16:creationId xmlns:a16="http://schemas.microsoft.com/office/drawing/2014/main" id="{00C4C511-DCB3-439C-AC4B-DD62DAC161D6}"/>
              </a:ext>
            </a:extLst>
          </p:cNvPr>
          <p:cNvGraphicFramePr>
            <a:graphicFrameLocks noChangeAspect="1"/>
          </p:cNvGraphicFramePr>
          <p:nvPr>
            <p:ph sz="quarter" idx="3"/>
          </p:nvPr>
        </p:nvGraphicFramePr>
        <p:xfrm>
          <a:off x="4716463" y="4754563"/>
          <a:ext cx="2952750" cy="1158875"/>
        </p:xfrm>
        <a:graphic>
          <a:graphicData uri="http://schemas.openxmlformats.org/presentationml/2006/ole">
            <mc:AlternateContent xmlns:mc="http://schemas.openxmlformats.org/markup-compatibility/2006">
              <mc:Choice xmlns:v="urn:schemas-microsoft-com:vml" Requires="v">
                <p:oleObj spid="_x0000_s64523" name="Equation" r:id="rId7" imgW="850531" imgH="418918" progId="Equation.DSMT4">
                  <p:embed/>
                </p:oleObj>
              </mc:Choice>
              <mc:Fallback>
                <p:oleObj name="Equation" r:id="rId7" imgW="850531" imgH="418918" progId="Equation.DSMT4">
                  <p:embed/>
                  <p:pic>
                    <p:nvPicPr>
                      <p:cNvPr id="0" name="Object 4"/>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4716463" y="4754563"/>
                        <a:ext cx="2952750"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日期占位符 5">
            <a:extLst>
              <a:ext uri="{FF2B5EF4-FFF2-40B4-BE49-F238E27FC236}">
                <a16:creationId xmlns:a16="http://schemas.microsoft.com/office/drawing/2014/main" id="{9EB917D3-CBE1-4B12-ADD3-6FD6D50444B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6563" name="灯片编号占位符 7">
            <a:extLst>
              <a:ext uri="{FF2B5EF4-FFF2-40B4-BE49-F238E27FC236}">
                <a16:creationId xmlns:a16="http://schemas.microsoft.com/office/drawing/2014/main" id="{287D6B9F-686D-49BE-B0F4-A7B7E71FC5D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E6A06FF-D441-4497-AA13-CBE49F80CE30}" type="slidenum">
              <a:rPr lang="en-US" altLang="zh-CN" sz="1400" b="0">
                <a:solidFill>
                  <a:srgbClr val="00CC00"/>
                </a:solidFill>
                <a:ea typeface="宋体" panose="02010600030101010101" pitchFamily="2" charset="-122"/>
              </a:rPr>
              <a:pPr>
                <a:spcBef>
                  <a:spcPct val="0"/>
                </a:spcBef>
                <a:buClrTx/>
                <a:buFontTx/>
                <a:buNone/>
              </a:pPr>
              <a:t>42</a:t>
            </a:fld>
            <a:endParaRPr lang="en-US" altLang="zh-CN" sz="1400" b="0">
              <a:solidFill>
                <a:srgbClr val="00CC00"/>
              </a:solidFill>
              <a:ea typeface="宋体" panose="02010600030101010101" pitchFamily="2" charset="-122"/>
            </a:endParaRPr>
          </a:p>
        </p:txBody>
      </p:sp>
      <p:sp>
        <p:nvSpPr>
          <p:cNvPr id="66564" name="Rectangle 2">
            <a:extLst>
              <a:ext uri="{FF2B5EF4-FFF2-40B4-BE49-F238E27FC236}">
                <a16:creationId xmlns:a16="http://schemas.microsoft.com/office/drawing/2014/main" id="{9CD9260C-6F4A-40CB-B7C9-4ADF76AC89B7}"/>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66565" name="Rectangle 3">
            <a:extLst>
              <a:ext uri="{FF2B5EF4-FFF2-40B4-BE49-F238E27FC236}">
                <a16:creationId xmlns:a16="http://schemas.microsoft.com/office/drawing/2014/main" id="{13FAF4DD-1544-43C1-B6FE-872C34EF0B7C}"/>
              </a:ext>
            </a:extLst>
          </p:cNvPr>
          <p:cNvSpPr>
            <a:spLocks noGrp="1" noChangeArrowheads="1"/>
          </p:cNvSpPr>
          <p:nvPr>
            <p:ph type="body" sz="half" idx="1"/>
          </p:nvPr>
        </p:nvSpPr>
        <p:spPr>
          <a:xfrm>
            <a:off x="252413" y="765175"/>
            <a:ext cx="8893175" cy="5768975"/>
          </a:xfrm>
        </p:spPr>
        <p:txBody>
          <a:bodyPr/>
          <a:lstStyle/>
          <a:p>
            <a:pPr marL="533400" indent="-533400" algn="just">
              <a:spcBef>
                <a:spcPct val="35000"/>
              </a:spcBef>
              <a:buFont typeface="Wingdings" panose="05000000000000000000" pitchFamily="2" charset="2"/>
              <a:buNone/>
            </a:pPr>
            <a:r>
              <a:rPr lang="en-US" altLang="zh-CN" sz="2600">
                <a:solidFill>
                  <a:srgbClr val="00FF00"/>
                </a:solidFill>
              </a:rPr>
              <a:t>Lemma3.20</a:t>
            </a:r>
            <a:r>
              <a:rPr lang="en-US" altLang="zh-CN" sz="2600">
                <a:solidFill>
                  <a:schemeClr val="bg1"/>
                </a:solidFill>
              </a:rPr>
              <a:t> </a:t>
            </a:r>
            <a:r>
              <a:rPr lang="zh-CN" altLang="en-US" sz="2600">
                <a:solidFill>
                  <a:schemeClr val="bg1"/>
                </a:solidFill>
              </a:rPr>
              <a:t>在</a:t>
            </a:r>
            <a:r>
              <a:rPr lang="en-US" altLang="zh-CN" sz="2600">
                <a:solidFill>
                  <a:schemeClr val="bg1"/>
                </a:solidFill>
              </a:rPr>
              <a:t>exec(S</a:t>
            </a:r>
            <a:r>
              <a:rPr lang="en-US" altLang="zh-CN" sz="2600" baseline="-25000">
                <a:solidFill>
                  <a:schemeClr val="bg1"/>
                </a:solidFill>
              </a:rPr>
              <a:t>n</a:t>
            </a:r>
            <a:r>
              <a:rPr lang="en-US" altLang="zh-CN" sz="2600">
                <a:solidFill>
                  <a:schemeClr val="bg1"/>
                </a:solidFill>
              </a:rPr>
              <a:t>)</a:t>
            </a:r>
            <a:r>
              <a:rPr lang="zh-CN" altLang="en-US" sz="2600">
                <a:solidFill>
                  <a:schemeClr val="bg1"/>
                </a:solidFill>
              </a:rPr>
              <a:t>里，主动轮的数目至少为</a:t>
            </a:r>
            <a:r>
              <a:rPr lang="en-US" altLang="zh-CN" sz="2600">
                <a:solidFill>
                  <a:schemeClr val="bg1"/>
                </a:solidFill>
              </a:rPr>
              <a:t>n/8</a:t>
            </a:r>
            <a:r>
              <a:rPr lang="zh-CN" altLang="en-US" sz="2600">
                <a:solidFill>
                  <a:schemeClr val="bg1"/>
                </a:solidFill>
              </a:rPr>
              <a:t>。</a:t>
            </a:r>
          </a:p>
          <a:p>
            <a:pPr marL="533400" indent="-533400" algn="just">
              <a:spcBef>
                <a:spcPct val="35000"/>
              </a:spcBef>
              <a:buFont typeface="Wingdings" panose="05000000000000000000" pitchFamily="2" charset="2"/>
              <a:buNone/>
            </a:pPr>
            <a:r>
              <a:rPr lang="en-US" altLang="zh-CN" sz="2600">
                <a:solidFill>
                  <a:srgbClr val="00FF00"/>
                </a:solidFill>
              </a:rPr>
              <a:t>Pf</a:t>
            </a:r>
            <a:r>
              <a:rPr lang="zh-CN" altLang="en-US" sz="2600">
                <a:solidFill>
                  <a:srgbClr val="00FF00"/>
                </a:solidFill>
              </a:rPr>
              <a:t>：</a:t>
            </a:r>
            <a:r>
              <a:rPr lang="zh-CN" altLang="en-US" sz="2600">
                <a:solidFill>
                  <a:schemeClr val="bg1"/>
                </a:solidFill>
              </a:rPr>
              <a:t>设主动轮数目</a:t>
            </a:r>
            <a:r>
              <a:rPr lang="en-US" altLang="zh-CN" sz="2600">
                <a:solidFill>
                  <a:schemeClr val="bg1"/>
                </a:solidFill>
              </a:rPr>
              <a:t>T&lt;n/8</a:t>
            </a:r>
            <a:r>
              <a:rPr lang="zh-CN" altLang="en-US" sz="2600">
                <a:solidFill>
                  <a:schemeClr val="bg1"/>
                </a:solidFill>
              </a:rPr>
              <a:t>。</a:t>
            </a:r>
            <a:r>
              <a:rPr lang="en-US" altLang="zh-CN" sz="2600">
                <a:solidFill>
                  <a:srgbClr val="6CE927"/>
                </a:solidFill>
              </a:rPr>
              <a:t>//</a:t>
            </a:r>
            <a:r>
              <a:rPr lang="zh-CN" altLang="en-US" sz="2600">
                <a:solidFill>
                  <a:srgbClr val="6CE927"/>
                </a:solidFill>
              </a:rPr>
              <a:t>反证法</a:t>
            </a:r>
          </a:p>
          <a:p>
            <a:pPr marL="533400" indent="-533400" algn="just">
              <a:spcBef>
                <a:spcPct val="35000"/>
              </a:spcBef>
              <a:buFont typeface="Wingdings" panose="05000000000000000000" pitchFamily="2" charset="2"/>
              <a:buNone/>
            </a:pPr>
            <a:r>
              <a:rPr lang="zh-CN" altLang="en-US" sz="2600">
                <a:solidFill>
                  <a:schemeClr val="bg1"/>
                </a:solidFill>
              </a:rPr>
              <a:t>		设</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是</a:t>
            </a:r>
            <a:r>
              <a:rPr lang="en-US" altLang="zh-CN" sz="2600">
                <a:solidFill>
                  <a:schemeClr val="bg1"/>
                </a:solidFill>
              </a:rPr>
              <a:t>exec(S</a:t>
            </a:r>
            <a:r>
              <a:rPr lang="en-US" altLang="zh-CN" sz="2600" baseline="-25000">
                <a:solidFill>
                  <a:schemeClr val="bg1"/>
                </a:solidFill>
              </a:rPr>
              <a:t>n</a:t>
            </a:r>
            <a:r>
              <a:rPr lang="en-US" altLang="zh-CN" sz="2600">
                <a:solidFill>
                  <a:schemeClr val="bg1"/>
                </a:solidFill>
              </a:rPr>
              <a:t>)</a:t>
            </a:r>
            <a:r>
              <a:rPr lang="zh-CN" altLang="en-US" sz="2600">
                <a:solidFill>
                  <a:schemeClr val="bg1"/>
                </a:solidFill>
              </a:rPr>
              <a:t>里被选为</a:t>
            </a:r>
            <a:r>
              <a:rPr lang="en-US" altLang="zh-CN" sz="2600">
                <a:solidFill>
                  <a:schemeClr val="bg1"/>
                </a:solidFill>
              </a:rPr>
              <a:t>leader</a:t>
            </a:r>
            <a:r>
              <a:rPr lang="zh-CN" altLang="en-US" sz="2600">
                <a:solidFill>
                  <a:schemeClr val="bg1"/>
                </a:solidFill>
              </a:rPr>
              <a:t>的结点，由引理</a:t>
            </a:r>
            <a:r>
              <a:rPr lang="en-US" altLang="zh-CN" sz="2600">
                <a:solidFill>
                  <a:schemeClr val="bg1"/>
                </a:solidFill>
              </a:rPr>
              <a:t>3.19</a:t>
            </a:r>
            <a:r>
              <a:rPr lang="zh-CN" altLang="en-US" sz="2600">
                <a:solidFill>
                  <a:schemeClr val="bg1"/>
                </a:solidFill>
              </a:rPr>
              <a:t>知，与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a:t>
            </a:r>
            <a:r>
              <a:rPr lang="en-US" altLang="zh-CN" sz="2600">
                <a:solidFill>
                  <a:schemeClr val="bg1"/>
                </a:solidFill>
              </a:rPr>
              <a:t>T-</a:t>
            </a:r>
            <a:r>
              <a:rPr lang="zh-CN" altLang="en-US" sz="2600">
                <a:solidFill>
                  <a:schemeClr val="bg1"/>
                </a:solidFill>
              </a:rPr>
              <a:t>邻居集</a:t>
            </a:r>
            <a:r>
              <a:rPr lang="zh-CN" altLang="en-US" sz="2600">
                <a:solidFill>
                  <a:srgbClr val="00FF00"/>
                </a:solidFill>
              </a:rPr>
              <a:t>序等价的</a:t>
            </a:r>
            <a:r>
              <a:rPr lang="en-US" altLang="zh-CN" sz="2600">
                <a:solidFill>
                  <a:srgbClr val="00FF00"/>
                </a:solidFill>
              </a:rPr>
              <a:t>T-</a:t>
            </a:r>
            <a:r>
              <a:rPr lang="zh-CN" altLang="en-US" sz="2600">
                <a:solidFill>
                  <a:srgbClr val="00FF00"/>
                </a:solidFill>
              </a:rPr>
              <a:t>邻居集个数</a:t>
            </a:r>
            <a:r>
              <a:rPr lang="zh-CN" altLang="en-US" sz="2600">
                <a:solidFill>
                  <a:schemeClr val="bg1"/>
                </a:solidFill>
              </a:rPr>
              <a:t>大于</a:t>
            </a:r>
          </a:p>
          <a:p>
            <a:pPr marL="533400" indent="-533400" algn="just">
              <a:spcBef>
                <a:spcPct val="35000"/>
              </a:spcBef>
              <a:buFont typeface="Wingdings" panose="05000000000000000000" pitchFamily="2" charset="2"/>
              <a:buNone/>
            </a:pPr>
            <a:r>
              <a:rPr lang="zh-CN" altLang="en-US" sz="2600">
                <a:solidFill>
                  <a:schemeClr val="bg1"/>
                </a:solidFill>
              </a:rPr>
              <a:t>                  </a:t>
            </a:r>
          </a:p>
          <a:p>
            <a:pPr marL="533400" indent="-533400" algn="just">
              <a:spcBef>
                <a:spcPct val="35000"/>
              </a:spcBef>
              <a:buFont typeface="Wingdings" panose="05000000000000000000" pitchFamily="2" charset="2"/>
              <a:buNone/>
            </a:pPr>
            <a:endParaRPr lang="zh-CN" altLang="en-US" sz="2600">
              <a:solidFill>
                <a:schemeClr val="bg1"/>
              </a:solidFill>
            </a:endParaRPr>
          </a:p>
          <a:p>
            <a:pPr marL="533400" indent="-533400" algn="just">
              <a:spcBef>
                <a:spcPct val="35000"/>
              </a:spcBef>
              <a:buFont typeface="Wingdings" panose="05000000000000000000" pitchFamily="2" charset="2"/>
              <a:buNone/>
            </a:pPr>
            <a:r>
              <a:rPr lang="zh-CN" altLang="en-US" sz="2600">
                <a:solidFill>
                  <a:schemeClr val="bg1"/>
                </a:solidFill>
              </a:rPr>
              <a:t>		</a:t>
            </a:r>
          </a:p>
          <a:p>
            <a:pPr marL="533400" indent="-533400" algn="just">
              <a:spcBef>
                <a:spcPct val="35000"/>
              </a:spcBef>
              <a:buFont typeface="Wingdings" panose="05000000000000000000" pitchFamily="2" charset="2"/>
              <a:buNone/>
            </a:pPr>
            <a:r>
              <a:rPr lang="zh-CN" altLang="en-US" sz="2600">
                <a:solidFill>
                  <a:schemeClr val="bg1"/>
                </a:solidFill>
              </a:rPr>
              <a:t>      </a:t>
            </a:r>
          </a:p>
          <a:p>
            <a:pPr marL="533400" indent="-533400" algn="just">
              <a:spcBef>
                <a:spcPct val="70000"/>
              </a:spcBef>
              <a:buFont typeface="Wingdings" panose="05000000000000000000" pitchFamily="2" charset="2"/>
              <a:buNone/>
            </a:pPr>
            <a:r>
              <a:rPr lang="zh-CN" altLang="en-US" sz="2600">
                <a:solidFill>
                  <a:schemeClr val="bg1"/>
                </a:solidFill>
              </a:rPr>
              <a:t>      因此，存在某个异于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的结点</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的</a:t>
            </a:r>
            <a:r>
              <a:rPr lang="en-US" altLang="zh-CN" sz="2600">
                <a:solidFill>
                  <a:schemeClr val="bg1"/>
                </a:solidFill>
              </a:rPr>
              <a:t>T-</a:t>
            </a:r>
            <a:r>
              <a:rPr lang="zh-CN" altLang="en-US" sz="2600">
                <a:solidFill>
                  <a:schemeClr val="bg1"/>
                </a:solidFill>
              </a:rPr>
              <a:t>邻居集与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a:t>
            </a:r>
            <a:r>
              <a:rPr lang="en-US" altLang="zh-CN" sz="2600">
                <a:solidFill>
                  <a:schemeClr val="bg1"/>
                </a:solidFill>
              </a:rPr>
              <a:t>T-</a:t>
            </a:r>
            <a:r>
              <a:rPr lang="zh-CN" altLang="en-US" sz="2600">
                <a:solidFill>
                  <a:schemeClr val="bg1"/>
                </a:solidFill>
              </a:rPr>
              <a:t>邻居集是序等价的。由引理</a:t>
            </a:r>
            <a:r>
              <a:rPr lang="en-US" altLang="zh-CN" sz="2600">
                <a:solidFill>
                  <a:schemeClr val="bg1"/>
                </a:solidFill>
              </a:rPr>
              <a:t>3.17</a:t>
            </a:r>
            <a:r>
              <a:rPr lang="zh-CN" altLang="en-US" sz="2600">
                <a:solidFill>
                  <a:schemeClr val="bg1"/>
                </a:solidFill>
              </a:rPr>
              <a:t>知，</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的行为相似，故</a:t>
            </a:r>
            <a:r>
              <a:rPr lang="en-US" altLang="zh-CN" sz="2600">
                <a:solidFill>
                  <a:schemeClr val="bg1"/>
                </a:solidFill>
              </a:rPr>
              <a:t>P</a:t>
            </a:r>
            <a:r>
              <a:rPr lang="en-US" altLang="zh-CN" sz="2600" baseline="-25000">
                <a:solidFill>
                  <a:schemeClr val="bg1"/>
                </a:solidFill>
              </a:rPr>
              <a:t>j</a:t>
            </a:r>
            <a:r>
              <a:rPr lang="zh-CN" altLang="en-US" sz="2600">
                <a:solidFill>
                  <a:schemeClr val="bg1"/>
                </a:solidFill>
              </a:rPr>
              <a:t>亦被选为</a:t>
            </a:r>
            <a:r>
              <a:rPr lang="en-US" altLang="zh-CN" sz="2600">
                <a:solidFill>
                  <a:schemeClr val="bg1"/>
                </a:solidFill>
              </a:rPr>
              <a:t>leader</a:t>
            </a:r>
            <a:r>
              <a:rPr lang="zh-CN" altLang="en-US" sz="2600">
                <a:solidFill>
                  <a:schemeClr val="bg1"/>
                </a:solidFill>
              </a:rPr>
              <a:t>，这与</a:t>
            </a:r>
            <a:r>
              <a:rPr lang="en-US" altLang="zh-CN" sz="2600">
                <a:solidFill>
                  <a:schemeClr val="bg1"/>
                </a:solidFill>
              </a:rPr>
              <a:t>A</a:t>
            </a:r>
            <a:r>
              <a:rPr lang="zh-CN" altLang="en-US" sz="2600">
                <a:solidFill>
                  <a:schemeClr val="bg1"/>
                </a:solidFill>
              </a:rPr>
              <a:t>是正确的算法矛盾！</a:t>
            </a:r>
            <a:r>
              <a:rPr lang="zh-CN" altLang="en-US" sz="2600"/>
              <a:t>□</a:t>
            </a:r>
          </a:p>
        </p:txBody>
      </p:sp>
      <p:graphicFrame>
        <p:nvGraphicFramePr>
          <p:cNvPr id="66566" name="Object 2">
            <a:extLst>
              <a:ext uri="{FF2B5EF4-FFF2-40B4-BE49-F238E27FC236}">
                <a16:creationId xmlns:a16="http://schemas.microsoft.com/office/drawing/2014/main" id="{7127D344-982C-422C-934B-7DB5BF9E1F4F}"/>
              </a:ext>
            </a:extLst>
          </p:cNvPr>
          <p:cNvGraphicFramePr>
            <a:graphicFrameLocks noChangeAspect="1"/>
          </p:cNvGraphicFramePr>
          <p:nvPr>
            <p:ph sz="quarter" idx="3"/>
          </p:nvPr>
        </p:nvGraphicFramePr>
        <p:xfrm>
          <a:off x="1692275" y="2636838"/>
          <a:ext cx="5689600" cy="1228725"/>
        </p:xfrm>
        <a:graphic>
          <a:graphicData uri="http://schemas.openxmlformats.org/presentationml/2006/ole">
            <mc:AlternateContent xmlns:mc="http://schemas.openxmlformats.org/markup-compatibility/2006">
              <mc:Choice xmlns:v="urn:schemas-microsoft-com:vml" Requires="v">
                <p:oleObj spid="_x0000_s66569" name="Equation" r:id="rId4" imgW="1943100" imgH="419100" progId="Equation.DSMT4">
                  <p:embed/>
                </p:oleObj>
              </mc:Choice>
              <mc:Fallback>
                <p:oleObj name="Equation" r:id="rId4" imgW="1943100" imgH="41910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692275" y="2636838"/>
                        <a:ext cx="5689600"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7" name="Rectangle 3">
            <a:extLst>
              <a:ext uri="{FF2B5EF4-FFF2-40B4-BE49-F238E27FC236}">
                <a16:creationId xmlns:a16="http://schemas.microsoft.com/office/drawing/2014/main" id="{F09DE833-EF98-4CA8-A60B-FDC3CE213D71}"/>
              </a:ext>
            </a:extLst>
          </p:cNvPr>
          <p:cNvGraphicFramePr>
            <a:graphicFrameLocks/>
          </p:cNvGraphicFramePr>
          <p:nvPr/>
        </p:nvGraphicFramePr>
        <p:xfrm>
          <a:off x="1422400" y="1358900"/>
          <a:ext cx="6096000" cy="4064000"/>
        </p:xfrm>
        <a:graphic>
          <a:graphicData uri="http://schemas.openxmlformats.org/presentationml/2006/ole">
            <mc:AlternateContent xmlns:mc="http://schemas.openxmlformats.org/markup-compatibility/2006">
              <mc:Choice xmlns:v="urn:schemas-microsoft-com:vml" Requires="v">
                <p:oleObj spid="_x0000_s66570" name="Equation" r:id="rId6" imgW="0" imgH="0" progId="Equation.DSMT4">
                  <p:embed/>
                </p:oleObj>
              </mc:Choice>
              <mc:Fallback>
                <p:oleObj name="Equation" r:id="rId6" imgW="0" imgH="0" progId="Equation.DSMT4">
                  <p:embed/>
                  <p:pic>
                    <p:nvPicPr>
                      <p:cNvPr id="0" name="Rectangle 3"/>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422400" y="1358900"/>
                        <a:ext cx="6096000"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8" name="Object 4">
            <a:extLst>
              <a:ext uri="{FF2B5EF4-FFF2-40B4-BE49-F238E27FC236}">
                <a16:creationId xmlns:a16="http://schemas.microsoft.com/office/drawing/2014/main" id="{3FB344C4-5456-45DA-8217-20E5D1F67DCC}"/>
              </a:ext>
            </a:extLst>
          </p:cNvPr>
          <p:cNvGraphicFramePr>
            <a:graphicFrameLocks noChangeAspect="1"/>
          </p:cNvGraphicFramePr>
          <p:nvPr/>
        </p:nvGraphicFramePr>
        <p:xfrm>
          <a:off x="1627188" y="3933825"/>
          <a:ext cx="4673600" cy="1073150"/>
        </p:xfrm>
        <a:graphic>
          <a:graphicData uri="http://schemas.openxmlformats.org/presentationml/2006/ole">
            <mc:AlternateContent xmlns:mc="http://schemas.openxmlformats.org/markup-compatibility/2006">
              <mc:Choice xmlns:v="urn:schemas-microsoft-com:vml" Requires="v">
                <p:oleObj spid="_x0000_s66571" name="Equation" r:id="rId7" imgW="1269449" imgH="393529" progId="Equation.DSMT4">
                  <p:embed/>
                </p:oleObj>
              </mc:Choice>
              <mc:Fallback>
                <p:oleObj name="Equation" r:id="rId7" imgW="1269449" imgH="393529" progId="Equation.DSMT4">
                  <p:embed/>
                  <p:pic>
                    <p:nvPicPr>
                      <p:cNvPr id="0" name="Object 4"/>
                      <p:cNvPicPr>
                        <a:picLocks noChangeAspect="1" noChangeArrowheads="1"/>
                      </p:cNvPicPr>
                      <p:nvPr/>
                    </p:nvPicPr>
                    <p:blipFill>
                      <a:blip r:embed="rId8">
                        <a:lum bright="100000"/>
                        <a:extLst>
                          <a:ext uri="{28A0092B-C50C-407E-A947-70E740481C1C}">
                            <a14:useLocalDpi xmlns:a14="http://schemas.microsoft.com/office/drawing/2010/main" val="0"/>
                          </a:ext>
                        </a:extLst>
                      </a:blip>
                      <a:srcRect/>
                      <a:stretch>
                        <a:fillRect/>
                      </a:stretch>
                    </p:blipFill>
                    <p:spPr bwMode="auto">
                      <a:xfrm>
                        <a:off x="1627188" y="3933825"/>
                        <a:ext cx="4673600" cy="107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日期占位符 5">
            <a:extLst>
              <a:ext uri="{FF2B5EF4-FFF2-40B4-BE49-F238E27FC236}">
                <a16:creationId xmlns:a16="http://schemas.microsoft.com/office/drawing/2014/main" id="{DA00ECBF-9B47-440C-AD48-AB5B41371D1B}"/>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68611" name="灯片编号占位符 7">
            <a:extLst>
              <a:ext uri="{FF2B5EF4-FFF2-40B4-BE49-F238E27FC236}">
                <a16:creationId xmlns:a16="http://schemas.microsoft.com/office/drawing/2014/main" id="{391348E3-8D3C-4241-9026-33FC0650344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A8A2124F-BB0E-4D46-A547-22E0D305D56C}" type="slidenum">
              <a:rPr lang="en-US" altLang="zh-CN" sz="1400" b="0">
                <a:solidFill>
                  <a:srgbClr val="00CC00"/>
                </a:solidFill>
                <a:ea typeface="宋体" panose="02010600030101010101" pitchFamily="2" charset="-122"/>
              </a:rPr>
              <a:pPr>
                <a:spcBef>
                  <a:spcPct val="0"/>
                </a:spcBef>
                <a:buClrTx/>
                <a:buFontTx/>
                <a:buNone/>
              </a:pPr>
              <a:t>43</a:t>
            </a:fld>
            <a:endParaRPr lang="en-US" altLang="zh-CN" sz="1400" b="0">
              <a:solidFill>
                <a:srgbClr val="00CC00"/>
              </a:solidFill>
              <a:ea typeface="宋体" panose="02010600030101010101" pitchFamily="2" charset="-122"/>
            </a:endParaRPr>
          </a:p>
        </p:txBody>
      </p:sp>
      <p:sp>
        <p:nvSpPr>
          <p:cNvPr id="68612" name="Rectangle 2">
            <a:extLst>
              <a:ext uri="{FF2B5EF4-FFF2-40B4-BE49-F238E27FC236}">
                <a16:creationId xmlns:a16="http://schemas.microsoft.com/office/drawing/2014/main" id="{7C13DA46-AEC2-4AC8-97BC-120C94E0326F}"/>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68613" name="Rectangle 3">
            <a:extLst>
              <a:ext uri="{FF2B5EF4-FFF2-40B4-BE49-F238E27FC236}">
                <a16:creationId xmlns:a16="http://schemas.microsoft.com/office/drawing/2014/main" id="{9A0D32E5-EDDC-4963-A6C7-A9D60DACAD60}"/>
              </a:ext>
            </a:extLst>
          </p:cNvPr>
          <p:cNvSpPr>
            <a:spLocks noGrp="1" noChangeArrowheads="1"/>
          </p:cNvSpPr>
          <p:nvPr>
            <p:ph type="body" sz="half" idx="1"/>
          </p:nvPr>
        </p:nvSpPr>
        <p:spPr>
          <a:xfrm>
            <a:off x="0" y="692150"/>
            <a:ext cx="8712200" cy="5975350"/>
          </a:xfrm>
        </p:spPr>
        <p:txBody>
          <a:bodyPr/>
          <a:lstStyle/>
          <a:p>
            <a:pPr marL="533400" indent="-533400" algn="just">
              <a:lnSpc>
                <a:spcPct val="120000"/>
              </a:lnSpc>
              <a:spcBef>
                <a:spcPct val="30000"/>
              </a:spcBef>
              <a:spcAft>
                <a:spcPct val="30000"/>
              </a:spcAft>
              <a:buFont typeface="Wingdings" panose="05000000000000000000" pitchFamily="2" charset="2"/>
              <a:buNone/>
            </a:pPr>
            <a:r>
              <a:rPr lang="en-US" altLang="zh-CN" sz="2600">
                <a:solidFill>
                  <a:srgbClr val="00FF00"/>
                </a:solidFill>
              </a:rPr>
              <a:t>Lemma3.21</a:t>
            </a:r>
            <a:r>
              <a:rPr lang="en-US" altLang="zh-CN" sz="2600">
                <a:solidFill>
                  <a:schemeClr val="bg1"/>
                </a:solidFill>
              </a:rPr>
              <a:t> </a:t>
            </a:r>
            <a:r>
              <a:rPr lang="zh-CN" altLang="en-US" sz="2600">
                <a:solidFill>
                  <a:schemeClr val="bg1"/>
                </a:solidFill>
              </a:rPr>
              <a:t>对于</a:t>
            </a:r>
            <a:r>
              <a:rPr lang="zh-CN" altLang="en-US" sz="2600">
                <a:solidFill>
                  <a:schemeClr val="bg1"/>
                </a:solidFill>
                <a:latin typeface="DotumChe" panose="020B0609000101010101" pitchFamily="49" charset="-127"/>
                <a:ea typeface="DotumChe" panose="020B0609000101010101" pitchFamily="49" charset="-127"/>
              </a:rPr>
              <a:t>∀</a:t>
            </a:r>
            <a:r>
              <a:rPr lang="en-US" altLang="zh-CN" sz="2600">
                <a:solidFill>
                  <a:schemeClr val="bg1"/>
                </a:solidFill>
              </a:rPr>
              <a:t>k</a:t>
            </a:r>
            <a:r>
              <a:rPr lang="en-US" altLang="zh-CN" sz="2600">
                <a:solidFill>
                  <a:schemeClr val="bg1"/>
                </a:solidFill>
                <a:latin typeface="黑体" panose="02010609060101010101" pitchFamily="49" charset="-122"/>
              </a:rPr>
              <a:t>∈</a:t>
            </a:r>
            <a:r>
              <a:rPr lang="en-US" altLang="zh-CN" sz="2600">
                <a:solidFill>
                  <a:schemeClr val="bg1"/>
                </a:solidFill>
              </a:rPr>
              <a:t>[1</a:t>
            </a:r>
            <a:r>
              <a:rPr lang="zh-CN" altLang="en-US" sz="2600">
                <a:solidFill>
                  <a:schemeClr val="bg1"/>
                </a:solidFill>
              </a:rPr>
              <a:t>，</a:t>
            </a:r>
            <a:r>
              <a:rPr lang="en-US" altLang="zh-CN" sz="2600">
                <a:solidFill>
                  <a:schemeClr val="bg1"/>
                </a:solidFill>
              </a:rPr>
              <a:t>n/8]</a:t>
            </a:r>
            <a:r>
              <a:rPr lang="zh-CN" altLang="en-US" sz="2600">
                <a:solidFill>
                  <a:schemeClr val="bg1"/>
                </a:solidFill>
              </a:rPr>
              <a:t>，在</a:t>
            </a:r>
            <a:r>
              <a:rPr lang="en-US" altLang="zh-CN" sz="2600">
                <a:solidFill>
                  <a:schemeClr val="bg1"/>
                </a:solidFill>
              </a:rPr>
              <a:t>exec(S</a:t>
            </a:r>
            <a:r>
              <a:rPr lang="en-US" altLang="zh-CN" sz="2600" baseline="-25000">
                <a:solidFill>
                  <a:schemeClr val="bg1"/>
                </a:solidFill>
              </a:rPr>
              <a:t>n</a:t>
            </a:r>
            <a:r>
              <a:rPr lang="en-US" altLang="zh-CN" sz="2600">
                <a:solidFill>
                  <a:schemeClr val="bg1"/>
                </a:solidFill>
              </a:rPr>
              <a:t>)</a:t>
            </a:r>
            <a:r>
              <a:rPr lang="zh-CN" altLang="en-US" sz="2600">
                <a:solidFill>
                  <a:schemeClr val="bg1"/>
                </a:solidFill>
              </a:rPr>
              <a:t>的第</a:t>
            </a:r>
            <a:r>
              <a:rPr lang="en-US" altLang="zh-CN" sz="2600">
                <a:solidFill>
                  <a:schemeClr val="bg1"/>
                </a:solidFill>
              </a:rPr>
              <a:t>k</a:t>
            </a:r>
            <a:r>
              <a:rPr lang="zh-CN" altLang="en-US" sz="2600">
                <a:solidFill>
                  <a:schemeClr val="bg1"/>
                </a:solidFill>
              </a:rPr>
              <a:t>个主动轮里，至少有                         个</a:t>
            </a:r>
            <a:r>
              <a:rPr lang="en-US" altLang="zh-CN" sz="2600">
                <a:solidFill>
                  <a:schemeClr val="bg1"/>
                </a:solidFill>
              </a:rPr>
              <a:t>msg</a:t>
            </a:r>
            <a:r>
              <a:rPr lang="zh-CN" altLang="en-US" sz="2600">
                <a:solidFill>
                  <a:schemeClr val="bg1"/>
                </a:solidFill>
              </a:rPr>
              <a:t>被发送。</a:t>
            </a:r>
          </a:p>
          <a:p>
            <a:pPr marL="533400" indent="-533400" algn="just">
              <a:lnSpc>
                <a:spcPct val="110000"/>
              </a:lnSpc>
              <a:buFont typeface="Wingdings" panose="05000000000000000000" pitchFamily="2" charset="2"/>
              <a:buNone/>
            </a:pPr>
            <a:r>
              <a:rPr lang="en-US" altLang="zh-CN" sz="2600">
                <a:solidFill>
                  <a:srgbClr val="00FF00"/>
                </a:solidFill>
              </a:rPr>
              <a:t>Pf</a:t>
            </a:r>
            <a:r>
              <a:rPr lang="zh-CN" altLang="en-US" sz="2600">
                <a:solidFill>
                  <a:srgbClr val="00FF00"/>
                </a:solidFill>
              </a:rPr>
              <a:t>：</a:t>
            </a:r>
            <a:r>
              <a:rPr lang="zh-CN" altLang="en-US" sz="2600">
                <a:solidFill>
                  <a:schemeClr val="bg1"/>
                </a:solidFill>
              </a:rPr>
              <a:t>考虑第</a:t>
            </a:r>
            <a:r>
              <a:rPr lang="en-US" altLang="zh-CN" sz="2600">
                <a:solidFill>
                  <a:schemeClr val="bg1"/>
                </a:solidFill>
              </a:rPr>
              <a:t>k</a:t>
            </a:r>
            <a:r>
              <a:rPr lang="zh-CN" altLang="en-US" sz="2600">
                <a:solidFill>
                  <a:schemeClr val="bg1"/>
                </a:solidFill>
              </a:rPr>
              <a:t>个主动轮，因它是主动的，故该轮里</a:t>
            </a:r>
            <a:r>
              <a:rPr lang="zh-CN" altLang="en-US" sz="2600">
                <a:solidFill>
                  <a:srgbClr val="00FF00"/>
                </a:solidFill>
              </a:rPr>
              <a:t>至少有一结点发送一个</a:t>
            </a:r>
            <a:r>
              <a:rPr lang="en-US" altLang="zh-CN" sz="2600">
                <a:solidFill>
                  <a:srgbClr val="00FF00"/>
                </a:solidFill>
              </a:rPr>
              <a:t>msg</a:t>
            </a:r>
            <a:r>
              <a:rPr lang="zh-CN" altLang="en-US" sz="2600">
                <a:solidFill>
                  <a:schemeClr val="bg1"/>
                </a:solidFill>
              </a:rPr>
              <a:t>，不妨设</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发送一个</a:t>
            </a:r>
            <a:r>
              <a:rPr lang="en-US" altLang="zh-CN" sz="2600">
                <a:solidFill>
                  <a:schemeClr val="bg1"/>
                </a:solidFill>
              </a:rPr>
              <a:t>msg</a:t>
            </a:r>
            <a:r>
              <a:rPr lang="zh-CN" altLang="en-US" sz="2600">
                <a:solidFill>
                  <a:schemeClr val="bg1"/>
                </a:solidFill>
              </a:rPr>
              <a:t>。</a:t>
            </a:r>
          </a:p>
          <a:p>
            <a:pPr marL="533400" indent="-533400" algn="just">
              <a:lnSpc>
                <a:spcPct val="110000"/>
              </a:lnSpc>
              <a:buFont typeface="Wingdings" panose="05000000000000000000" pitchFamily="2" charset="2"/>
              <a:buNone/>
            </a:pPr>
            <a:r>
              <a:rPr lang="zh-CN" altLang="en-US" sz="2600">
                <a:solidFill>
                  <a:schemeClr val="bg1"/>
                </a:solidFill>
              </a:rPr>
              <a:t>      由引理</a:t>
            </a:r>
            <a:r>
              <a:rPr lang="en-US" altLang="zh-CN" sz="2600">
                <a:solidFill>
                  <a:schemeClr val="bg1"/>
                </a:solidFill>
              </a:rPr>
              <a:t>3.19</a:t>
            </a:r>
            <a:r>
              <a:rPr lang="zh-CN" altLang="en-US" sz="2600">
                <a:solidFill>
                  <a:schemeClr val="bg1"/>
                </a:solidFill>
              </a:rPr>
              <a:t>知，与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a:t>
            </a:r>
            <a:r>
              <a:rPr lang="en-US" altLang="zh-CN" sz="2600">
                <a:solidFill>
                  <a:schemeClr val="bg1"/>
                </a:solidFill>
              </a:rPr>
              <a:t>k-</a:t>
            </a:r>
            <a:r>
              <a:rPr lang="zh-CN" altLang="en-US" sz="2600">
                <a:solidFill>
                  <a:schemeClr val="bg1"/>
                </a:solidFill>
              </a:rPr>
              <a:t>邻居集</a:t>
            </a:r>
            <a:r>
              <a:rPr lang="zh-CN" altLang="en-US" sz="2600">
                <a:solidFill>
                  <a:srgbClr val="00FF00"/>
                </a:solidFill>
              </a:rPr>
              <a:t>序等价的</a:t>
            </a:r>
            <a:r>
              <a:rPr lang="en-US" altLang="zh-CN" sz="2600">
                <a:solidFill>
                  <a:srgbClr val="00FF00"/>
                </a:solidFill>
              </a:rPr>
              <a:t>k-</a:t>
            </a:r>
            <a:r>
              <a:rPr lang="zh-CN" altLang="en-US" sz="2600">
                <a:solidFill>
                  <a:srgbClr val="00FF00"/>
                </a:solidFill>
              </a:rPr>
              <a:t>邻居集个数大于         </a:t>
            </a:r>
            <a:r>
              <a:rPr lang="zh-CN" altLang="en-US" sz="2600">
                <a:solidFill>
                  <a:schemeClr val="bg1"/>
                </a:solidFill>
              </a:rPr>
              <a:t>           ，因为每个</a:t>
            </a:r>
            <a:r>
              <a:rPr lang="en-US" altLang="zh-CN" sz="2600">
                <a:solidFill>
                  <a:schemeClr val="bg1"/>
                </a:solidFill>
              </a:rPr>
              <a:t>k-</a:t>
            </a:r>
            <a:r>
              <a:rPr lang="zh-CN" altLang="en-US" sz="2600">
                <a:solidFill>
                  <a:schemeClr val="bg1"/>
                </a:solidFill>
              </a:rPr>
              <a:t>邻居集中至少有一个结点</a:t>
            </a:r>
            <a:r>
              <a:rPr lang="en-US" altLang="zh-CN" sz="2600">
                <a:solidFill>
                  <a:schemeClr val="bg1"/>
                </a:solidFill>
              </a:rPr>
              <a:t>(k≥1)</a:t>
            </a:r>
            <a:r>
              <a:rPr lang="zh-CN" altLang="en-US" sz="2600">
                <a:solidFill>
                  <a:schemeClr val="bg1"/>
                </a:solidFill>
              </a:rPr>
              <a:t>，这也就是说至少有                    个结点，其</a:t>
            </a:r>
            <a:r>
              <a:rPr lang="en-US" altLang="zh-CN" sz="2600">
                <a:solidFill>
                  <a:schemeClr val="bg1"/>
                </a:solidFill>
              </a:rPr>
              <a:t>k-</a:t>
            </a:r>
            <a:r>
              <a:rPr lang="zh-CN" altLang="en-US" sz="2600">
                <a:solidFill>
                  <a:schemeClr val="bg1"/>
                </a:solidFill>
              </a:rPr>
              <a:t>邻居集与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a:t>
            </a:r>
            <a:r>
              <a:rPr lang="en-US" altLang="zh-CN" sz="2600">
                <a:solidFill>
                  <a:schemeClr val="bg1"/>
                </a:solidFill>
              </a:rPr>
              <a:t>k-</a:t>
            </a:r>
            <a:r>
              <a:rPr lang="zh-CN" altLang="en-US" sz="2600">
                <a:solidFill>
                  <a:schemeClr val="bg1"/>
                </a:solidFill>
              </a:rPr>
              <a:t>邻居集序等价。</a:t>
            </a:r>
          </a:p>
          <a:p>
            <a:pPr marL="533400" indent="-533400" algn="just">
              <a:lnSpc>
                <a:spcPct val="110000"/>
              </a:lnSpc>
              <a:buFont typeface="Wingdings" panose="05000000000000000000" pitchFamily="2" charset="2"/>
              <a:buNone/>
            </a:pPr>
            <a:r>
              <a:rPr lang="zh-CN" altLang="en-US" sz="2600">
                <a:solidFill>
                  <a:schemeClr val="bg1"/>
                </a:solidFill>
              </a:rPr>
              <a:t>      因此，由引理</a:t>
            </a:r>
            <a:r>
              <a:rPr lang="en-US" altLang="zh-CN" sz="2600">
                <a:solidFill>
                  <a:schemeClr val="bg1"/>
                </a:solidFill>
              </a:rPr>
              <a:t>3.17</a:t>
            </a:r>
            <a:r>
              <a:rPr lang="zh-CN" altLang="en-US" sz="2600">
                <a:solidFill>
                  <a:schemeClr val="bg1"/>
                </a:solidFill>
              </a:rPr>
              <a:t>知，这些结点与</a:t>
            </a:r>
            <a:r>
              <a:rPr lang="en-US" altLang="zh-CN" sz="2600">
                <a:solidFill>
                  <a:schemeClr val="bg1"/>
                </a:solidFill>
              </a:rPr>
              <a:t>P</a:t>
            </a:r>
            <a:r>
              <a:rPr lang="en-US" altLang="zh-CN" sz="2600" baseline="-25000">
                <a:solidFill>
                  <a:schemeClr val="bg1"/>
                </a:solidFill>
              </a:rPr>
              <a:t>i</a:t>
            </a:r>
            <a:r>
              <a:rPr lang="zh-CN" altLang="en-US" sz="2600">
                <a:solidFill>
                  <a:schemeClr val="bg1"/>
                </a:solidFill>
              </a:rPr>
              <a:t>的行为相似，即它们在第</a:t>
            </a:r>
            <a:r>
              <a:rPr lang="en-US" altLang="zh-CN" sz="2600">
                <a:solidFill>
                  <a:schemeClr val="bg1"/>
                </a:solidFill>
              </a:rPr>
              <a:t>k</a:t>
            </a:r>
            <a:r>
              <a:rPr lang="zh-CN" altLang="en-US" sz="2600">
                <a:solidFill>
                  <a:schemeClr val="bg1"/>
                </a:solidFill>
              </a:rPr>
              <a:t>个主动轮中发送</a:t>
            </a:r>
            <a:r>
              <a:rPr lang="en-US" altLang="zh-CN" sz="2600">
                <a:solidFill>
                  <a:schemeClr val="bg1"/>
                </a:solidFill>
              </a:rPr>
              <a:t>msg</a:t>
            </a:r>
            <a:r>
              <a:rPr lang="zh-CN" altLang="en-US" sz="2600">
                <a:solidFill>
                  <a:schemeClr val="bg1"/>
                </a:solidFill>
              </a:rPr>
              <a:t>。</a:t>
            </a:r>
          </a:p>
        </p:txBody>
      </p:sp>
      <p:graphicFrame>
        <p:nvGraphicFramePr>
          <p:cNvPr id="68614" name="Object 2">
            <a:extLst>
              <a:ext uri="{FF2B5EF4-FFF2-40B4-BE49-F238E27FC236}">
                <a16:creationId xmlns:a16="http://schemas.microsoft.com/office/drawing/2014/main" id="{38FB16FF-75AB-408A-B7CE-EE11B794B635}"/>
              </a:ext>
            </a:extLst>
          </p:cNvPr>
          <p:cNvGraphicFramePr>
            <a:graphicFrameLocks noChangeAspect="1"/>
          </p:cNvGraphicFramePr>
          <p:nvPr>
            <p:ph sz="quarter" idx="3"/>
          </p:nvPr>
        </p:nvGraphicFramePr>
        <p:xfrm>
          <a:off x="1331913" y="3500438"/>
          <a:ext cx="2016125" cy="549275"/>
        </p:xfrm>
        <a:graphic>
          <a:graphicData uri="http://schemas.openxmlformats.org/presentationml/2006/ole">
            <mc:AlternateContent xmlns:mc="http://schemas.openxmlformats.org/markup-compatibility/2006">
              <mc:Choice xmlns:v="urn:schemas-microsoft-com:vml" Requires="v">
                <p:oleObj spid="_x0000_s68617" name="Equation" r:id="rId4" imgW="748975" imgH="203112" progId="Equation.DSMT4">
                  <p:embed/>
                </p:oleObj>
              </mc:Choice>
              <mc:Fallback>
                <p:oleObj name="Equation" r:id="rId4" imgW="748975" imgH="203112"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331913" y="3500438"/>
                        <a:ext cx="20161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15" name="Object 3">
            <a:extLst>
              <a:ext uri="{FF2B5EF4-FFF2-40B4-BE49-F238E27FC236}">
                <a16:creationId xmlns:a16="http://schemas.microsoft.com/office/drawing/2014/main" id="{2476294C-5B51-49AA-8CCD-E79DC442D761}"/>
              </a:ext>
            </a:extLst>
          </p:cNvPr>
          <p:cNvGraphicFramePr>
            <a:graphicFrameLocks noChangeAspect="1"/>
          </p:cNvGraphicFramePr>
          <p:nvPr/>
        </p:nvGraphicFramePr>
        <p:xfrm>
          <a:off x="2628900" y="1268413"/>
          <a:ext cx="2260600" cy="455612"/>
        </p:xfrm>
        <a:graphic>
          <a:graphicData uri="http://schemas.openxmlformats.org/presentationml/2006/ole">
            <mc:AlternateContent xmlns:mc="http://schemas.openxmlformats.org/markup-compatibility/2006">
              <mc:Choice xmlns:v="urn:schemas-microsoft-com:vml" Requires="v">
                <p:oleObj spid="_x0000_s68618" name="Equation" r:id="rId6" imgW="748975" imgH="203112" progId="Equation.DSMT4">
                  <p:embed/>
                </p:oleObj>
              </mc:Choice>
              <mc:Fallback>
                <p:oleObj name="Equation" r:id="rId6" imgW="748975" imgH="203112" progId="Equation.DSMT4">
                  <p:embed/>
                  <p:pic>
                    <p:nvPicPr>
                      <p:cNvPr id="0" name="Object 3"/>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628900" y="1268413"/>
                        <a:ext cx="2260600"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8616" name="Object 4">
            <a:extLst>
              <a:ext uri="{FF2B5EF4-FFF2-40B4-BE49-F238E27FC236}">
                <a16:creationId xmlns:a16="http://schemas.microsoft.com/office/drawing/2014/main" id="{E080C30D-A5AC-4CA5-8CAA-A37221D81E65}"/>
              </a:ext>
            </a:extLst>
          </p:cNvPr>
          <p:cNvGraphicFramePr>
            <a:graphicFrameLocks noChangeAspect="1"/>
          </p:cNvGraphicFramePr>
          <p:nvPr/>
        </p:nvGraphicFramePr>
        <p:xfrm>
          <a:off x="4706938" y="3933825"/>
          <a:ext cx="2016125" cy="549275"/>
        </p:xfrm>
        <a:graphic>
          <a:graphicData uri="http://schemas.openxmlformats.org/presentationml/2006/ole">
            <mc:AlternateContent xmlns:mc="http://schemas.openxmlformats.org/markup-compatibility/2006">
              <mc:Choice xmlns:v="urn:schemas-microsoft-com:vml" Requires="v">
                <p:oleObj spid="_x0000_s68619" name="Equation" r:id="rId8" imgW="748975" imgH="203112" progId="Equation.DSMT4">
                  <p:embed/>
                </p:oleObj>
              </mc:Choice>
              <mc:Fallback>
                <p:oleObj name="Equation" r:id="rId8" imgW="748975" imgH="203112" progId="Equation.DSMT4">
                  <p:embed/>
                  <p:pic>
                    <p:nvPicPr>
                      <p:cNvPr id="0" name="Object 4"/>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706938" y="3933825"/>
                        <a:ext cx="2016125"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日期占位符 5">
            <a:extLst>
              <a:ext uri="{FF2B5EF4-FFF2-40B4-BE49-F238E27FC236}">
                <a16:creationId xmlns:a16="http://schemas.microsoft.com/office/drawing/2014/main" id="{C4615977-AAAF-4435-A388-2BF41CF21940}"/>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70659" name="灯片编号占位符 7">
            <a:extLst>
              <a:ext uri="{FF2B5EF4-FFF2-40B4-BE49-F238E27FC236}">
                <a16:creationId xmlns:a16="http://schemas.microsoft.com/office/drawing/2014/main" id="{AF1331CE-6946-4A21-B0E9-FA6BC7010ED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BB81A9A4-55A3-4070-BB50-85E359EEA718}" type="slidenum">
              <a:rPr lang="en-US" altLang="zh-CN" sz="1400" b="0">
                <a:solidFill>
                  <a:srgbClr val="00CC00"/>
                </a:solidFill>
                <a:ea typeface="宋体" panose="02010600030101010101" pitchFamily="2" charset="-122"/>
              </a:rPr>
              <a:pPr>
                <a:spcBef>
                  <a:spcPct val="0"/>
                </a:spcBef>
                <a:buClrTx/>
                <a:buFontTx/>
                <a:buNone/>
              </a:pPr>
              <a:t>44</a:t>
            </a:fld>
            <a:endParaRPr lang="en-US" altLang="zh-CN" sz="1400" b="0">
              <a:solidFill>
                <a:srgbClr val="00CC00"/>
              </a:solidFill>
              <a:ea typeface="宋体" panose="02010600030101010101" pitchFamily="2" charset="-122"/>
            </a:endParaRPr>
          </a:p>
        </p:txBody>
      </p:sp>
      <p:sp>
        <p:nvSpPr>
          <p:cNvPr id="70660" name="Rectangle 2">
            <a:extLst>
              <a:ext uri="{FF2B5EF4-FFF2-40B4-BE49-F238E27FC236}">
                <a16:creationId xmlns:a16="http://schemas.microsoft.com/office/drawing/2014/main" id="{60ACC517-83F5-410D-9943-CD5C61C5AB68}"/>
              </a:ext>
            </a:extLst>
          </p:cNvPr>
          <p:cNvSpPr>
            <a:spLocks noGrp="1" noChangeArrowheads="1"/>
          </p:cNvSpPr>
          <p:nvPr>
            <p:ph type="title"/>
          </p:nvPr>
        </p:nvSpPr>
        <p:spPr>
          <a:xfrm>
            <a:off x="252413" y="0"/>
            <a:ext cx="8231187"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70661" name="Rectangle 3">
            <a:extLst>
              <a:ext uri="{FF2B5EF4-FFF2-40B4-BE49-F238E27FC236}">
                <a16:creationId xmlns:a16="http://schemas.microsoft.com/office/drawing/2014/main" id="{74F23B7C-7865-4760-B17F-E72B06B280D5}"/>
              </a:ext>
            </a:extLst>
          </p:cNvPr>
          <p:cNvSpPr>
            <a:spLocks noGrp="1" noChangeArrowheads="1"/>
          </p:cNvSpPr>
          <p:nvPr>
            <p:ph type="body" sz="half" idx="1"/>
          </p:nvPr>
        </p:nvSpPr>
        <p:spPr>
          <a:xfrm>
            <a:off x="0" y="692150"/>
            <a:ext cx="8821738" cy="6696075"/>
          </a:xfrm>
        </p:spPr>
        <p:txBody>
          <a:bodyPr/>
          <a:lstStyle/>
          <a:p>
            <a:pPr marL="533400" indent="-533400" algn="just">
              <a:lnSpc>
                <a:spcPct val="110000"/>
              </a:lnSpc>
              <a:buFont typeface="Wingdings" panose="05000000000000000000" pitchFamily="2" charset="2"/>
              <a:buNone/>
            </a:pPr>
            <a:r>
              <a:rPr lang="en-US" altLang="zh-CN" sz="2800">
                <a:solidFill>
                  <a:schemeClr val="bg1"/>
                </a:solidFill>
              </a:rPr>
              <a:t>	</a:t>
            </a:r>
            <a:r>
              <a:rPr lang="en-US" altLang="zh-CN" sz="2600">
                <a:solidFill>
                  <a:schemeClr val="bg1"/>
                </a:solidFill>
              </a:rPr>
              <a:t>	</a:t>
            </a:r>
            <a:r>
              <a:rPr lang="zh-CN" altLang="en-US" sz="2600">
                <a:solidFill>
                  <a:schemeClr val="bg1"/>
                </a:solidFill>
              </a:rPr>
              <a:t>由引理</a:t>
            </a:r>
            <a:r>
              <a:rPr lang="en-US" altLang="zh-CN" sz="2600">
                <a:solidFill>
                  <a:schemeClr val="bg1"/>
                </a:solidFill>
              </a:rPr>
              <a:t>3.20</a:t>
            </a:r>
            <a:r>
              <a:rPr lang="zh-CN" altLang="en-US" sz="2600">
                <a:solidFill>
                  <a:schemeClr val="bg1"/>
                </a:solidFill>
              </a:rPr>
              <a:t>和</a:t>
            </a:r>
            <a:r>
              <a:rPr lang="en-US" altLang="zh-CN" sz="2600">
                <a:solidFill>
                  <a:schemeClr val="bg1"/>
                </a:solidFill>
              </a:rPr>
              <a:t>3.21</a:t>
            </a:r>
            <a:r>
              <a:rPr lang="zh-CN" altLang="en-US" sz="2600">
                <a:solidFill>
                  <a:schemeClr val="bg1"/>
                </a:solidFill>
              </a:rPr>
              <a:t>知，在</a:t>
            </a:r>
            <a:r>
              <a:rPr lang="en-US" altLang="zh-CN" sz="2600">
                <a:solidFill>
                  <a:schemeClr val="bg1"/>
                </a:solidFill>
              </a:rPr>
              <a:t>exec(S</a:t>
            </a:r>
            <a:r>
              <a:rPr lang="en-US" altLang="zh-CN" sz="2600" baseline="-25000">
                <a:solidFill>
                  <a:schemeClr val="bg1"/>
                </a:solidFill>
              </a:rPr>
              <a:t>n</a:t>
            </a:r>
            <a:r>
              <a:rPr lang="en-US" altLang="zh-CN" sz="2600">
                <a:solidFill>
                  <a:schemeClr val="bg1"/>
                </a:solidFill>
              </a:rPr>
              <a:t>) </a:t>
            </a:r>
            <a:r>
              <a:rPr lang="zh-CN" altLang="en-US" sz="2600">
                <a:solidFill>
                  <a:schemeClr val="bg1"/>
                </a:solidFill>
              </a:rPr>
              <a:t>里发送</a:t>
            </a:r>
            <a:r>
              <a:rPr lang="en-US" altLang="zh-CN" sz="2600">
                <a:solidFill>
                  <a:schemeClr val="bg1"/>
                </a:solidFill>
              </a:rPr>
              <a:t>msg</a:t>
            </a:r>
            <a:r>
              <a:rPr lang="zh-CN" altLang="en-US" sz="2600">
                <a:solidFill>
                  <a:schemeClr val="bg1"/>
                </a:solidFill>
              </a:rPr>
              <a:t>的总数至少为：</a:t>
            </a:r>
          </a:p>
          <a:p>
            <a:pPr marL="533400" indent="-533400" algn="just">
              <a:lnSpc>
                <a:spcPct val="110000"/>
              </a:lnSpc>
              <a:buFont typeface="Wingdings" panose="05000000000000000000" pitchFamily="2" charset="2"/>
              <a:buNone/>
            </a:pPr>
            <a:endParaRPr lang="zh-CN" altLang="en-US" sz="2600">
              <a:solidFill>
                <a:schemeClr val="bg1"/>
              </a:solidFill>
            </a:endParaRPr>
          </a:p>
          <a:p>
            <a:pPr marL="533400" indent="-533400" algn="just">
              <a:lnSpc>
                <a:spcPct val="110000"/>
              </a:lnSpc>
              <a:buFont typeface="Wingdings" panose="05000000000000000000" pitchFamily="2" charset="2"/>
              <a:buNone/>
            </a:pPr>
            <a:endParaRPr lang="zh-CN" altLang="en-US" sz="2600">
              <a:solidFill>
                <a:schemeClr val="bg1"/>
              </a:solidFill>
            </a:endParaRPr>
          </a:p>
          <a:p>
            <a:pPr marL="533400" indent="-533400" algn="just">
              <a:lnSpc>
                <a:spcPct val="110000"/>
              </a:lnSpc>
              <a:spcBef>
                <a:spcPct val="5000"/>
              </a:spcBef>
              <a:buFont typeface="Wingdings" panose="05000000000000000000" pitchFamily="2" charset="2"/>
              <a:buNone/>
            </a:pPr>
            <a:r>
              <a:rPr lang="zh-CN" altLang="en-US" sz="2600">
                <a:solidFill>
                  <a:schemeClr val="bg1"/>
                </a:solidFill>
              </a:rPr>
              <a:t>	即</a:t>
            </a:r>
            <a:r>
              <a:rPr lang="el-GR" altLang="zh-CN" sz="2600">
                <a:solidFill>
                  <a:schemeClr val="bg1"/>
                </a:solidFill>
                <a:cs typeface="Times New Roman" panose="02020603050405020304" pitchFamily="18" charset="0"/>
              </a:rPr>
              <a:t>Ω</a:t>
            </a:r>
            <a:r>
              <a:rPr lang="en-US" altLang="zh-CN" sz="2600">
                <a:solidFill>
                  <a:schemeClr val="bg1"/>
                </a:solidFill>
                <a:cs typeface="Times New Roman" panose="02020603050405020304" pitchFamily="18" charset="0"/>
              </a:rPr>
              <a:t>(nlgn)</a:t>
            </a:r>
            <a:r>
              <a:rPr lang="zh-CN" altLang="en-US" sz="2600">
                <a:solidFill>
                  <a:schemeClr val="bg1"/>
                </a:solidFill>
                <a:cs typeface="Times New Roman" panose="02020603050405020304" pitchFamily="18" charset="0"/>
              </a:rPr>
              <a:t>，</a:t>
            </a:r>
            <a:r>
              <a:rPr lang="en-US" altLang="zh-CN" sz="2600">
                <a:solidFill>
                  <a:schemeClr val="bg1"/>
                </a:solidFill>
                <a:cs typeface="Times New Roman" panose="02020603050405020304" pitchFamily="18" charset="0"/>
              </a:rPr>
              <a:t>Th3.18</a:t>
            </a:r>
            <a:r>
              <a:rPr lang="zh-CN" altLang="en-US" sz="2600">
                <a:solidFill>
                  <a:schemeClr val="bg1"/>
                </a:solidFill>
                <a:cs typeface="Times New Roman" panose="02020603050405020304" pitchFamily="18" charset="0"/>
              </a:rPr>
              <a:t>得证。</a:t>
            </a:r>
            <a:r>
              <a:rPr lang="zh-CN" altLang="en-US" sz="2600"/>
              <a:t>□</a:t>
            </a:r>
            <a:endParaRPr lang="zh-CN" altLang="en-US" sz="2600">
              <a:solidFill>
                <a:schemeClr val="bg1"/>
              </a:solidFill>
              <a:cs typeface="Times New Roman" panose="02020603050405020304" pitchFamily="18" charset="0"/>
            </a:endParaRPr>
          </a:p>
          <a:p>
            <a:pPr marL="533400" indent="-533400" algn="just">
              <a:lnSpc>
                <a:spcPct val="105000"/>
              </a:lnSpc>
              <a:spcBef>
                <a:spcPct val="25000"/>
              </a:spcBef>
              <a:buFont typeface="Wingdings" panose="05000000000000000000" pitchFamily="2" charset="2"/>
              <a:buNone/>
            </a:pPr>
            <a:r>
              <a:rPr lang="zh-CN" altLang="en-US" sz="2600">
                <a:solidFill>
                  <a:schemeClr val="bg1"/>
                </a:solidFill>
                <a:cs typeface="Times New Roman" panose="02020603050405020304" pitchFamily="18" charset="0"/>
              </a:rPr>
              <a:t>注意：为了使上述定理成立，要求标识符是取自集合</a:t>
            </a:r>
            <a:r>
              <a:rPr lang="en-US" altLang="zh-CN" sz="2600">
                <a:solidFill>
                  <a:schemeClr val="bg1"/>
                </a:solidFill>
                <a:cs typeface="Times New Roman" panose="02020603050405020304" pitchFamily="18" charset="0"/>
              </a:rPr>
              <a:t>{0,1,…,n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+2n-1}</a:t>
            </a:r>
            <a:r>
              <a:rPr lang="zh-CN" altLang="en-US" sz="2600">
                <a:solidFill>
                  <a:schemeClr val="bg1"/>
                </a:solidFill>
                <a:cs typeface="Times New Roman" panose="02020603050405020304" pitchFamily="18" charset="0"/>
              </a:rPr>
              <a:t>。</a:t>
            </a:r>
            <a:r>
              <a:rPr lang="en-US" altLang="zh-CN" sz="2600">
                <a:solidFill>
                  <a:srgbClr val="6CE927"/>
                </a:solidFill>
                <a:cs typeface="Times New Roman" panose="02020603050405020304" pitchFamily="18" charset="0"/>
              </a:rPr>
              <a:t>//</a:t>
            </a:r>
            <a:r>
              <a:rPr lang="zh-CN" altLang="en-US" sz="2600">
                <a:solidFill>
                  <a:srgbClr val="6CE927"/>
                </a:solidFill>
                <a:cs typeface="Times New Roman" panose="02020603050405020304" pitchFamily="18" charset="0"/>
              </a:rPr>
              <a:t>该集合的势为</a:t>
            </a:r>
            <a:r>
              <a:rPr lang="en-US" altLang="zh-CN" sz="2600">
                <a:solidFill>
                  <a:srgbClr val="6CE927"/>
                </a:solidFill>
                <a:cs typeface="Times New Roman" panose="02020603050405020304" pitchFamily="18" charset="0"/>
              </a:rPr>
              <a:t>n</a:t>
            </a:r>
            <a:r>
              <a:rPr lang="en-US" altLang="zh-CN" sz="2600" baseline="30000">
                <a:solidFill>
                  <a:srgbClr val="6CE927"/>
                </a:solidFill>
                <a:cs typeface="Times New Roman" panose="02020603050405020304" pitchFamily="18" charset="0"/>
              </a:rPr>
              <a:t>2</a:t>
            </a:r>
            <a:r>
              <a:rPr lang="en-US" altLang="zh-CN" sz="2600">
                <a:solidFill>
                  <a:srgbClr val="6CE927"/>
                </a:solidFill>
                <a:cs typeface="Times New Roman" panose="02020603050405020304" pitchFamily="18" charset="0"/>
              </a:rPr>
              <a:t>+2n</a:t>
            </a:r>
            <a:r>
              <a:rPr lang="zh-CN" altLang="en-US" sz="2600">
                <a:solidFill>
                  <a:srgbClr val="6CE927"/>
                </a:solidFill>
                <a:cs typeface="Times New Roman" panose="02020603050405020304" pitchFamily="18" charset="0"/>
              </a:rPr>
              <a:t>。</a:t>
            </a:r>
          </a:p>
          <a:p>
            <a:pPr marL="533400" indent="-533400" algn="just">
              <a:lnSpc>
                <a:spcPct val="105000"/>
              </a:lnSpc>
              <a:spcBef>
                <a:spcPct val="25000"/>
              </a:spcBef>
              <a:buFont typeface="Wingdings" panose="05000000000000000000" pitchFamily="2" charset="2"/>
              <a:buNone/>
            </a:pPr>
            <a:r>
              <a:rPr lang="zh-CN" altLang="en-US" sz="2600">
                <a:solidFill>
                  <a:srgbClr val="6CE927"/>
                </a:solidFill>
                <a:cs typeface="Times New Roman" panose="02020603050405020304" pitchFamily="18" charset="0"/>
              </a:rPr>
              <a:t>      </a:t>
            </a:r>
            <a:r>
              <a:rPr lang="zh-CN" altLang="en-US" sz="2600">
                <a:solidFill>
                  <a:schemeClr val="bg1"/>
                </a:solidFill>
                <a:cs typeface="Times New Roman" panose="02020603050405020304" pitchFamily="18" charset="0"/>
              </a:rPr>
              <a:t>原因是</a:t>
            </a:r>
            <a:r>
              <a:rPr lang="en-US" altLang="zh-CN" sz="2600">
                <a:solidFill>
                  <a:schemeClr val="bg1"/>
                </a:solidFill>
                <a:cs typeface="Times New Roman" panose="02020603050405020304" pitchFamily="18" charset="0"/>
              </a:rPr>
              <a:t>S</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中</a:t>
            </a:r>
            <a:r>
              <a:rPr lang="zh-CN" altLang="en-US" sz="2600">
                <a:solidFill>
                  <a:srgbClr val="00FF00"/>
                </a:solidFill>
                <a:cs typeface="Times New Roman" panose="02020603050405020304" pitchFamily="18" charset="0"/>
              </a:rPr>
              <a:t>最小</a:t>
            </a:r>
            <a:r>
              <a:rPr lang="zh-CN" altLang="en-US" sz="2600">
                <a:solidFill>
                  <a:schemeClr val="bg1"/>
                </a:solidFill>
                <a:cs typeface="Times New Roman" panose="02020603050405020304" pitchFamily="18" charset="0"/>
              </a:rPr>
              <a:t>标识符为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a:t>
            </a:r>
            <a:r>
              <a:rPr lang="zh-CN" altLang="en-US" sz="2600">
                <a:solidFill>
                  <a:srgbClr val="00FF00"/>
                </a:solidFill>
                <a:cs typeface="Times New Roman" panose="02020603050405020304" pitchFamily="18" charset="0"/>
              </a:rPr>
              <a:t>最大</a:t>
            </a:r>
            <a:r>
              <a:rPr lang="zh-CN" altLang="en-US" sz="2600">
                <a:solidFill>
                  <a:schemeClr val="bg1"/>
                </a:solidFill>
                <a:cs typeface="Times New Roman" panose="02020603050405020304" pitchFamily="18" charset="0"/>
              </a:rPr>
              <a:t>标识符为</a:t>
            </a:r>
            <a:r>
              <a:rPr lang="en-US" altLang="zh-CN" sz="2600">
                <a:solidFill>
                  <a:schemeClr val="bg1"/>
                </a:solidFill>
                <a:cs typeface="Times New Roman" panose="02020603050405020304" pitchFamily="18" charset="0"/>
              </a:rPr>
              <a:t>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+n-1 =(n+1)*rev(n-1)+n</a:t>
            </a:r>
            <a:r>
              <a:rPr lang="zh-CN" altLang="en-US" sz="2600">
                <a:solidFill>
                  <a:schemeClr val="bg1"/>
                </a:solidFill>
                <a:cs typeface="Times New Roman" panose="02020603050405020304" pitchFamily="18" charset="0"/>
              </a:rPr>
              <a:t>。</a:t>
            </a:r>
          </a:p>
          <a:p>
            <a:pPr marL="533400" indent="-533400" algn="just">
              <a:lnSpc>
                <a:spcPct val="105000"/>
              </a:lnSpc>
              <a:spcBef>
                <a:spcPct val="25000"/>
              </a:spcBef>
              <a:buFont typeface="Wingdings" panose="05000000000000000000" pitchFamily="2" charset="2"/>
              <a:buNone/>
            </a:pPr>
            <a:r>
              <a:rPr lang="zh-CN" altLang="en-US" sz="2600">
                <a:solidFill>
                  <a:schemeClr val="bg1"/>
                </a:solidFill>
                <a:cs typeface="Times New Roman" panose="02020603050405020304" pitchFamily="18" charset="0"/>
              </a:rPr>
              <a:t>      但是证明所用到的引理</a:t>
            </a:r>
            <a:r>
              <a:rPr lang="en-US" altLang="zh-CN" sz="2600">
                <a:solidFill>
                  <a:schemeClr val="bg1"/>
                </a:solidFill>
                <a:cs typeface="Times New Roman" panose="02020603050405020304" pitchFamily="18" charset="0"/>
              </a:rPr>
              <a:t>3.17</a:t>
            </a:r>
            <a:r>
              <a:rPr lang="zh-CN" altLang="en-US" sz="2600">
                <a:solidFill>
                  <a:schemeClr val="bg1"/>
                </a:solidFill>
                <a:cs typeface="Times New Roman" panose="02020603050405020304" pitchFamily="18" charset="0"/>
              </a:rPr>
              <a:t>要求算法在比</a:t>
            </a:r>
            <a:r>
              <a:rPr lang="en-US" altLang="zh-CN" sz="2600">
                <a:solidFill>
                  <a:schemeClr val="bg1"/>
                </a:solidFill>
                <a:cs typeface="Times New Roman" panose="02020603050405020304" pitchFamily="18" charset="0"/>
              </a:rPr>
              <a:t>S</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中最小标识符小</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及最大标识符大</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的所有标识符上是可以比较的。</a:t>
            </a:r>
            <a:r>
              <a:rPr lang="en-US" altLang="zh-CN" sz="2600">
                <a:solidFill>
                  <a:srgbClr val="6CE927"/>
                </a:solidFill>
                <a:cs typeface="Times New Roman" panose="02020603050405020304" pitchFamily="18" charset="0"/>
              </a:rPr>
              <a:t>//</a:t>
            </a:r>
            <a:r>
              <a:rPr lang="zh-CN" altLang="en-US" sz="2600">
                <a:solidFill>
                  <a:srgbClr val="6CE927"/>
                </a:solidFill>
                <a:cs typeface="Times New Roman" panose="02020603050405020304" pitchFamily="18" charset="0"/>
              </a:rPr>
              <a:t>有空隙环。</a:t>
            </a:r>
          </a:p>
        </p:txBody>
      </p:sp>
      <p:graphicFrame>
        <p:nvGraphicFramePr>
          <p:cNvPr id="70662" name="Object 2">
            <a:extLst>
              <a:ext uri="{FF2B5EF4-FFF2-40B4-BE49-F238E27FC236}">
                <a16:creationId xmlns:a16="http://schemas.microsoft.com/office/drawing/2014/main" id="{3FDFDB00-8DFB-495F-B258-8B577FD9967F}"/>
              </a:ext>
            </a:extLst>
          </p:cNvPr>
          <p:cNvGraphicFramePr>
            <a:graphicFrameLocks noChangeAspect="1"/>
          </p:cNvGraphicFramePr>
          <p:nvPr>
            <p:ph sz="quarter" idx="2"/>
          </p:nvPr>
        </p:nvGraphicFramePr>
        <p:xfrm>
          <a:off x="1404938" y="1700213"/>
          <a:ext cx="6192837" cy="1079500"/>
        </p:xfrm>
        <a:graphic>
          <a:graphicData uri="http://schemas.openxmlformats.org/presentationml/2006/ole">
            <mc:AlternateContent xmlns:mc="http://schemas.openxmlformats.org/markup-compatibility/2006">
              <mc:Choice xmlns:v="urn:schemas-microsoft-com:vml" Requires="v">
                <p:oleObj spid="_x0000_s70663" name="Equation" r:id="rId4" imgW="1854200" imgH="431800" progId="Equation.DSMT4">
                  <p:embed/>
                </p:oleObj>
              </mc:Choice>
              <mc:Fallback>
                <p:oleObj name="Equation" r:id="rId4" imgW="1854200" imgH="431800"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1404938" y="1700213"/>
                        <a:ext cx="6192837"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日期占位符 5">
            <a:extLst>
              <a:ext uri="{FF2B5EF4-FFF2-40B4-BE49-F238E27FC236}">
                <a16:creationId xmlns:a16="http://schemas.microsoft.com/office/drawing/2014/main" id="{569E6D7E-741D-4268-82C9-47628E50F684}"/>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72707" name="灯片编号占位符 7">
            <a:extLst>
              <a:ext uri="{FF2B5EF4-FFF2-40B4-BE49-F238E27FC236}">
                <a16:creationId xmlns:a16="http://schemas.microsoft.com/office/drawing/2014/main" id="{236E57E3-B177-4266-98AE-715440A3804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317E20F0-23DD-42D1-A516-62E6610CF0CC}" type="slidenum">
              <a:rPr lang="en-US" altLang="zh-CN" sz="1400" b="0">
                <a:solidFill>
                  <a:srgbClr val="00CC00"/>
                </a:solidFill>
                <a:ea typeface="宋体" panose="02010600030101010101" pitchFamily="2" charset="-122"/>
              </a:rPr>
              <a:pPr>
                <a:spcBef>
                  <a:spcPct val="0"/>
                </a:spcBef>
                <a:buClrTx/>
                <a:buFontTx/>
                <a:buNone/>
              </a:pPr>
              <a:t>45</a:t>
            </a:fld>
            <a:endParaRPr lang="en-US" altLang="zh-CN" sz="1400" b="0">
              <a:solidFill>
                <a:srgbClr val="00CC00"/>
              </a:solidFill>
              <a:ea typeface="宋体" panose="02010600030101010101" pitchFamily="2" charset="-122"/>
            </a:endParaRPr>
          </a:p>
        </p:txBody>
      </p:sp>
      <p:sp>
        <p:nvSpPr>
          <p:cNvPr id="72708" name="Rectangle 2">
            <a:extLst>
              <a:ext uri="{FF2B5EF4-FFF2-40B4-BE49-F238E27FC236}">
                <a16:creationId xmlns:a16="http://schemas.microsoft.com/office/drawing/2014/main" id="{D6DB5AC7-5E55-4F2F-AB93-3594C6116AD0}"/>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72709" name="Rectangle 3">
            <a:extLst>
              <a:ext uri="{FF2B5EF4-FFF2-40B4-BE49-F238E27FC236}">
                <a16:creationId xmlns:a16="http://schemas.microsoft.com/office/drawing/2014/main" id="{54BA33F3-1BED-42E4-9D39-3BBBBA46D1C6}"/>
              </a:ext>
            </a:extLst>
          </p:cNvPr>
          <p:cNvSpPr>
            <a:spLocks noGrp="1" noChangeArrowheads="1"/>
          </p:cNvSpPr>
          <p:nvPr>
            <p:ph type="body" sz="half" idx="1"/>
          </p:nvPr>
        </p:nvSpPr>
        <p:spPr>
          <a:xfrm>
            <a:off x="0" y="765175"/>
            <a:ext cx="8964613" cy="5688013"/>
          </a:xfrm>
        </p:spPr>
        <p:txBody>
          <a:bodyPr/>
          <a:lstStyle/>
          <a:p>
            <a:pPr marL="533400" indent="-533400" algn="just">
              <a:buFont typeface="Wingdings" panose="05000000000000000000" pitchFamily="2" charset="2"/>
              <a:buNone/>
            </a:pPr>
            <a:r>
              <a:rPr lang="en-US" altLang="zh-CN" sz="2800">
                <a:cs typeface="Times New Roman" panose="02020603050405020304" pitchFamily="18" charset="0"/>
              </a:rPr>
              <a:t>3.</a:t>
            </a:r>
            <a:r>
              <a:rPr lang="zh-CN" altLang="en-US" sz="2800">
                <a:cs typeface="Times New Roman" panose="02020603050405020304" pitchFamily="18" charset="0"/>
              </a:rPr>
              <a:t>时间受限算法的下界</a:t>
            </a:r>
          </a:p>
          <a:p>
            <a:pPr marL="533400" indent="-533400" algn="just">
              <a:lnSpc>
                <a:spcPct val="105000"/>
              </a:lnSpc>
              <a:buFont typeface="Wingdings" panose="05000000000000000000" pitchFamily="2" charset="2"/>
              <a:buNone/>
            </a:pPr>
            <a:r>
              <a:rPr lang="zh-CN" altLang="en-US" sz="2800">
                <a:solidFill>
                  <a:srgbClr val="6CE927"/>
                </a:solidFill>
                <a:cs typeface="Times New Roman" panose="02020603050405020304" pitchFamily="18" charset="0"/>
              </a:rPr>
              <a:t>		</a:t>
            </a:r>
            <a:r>
              <a:rPr lang="zh-CN" altLang="en-US" sz="2600">
                <a:solidFill>
                  <a:schemeClr val="bg1"/>
                </a:solidFill>
                <a:cs typeface="Times New Roman" panose="02020603050405020304" pitchFamily="18" charset="0"/>
              </a:rPr>
              <a:t>下面的定义中，算法的时间不依赖于</a:t>
            </a:r>
            <a:r>
              <a:rPr lang="en-US" altLang="zh-CN" sz="2600">
                <a:solidFill>
                  <a:schemeClr val="bg1"/>
                </a:solidFill>
                <a:cs typeface="Times New Roman" panose="02020603050405020304" pitchFamily="18" charset="0"/>
              </a:rPr>
              <a:t>id</a:t>
            </a:r>
            <a:r>
              <a:rPr lang="zh-CN" altLang="en-US" sz="2600">
                <a:solidFill>
                  <a:schemeClr val="bg1"/>
                </a:solidFill>
                <a:cs typeface="Times New Roman" panose="02020603050405020304" pitchFamily="18" charset="0"/>
              </a:rPr>
              <a:t>，仅受限于环大小</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，即使</a:t>
            </a:r>
            <a:r>
              <a:rPr lang="en-US" altLang="zh-CN" sz="2600">
                <a:solidFill>
                  <a:schemeClr val="bg1"/>
                </a:solidFill>
                <a:cs typeface="Times New Roman" panose="02020603050405020304" pitchFamily="18" charset="0"/>
              </a:rPr>
              <a:t>id</a:t>
            </a:r>
            <a:r>
              <a:rPr lang="zh-CN" altLang="en-US" sz="2600">
                <a:solidFill>
                  <a:schemeClr val="bg1"/>
                </a:solidFill>
                <a:cs typeface="Times New Roman" panose="02020603050405020304" pitchFamily="18" charset="0"/>
              </a:rPr>
              <a:t>可能是无界的</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因为它们来自于自然数集合</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a:t>
            </a:r>
          </a:p>
          <a:p>
            <a:pPr marL="533400" indent="-533400" algn="just">
              <a:lnSpc>
                <a:spcPct val="105000"/>
              </a:lnSpc>
              <a:buFont typeface="Wingdings" panose="05000000000000000000" pitchFamily="2" charset="2"/>
              <a:buNone/>
            </a:pPr>
            <a:r>
              <a:rPr lang="zh-CN" altLang="en-US" sz="2600">
                <a:cs typeface="Times New Roman" panose="02020603050405020304" pitchFamily="18" charset="0"/>
              </a:rPr>
              <a:t>      </a:t>
            </a:r>
            <a:r>
              <a:rPr lang="en-US" altLang="zh-CN" sz="2600">
                <a:solidFill>
                  <a:srgbClr val="00FF00"/>
                </a:solidFill>
                <a:cs typeface="Times New Roman" panose="02020603050405020304" pitchFamily="18" charset="0"/>
              </a:rPr>
              <a:t>Def3.4</a:t>
            </a:r>
            <a:r>
              <a:rPr lang="en-US" altLang="zh-CN" sz="2600">
                <a:cs typeface="Times New Roman" panose="02020603050405020304" pitchFamily="18" charset="0"/>
              </a:rPr>
              <a:t> </a:t>
            </a:r>
            <a:r>
              <a:rPr lang="zh-CN" altLang="en-US" sz="2600">
                <a:solidFill>
                  <a:schemeClr val="bg1"/>
                </a:solidFill>
                <a:cs typeface="Times New Roman" panose="02020603050405020304" pitchFamily="18" charset="0"/>
              </a:rPr>
              <a:t>若对任意的</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，当标识符取自于自然数集合时，在所有大小为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的环上同步算法</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的最坏时间是有界的，则称</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为时间有界</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或时间受限</a:t>
            </a:r>
            <a:r>
              <a:rPr lang="en-US" altLang="zh-CN" sz="2600">
                <a:solidFill>
                  <a:schemeClr val="bg1"/>
                </a:solidFill>
                <a:cs typeface="Times New Roman" panose="02020603050405020304" pitchFamily="18" charset="0"/>
              </a:rPr>
              <a:t>time-bounded)</a:t>
            </a:r>
          </a:p>
          <a:p>
            <a:pPr marL="533400" indent="-533400" algn="just">
              <a:lnSpc>
                <a:spcPct val="105000"/>
              </a:lnSpc>
              <a:buFont typeface="Wingdings" panose="05000000000000000000" pitchFamily="2" charset="2"/>
              <a:buNone/>
            </a:pPr>
            <a:r>
              <a:rPr lang="en-US" altLang="zh-CN" sz="26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证明时间受限的同步算法的</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复杂性的下界的</a:t>
            </a:r>
            <a:r>
              <a:rPr lang="zh-CN" altLang="en-US" sz="2600">
                <a:solidFill>
                  <a:srgbClr val="00FF00"/>
                </a:solidFill>
                <a:cs typeface="Times New Roman" panose="02020603050405020304" pitchFamily="18" charset="0"/>
              </a:rPr>
              <a:t>基本思想</a:t>
            </a:r>
            <a:r>
              <a:rPr lang="zh-CN" altLang="en-US" sz="2600">
                <a:solidFill>
                  <a:schemeClr val="bg1"/>
                </a:solidFill>
                <a:cs typeface="Times New Roman" panose="02020603050405020304" pitchFamily="18" charset="0"/>
              </a:rPr>
              <a:t>是：</a:t>
            </a:r>
          </a:p>
          <a:p>
            <a:pPr marL="533400" indent="-533400" algn="just">
              <a:lnSpc>
                <a:spcPct val="105000"/>
              </a:lnSpc>
              <a:buFont typeface="Wingdings" panose="05000000000000000000" pitchFamily="2" charset="2"/>
              <a:buNone/>
            </a:pPr>
            <a:r>
              <a:rPr lang="zh-CN" altLang="en-US" sz="2600">
                <a:solidFill>
                  <a:schemeClr val="bg1"/>
                </a:solidFill>
                <a:cs typeface="Times New Roman" panose="02020603050405020304" pitchFamily="18" charset="0"/>
              </a:rPr>
              <a:t>		将</a:t>
            </a:r>
            <a:r>
              <a:rPr lang="zh-CN" altLang="en-US" sz="2600">
                <a:solidFill>
                  <a:srgbClr val="00FF00"/>
                </a:solidFill>
                <a:cs typeface="Times New Roman" panose="02020603050405020304" pitchFamily="18" charset="0"/>
              </a:rPr>
              <a:t>时间受限算法映射为基于比较的算法</a:t>
            </a:r>
            <a:r>
              <a:rPr lang="zh-CN" altLang="en-US" sz="2600">
                <a:solidFill>
                  <a:schemeClr val="bg1"/>
                </a:solidFill>
                <a:cs typeface="Times New Roman" panose="02020603050405020304" pitchFamily="18" charset="0"/>
              </a:rPr>
              <a:t>。从而获得时间受限算法的</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复杂性下界</a:t>
            </a:r>
            <a:r>
              <a:rPr lang="el-GR" altLang="zh-CN" sz="2600">
                <a:solidFill>
                  <a:schemeClr val="bg1"/>
                </a:solidFill>
                <a:cs typeface="Times New Roman" panose="02020603050405020304" pitchFamily="18" charset="0"/>
              </a:rPr>
              <a:t>Ω</a:t>
            </a:r>
            <a:r>
              <a:rPr lang="en-US" altLang="zh-CN" sz="2600">
                <a:solidFill>
                  <a:schemeClr val="bg1"/>
                </a:solidFill>
                <a:cs typeface="Times New Roman" panose="02020603050405020304" pitchFamily="18" charset="0"/>
              </a:rPr>
              <a:t>(nlgn)</a:t>
            </a: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日期占位符 5">
            <a:extLst>
              <a:ext uri="{FF2B5EF4-FFF2-40B4-BE49-F238E27FC236}">
                <a16:creationId xmlns:a16="http://schemas.microsoft.com/office/drawing/2014/main" id="{CB60ED25-AF86-4051-BE7F-FC0BB51EB0DC}"/>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74755" name="灯片编号占位符 7">
            <a:extLst>
              <a:ext uri="{FF2B5EF4-FFF2-40B4-BE49-F238E27FC236}">
                <a16:creationId xmlns:a16="http://schemas.microsoft.com/office/drawing/2014/main" id="{32958787-C6F1-4F60-B025-B3FA359559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7390BBB-01A1-4850-867D-D7B97A6FA429}" type="slidenum">
              <a:rPr lang="en-US" altLang="zh-CN" sz="1400" b="0">
                <a:solidFill>
                  <a:srgbClr val="00CC00"/>
                </a:solidFill>
                <a:ea typeface="宋体" panose="02010600030101010101" pitchFamily="2" charset="-122"/>
              </a:rPr>
              <a:pPr>
                <a:spcBef>
                  <a:spcPct val="0"/>
                </a:spcBef>
                <a:buClrTx/>
                <a:buFontTx/>
                <a:buNone/>
              </a:pPr>
              <a:t>46</a:t>
            </a:fld>
            <a:endParaRPr lang="en-US" altLang="zh-CN" sz="1400" b="0">
              <a:solidFill>
                <a:srgbClr val="00CC00"/>
              </a:solidFill>
              <a:ea typeface="宋体" panose="02010600030101010101" pitchFamily="2" charset="-122"/>
            </a:endParaRPr>
          </a:p>
        </p:txBody>
      </p:sp>
      <p:sp>
        <p:nvSpPr>
          <p:cNvPr id="74756" name="Rectangle 2">
            <a:extLst>
              <a:ext uri="{FF2B5EF4-FFF2-40B4-BE49-F238E27FC236}">
                <a16:creationId xmlns:a16="http://schemas.microsoft.com/office/drawing/2014/main" id="{9B716A81-937D-4595-A3E4-E3698804FEB8}"/>
              </a:ext>
            </a:extLst>
          </p:cNvPr>
          <p:cNvSpPr>
            <a:spLocks noGrp="1" noChangeArrowheads="1"/>
          </p:cNvSpPr>
          <p:nvPr>
            <p:ph type="title"/>
          </p:nvPr>
        </p:nvSpPr>
        <p:spPr>
          <a:xfrm>
            <a:off x="180975"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74757" name="Rectangle 3">
            <a:extLst>
              <a:ext uri="{FF2B5EF4-FFF2-40B4-BE49-F238E27FC236}">
                <a16:creationId xmlns:a16="http://schemas.microsoft.com/office/drawing/2014/main" id="{CD685654-D8CF-4299-B814-8790C4F46A45}"/>
              </a:ext>
            </a:extLst>
          </p:cNvPr>
          <p:cNvSpPr>
            <a:spLocks noGrp="1" noChangeArrowheads="1"/>
          </p:cNvSpPr>
          <p:nvPr>
            <p:ph type="body" sz="half" idx="1"/>
          </p:nvPr>
        </p:nvSpPr>
        <p:spPr>
          <a:xfrm>
            <a:off x="-395288" y="765175"/>
            <a:ext cx="9324976" cy="5903913"/>
          </a:xfrm>
        </p:spPr>
        <p:txBody>
          <a:bodyPr/>
          <a:lstStyle/>
          <a:p>
            <a:pPr marL="533400" indent="-533400" algn="just">
              <a:lnSpc>
                <a:spcPct val="110000"/>
              </a:lnSpc>
              <a:buFont typeface="Wingdings" panose="05000000000000000000" pitchFamily="2" charset="2"/>
              <a:buNone/>
            </a:pPr>
            <a:r>
              <a:rPr lang="en-US" altLang="zh-CN" sz="2400">
                <a:solidFill>
                  <a:schemeClr val="bg1"/>
                </a:solidFill>
                <a:cs typeface="Times New Roman" panose="02020603050405020304" pitchFamily="18" charset="0"/>
              </a:rPr>
              <a:t>		</a:t>
            </a:r>
            <a:r>
              <a:rPr lang="zh-CN" altLang="en-US" sz="2400">
                <a:solidFill>
                  <a:schemeClr val="bg1"/>
                </a:solidFill>
                <a:cs typeface="Times New Roman" panose="02020603050405020304" pitchFamily="18" charset="0"/>
              </a:rPr>
              <a:t>因为基于比较的算法的</a:t>
            </a:r>
            <a:r>
              <a:rPr lang="en-US" altLang="zh-CN" sz="2400">
                <a:solidFill>
                  <a:schemeClr val="bg1"/>
                </a:solidFill>
                <a:cs typeface="Times New Roman" panose="02020603050405020304" pitchFamily="18" charset="0"/>
              </a:rPr>
              <a:t>msg</a:t>
            </a:r>
            <a:r>
              <a:rPr lang="zh-CN" altLang="en-US" sz="2400">
                <a:solidFill>
                  <a:schemeClr val="bg1"/>
                </a:solidFill>
                <a:cs typeface="Times New Roman" panose="02020603050405020304" pitchFamily="18" charset="0"/>
              </a:rPr>
              <a:t>下界是针对</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为</a:t>
            </a:r>
            <a:r>
              <a:rPr lang="en-US" altLang="zh-CN" sz="2400">
                <a:solidFill>
                  <a:schemeClr val="bg1"/>
                </a:solidFill>
                <a:cs typeface="Times New Roman" panose="02020603050405020304" pitchFamily="18" charset="0"/>
              </a:rPr>
              <a:t>2</a:t>
            </a:r>
            <a:r>
              <a:rPr lang="zh-CN" altLang="en-US" sz="2400">
                <a:solidFill>
                  <a:schemeClr val="bg1"/>
                </a:solidFill>
                <a:cs typeface="Times New Roman" panose="02020603050405020304" pitchFamily="18" charset="0"/>
              </a:rPr>
              <a:t>的方幂讨论的</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虽然对所有</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值成立</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，故下面仍针对</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为</a:t>
            </a:r>
            <a:r>
              <a:rPr lang="en-US" altLang="zh-CN" sz="2400">
                <a:solidFill>
                  <a:schemeClr val="bg1"/>
                </a:solidFill>
                <a:cs typeface="Times New Roman" panose="02020603050405020304" pitchFamily="18" charset="0"/>
              </a:rPr>
              <a:t>2</a:t>
            </a:r>
            <a:r>
              <a:rPr lang="zh-CN" altLang="en-US" sz="2400">
                <a:solidFill>
                  <a:schemeClr val="bg1"/>
                </a:solidFill>
                <a:cs typeface="Times New Roman" panose="02020603050405020304" pitchFamily="18" charset="0"/>
              </a:rPr>
              <a:t>的方幂情况来讨论。</a:t>
            </a:r>
          </a:p>
          <a:p>
            <a:pPr marL="533400" indent="-533400" algn="just">
              <a:lnSpc>
                <a:spcPct val="110000"/>
              </a:lnSpc>
              <a:buFont typeface="Wingdings" panose="05000000000000000000" pitchFamily="2" charset="2"/>
              <a:buNone/>
            </a:pPr>
            <a:r>
              <a:rPr lang="zh-CN" altLang="en-US" sz="2400">
                <a:solidFill>
                  <a:schemeClr val="bg1"/>
                </a:solidFill>
                <a:cs typeface="Times New Roman" panose="02020603050405020304" pitchFamily="18" charset="0"/>
              </a:rPr>
              <a:t>		为了将时间受限算法映射到基于比较的算法，需要定义在某一时间界限内算法的行为。</a:t>
            </a:r>
          </a:p>
          <a:p>
            <a:pPr marL="533400" indent="-533400" algn="just">
              <a:lnSpc>
                <a:spcPct val="110000"/>
              </a:lnSpc>
              <a:buFont typeface="Wingdings" panose="05000000000000000000" pitchFamily="2" charset="2"/>
              <a:buNone/>
            </a:pPr>
            <a:r>
              <a:rPr lang="zh-CN" altLang="en-US" sz="2400">
                <a:cs typeface="Times New Roman" panose="02020603050405020304" pitchFamily="18" charset="0"/>
              </a:rPr>
              <a:t>      </a:t>
            </a:r>
            <a:r>
              <a:rPr lang="en-US" altLang="zh-CN" sz="2400">
                <a:solidFill>
                  <a:srgbClr val="00FF00"/>
                </a:solidFill>
                <a:cs typeface="Times New Roman" panose="02020603050405020304" pitchFamily="18" charset="0"/>
              </a:rPr>
              <a:t>Def3.5</a:t>
            </a:r>
            <a:r>
              <a:rPr lang="en-US" altLang="zh-CN" sz="2400">
                <a:solidFill>
                  <a:schemeClr val="bg1"/>
                </a:solidFill>
                <a:cs typeface="Times New Roman" panose="02020603050405020304" pitchFamily="18" charset="0"/>
              </a:rPr>
              <a:t> </a:t>
            </a:r>
            <a:r>
              <a:rPr lang="zh-CN" altLang="en-US" sz="2400">
                <a:solidFill>
                  <a:schemeClr val="bg1"/>
                </a:solidFill>
                <a:cs typeface="Times New Roman" panose="02020603050405020304" pitchFamily="18" charset="0"/>
              </a:rPr>
              <a:t>设</a:t>
            </a:r>
            <a:r>
              <a:rPr lang="en-US" altLang="zh-CN" sz="2400">
                <a:solidFill>
                  <a:schemeClr val="bg1"/>
                </a:solidFill>
                <a:cs typeface="Times New Roman" panose="02020603050405020304" pitchFamily="18" charset="0"/>
              </a:rPr>
              <a:t>R</a:t>
            </a:r>
            <a:r>
              <a:rPr lang="en-US" altLang="zh-CN" sz="2400" baseline="-25000">
                <a:solidFill>
                  <a:schemeClr val="bg1"/>
                </a:solidFill>
                <a:cs typeface="Times New Roman" panose="02020603050405020304" pitchFamily="18" charset="0"/>
              </a:rPr>
              <a:t>1</a:t>
            </a:r>
            <a:r>
              <a:rPr lang="zh-CN" altLang="en-US" sz="2400">
                <a:solidFill>
                  <a:schemeClr val="bg1"/>
                </a:solidFill>
                <a:cs typeface="Times New Roman" panose="02020603050405020304" pitchFamily="18" charset="0"/>
              </a:rPr>
              <a:t>和</a:t>
            </a:r>
            <a:r>
              <a:rPr lang="en-US" altLang="zh-CN" sz="2400">
                <a:solidFill>
                  <a:schemeClr val="bg1"/>
                </a:solidFill>
                <a:cs typeface="Times New Roman" panose="02020603050405020304" pitchFamily="18" charset="0"/>
              </a:rPr>
              <a:t>R</a:t>
            </a:r>
            <a:r>
              <a:rPr lang="en-US" altLang="zh-CN" sz="2400" baseline="-25000">
                <a:solidFill>
                  <a:schemeClr val="bg1"/>
                </a:solidFill>
                <a:cs typeface="Times New Roman" panose="02020603050405020304" pitchFamily="18" charset="0"/>
              </a:rPr>
              <a:t>2</a:t>
            </a:r>
            <a:r>
              <a:rPr lang="zh-CN" altLang="en-US" sz="2400">
                <a:solidFill>
                  <a:schemeClr val="bg1"/>
                </a:solidFill>
                <a:cs typeface="Times New Roman" panose="02020603050405020304" pitchFamily="18" charset="0"/>
              </a:rPr>
              <a:t>是任意两个大小为</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的序等价的环，若每对匹配的结点在</a:t>
            </a:r>
            <a:r>
              <a:rPr lang="en-US" altLang="zh-CN" sz="2400">
                <a:solidFill>
                  <a:schemeClr val="bg1"/>
                </a:solidFill>
                <a:cs typeface="Times New Roman" panose="02020603050405020304" pitchFamily="18" charset="0"/>
              </a:rPr>
              <a:t>exec(R</a:t>
            </a:r>
            <a:r>
              <a:rPr lang="en-US" altLang="zh-CN" sz="2400" baseline="-25000">
                <a:solidFill>
                  <a:schemeClr val="bg1"/>
                </a:solidFill>
                <a:cs typeface="Times New Roman" panose="02020603050405020304" pitchFamily="18" charset="0"/>
              </a:rPr>
              <a:t>1</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和</a:t>
            </a:r>
            <a:r>
              <a:rPr lang="en-US" altLang="zh-CN" sz="2400">
                <a:solidFill>
                  <a:schemeClr val="bg1"/>
                </a:solidFill>
                <a:cs typeface="Times New Roman" panose="02020603050405020304" pitchFamily="18" charset="0"/>
              </a:rPr>
              <a:t>exec(R</a:t>
            </a:r>
            <a:r>
              <a:rPr lang="en-US" altLang="zh-CN" sz="2400" baseline="-25000">
                <a:solidFill>
                  <a:schemeClr val="bg1"/>
                </a:solidFill>
                <a:cs typeface="Times New Roman" panose="02020603050405020304" pitchFamily="18" charset="0"/>
              </a:rPr>
              <a:t>2</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的第</a:t>
            </a:r>
            <a:r>
              <a:rPr lang="en-US" altLang="zh-CN" sz="2400">
                <a:solidFill>
                  <a:schemeClr val="bg1"/>
                </a:solidFill>
                <a:cs typeface="Times New Roman" panose="02020603050405020304" pitchFamily="18" charset="0"/>
              </a:rPr>
              <a:t>1</a:t>
            </a:r>
            <a:r>
              <a:rPr lang="zh-CN" altLang="en-US" sz="2400">
                <a:solidFill>
                  <a:schemeClr val="bg1"/>
                </a:solidFill>
                <a:cs typeface="Times New Roman" panose="02020603050405020304" pitchFamily="18" charset="0"/>
              </a:rPr>
              <a:t>至</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轮里有相似的行为，则同步算法</a:t>
            </a:r>
            <a:r>
              <a:rPr lang="en-US" altLang="zh-CN" sz="2400">
                <a:solidFill>
                  <a:schemeClr val="bg1"/>
                </a:solidFill>
                <a:cs typeface="Times New Roman" panose="02020603050405020304" pitchFamily="18" charset="0"/>
              </a:rPr>
              <a:t>A</a:t>
            </a:r>
            <a:r>
              <a:rPr lang="zh-CN" altLang="en-US" sz="2400">
                <a:solidFill>
                  <a:schemeClr val="bg1"/>
                </a:solidFill>
                <a:cs typeface="Times New Roman" panose="02020603050405020304" pitchFamily="18" charset="0"/>
              </a:rPr>
              <a:t>对于环大小为</a:t>
            </a:r>
            <a:r>
              <a:rPr lang="en-US" altLang="zh-CN" sz="2400">
                <a:solidFill>
                  <a:schemeClr val="bg1"/>
                </a:solidFill>
                <a:cs typeface="Times New Roman" panose="02020603050405020304" pitchFamily="18" charset="0"/>
              </a:rPr>
              <a:t>n</a:t>
            </a:r>
            <a:r>
              <a:rPr lang="zh-CN" altLang="en-US" sz="2400">
                <a:solidFill>
                  <a:schemeClr val="bg1"/>
                </a:solidFill>
                <a:cs typeface="Times New Roman" panose="02020603050405020304" pitchFamily="18" charset="0"/>
              </a:rPr>
              <a:t>的标识符集合</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是基于</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比较的。</a:t>
            </a:r>
          </a:p>
          <a:p>
            <a:pPr marL="533400" indent="-533400" algn="just">
              <a:lnSpc>
                <a:spcPct val="110000"/>
              </a:lnSpc>
              <a:buFont typeface="Wingdings" panose="05000000000000000000" pitchFamily="2" charset="2"/>
              <a:buNone/>
            </a:pPr>
            <a:r>
              <a:rPr lang="zh-CN" altLang="en-US" sz="2400">
                <a:solidFill>
                  <a:schemeClr val="bg1"/>
                </a:solidFill>
                <a:cs typeface="Times New Roman" panose="02020603050405020304" pitchFamily="18" charset="0"/>
              </a:rPr>
              <a:t>		直观上，</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上的一个基于</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比较的算法可看做这样一个算法：</a:t>
            </a:r>
          </a:p>
          <a:p>
            <a:pPr marL="533400" indent="-533400" algn="just">
              <a:lnSpc>
                <a:spcPct val="110000"/>
              </a:lnSpc>
              <a:buFont typeface="Wingdings" panose="05000000000000000000" pitchFamily="2" charset="2"/>
              <a:buNone/>
            </a:pPr>
            <a:r>
              <a:rPr lang="zh-CN" altLang="en-US" sz="2400">
                <a:solidFill>
                  <a:schemeClr val="bg1"/>
                </a:solidFill>
                <a:cs typeface="Times New Roman" panose="02020603050405020304" pitchFamily="18" charset="0"/>
              </a:rPr>
              <a:t>           它的行为与一个基于比较的算法的前</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轮的行为相同，只要基于比较算法的标识符也选自于</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a:t>
            </a:r>
          </a:p>
          <a:p>
            <a:pPr marL="533400" indent="-533400" algn="just">
              <a:lnSpc>
                <a:spcPct val="110000"/>
              </a:lnSpc>
              <a:buFont typeface="Wingdings" panose="05000000000000000000" pitchFamily="2" charset="2"/>
              <a:buNone/>
            </a:pPr>
            <a:r>
              <a:rPr lang="zh-CN" altLang="en-US" sz="2400">
                <a:solidFill>
                  <a:schemeClr val="bg1"/>
                </a:solidFill>
                <a:cs typeface="Times New Roman" panose="02020603050405020304" pitchFamily="18" charset="0"/>
              </a:rPr>
              <a:t>           若算法在</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轮内终止，则它和</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上基于比较的算法在所有轮上完全相同。</a:t>
            </a: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日期占位符 5">
            <a:extLst>
              <a:ext uri="{FF2B5EF4-FFF2-40B4-BE49-F238E27FC236}">
                <a16:creationId xmlns:a16="http://schemas.microsoft.com/office/drawing/2014/main" id="{08A56AC7-EC37-4219-9072-E2A8799D0498}"/>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76803" name="灯片编号占位符 7">
            <a:extLst>
              <a:ext uri="{FF2B5EF4-FFF2-40B4-BE49-F238E27FC236}">
                <a16:creationId xmlns:a16="http://schemas.microsoft.com/office/drawing/2014/main" id="{D2A23DE1-F560-4A25-97C9-3E6AD8AC764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BFC10146-7561-4EBA-B429-7A3171A44C1A}" type="slidenum">
              <a:rPr lang="en-US" altLang="zh-CN" sz="1400" b="0">
                <a:solidFill>
                  <a:srgbClr val="00CC00"/>
                </a:solidFill>
                <a:ea typeface="宋体" panose="02010600030101010101" pitchFamily="2" charset="-122"/>
              </a:rPr>
              <a:pPr>
                <a:spcBef>
                  <a:spcPct val="0"/>
                </a:spcBef>
                <a:buClrTx/>
                <a:buFontTx/>
                <a:buNone/>
              </a:pPr>
              <a:t>47</a:t>
            </a:fld>
            <a:endParaRPr lang="en-US" altLang="zh-CN" sz="1400" b="0">
              <a:solidFill>
                <a:srgbClr val="00CC00"/>
              </a:solidFill>
              <a:ea typeface="宋体" panose="02010600030101010101" pitchFamily="2" charset="-122"/>
            </a:endParaRPr>
          </a:p>
        </p:txBody>
      </p:sp>
      <p:sp>
        <p:nvSpPr>
          <p:cNvPr id="76804" name="Rectangle 2">
            <a:extLst>
              <a:ext uri="{FF2B5EF4-FFF2-40B4-BE49-F238E27FC236}">
                <a16:creationId xmlns:a16="http://schemas.microsoft.com/office/drawing/2014/main" id="{F8B6EAE3-C29A-4D5E-AB68-FDEAF74315EA}"/>
              </a:ext>
            </a:extLst>
          </p:cNvPr>
          <p:cNvSpPr>
            <a:spLocks noGrp="1" noChangeArrowheads="1"/>
          </p:cNvSpPr>
          <p:nvPr>
            <p:ph type="title"/>
          </p:nvPr>
        </p:nvSpPr>
        <p:spPr>
          <a:xfrm>
            <a:off x="32385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76805" name="Rectangle 3">
            <a:extLst>
              <a:ext uri="{FF2B5EF4-FFF2-40B4-BE49-F238E27FC236}">
                <a16:creationId xmlns:a16="http://schemas.microsoft.com/office/drawing/2014/main" id="{3E02F953-0B84-4AE4-9A4B-3279584AB54F}"/>
              </a:ext>
            </a:extLst>
          </p:cNvPr>
          <p:cNvSpPr>
            <a:spLocks noGrp="1" noChangeArrowheads="1"/>
          </p:cNvSpPr>
          <p:nvPr>
            <p:ph type="body" sz="half" idx="1"/>
          </p:nvPr>
        </p:nvSpPr>
        <p:spPr>
          <a:xfrm>
            <a:off x="0" y="765175"/>
            <a:ext cx="8964613" cy="5545138"/>
          </a:xfrm>
        </p:spPr>
        <p:txBody>
          <a:bodyPr/>
          <a:lstStyle/>
          <a:p>
            <a:pPr marL="533400" indent="-533400" algn="just">
              <a:lnSpc>
                <a:spcPct val="110000"/>
              </a:lnSpc>
              <a:spcBef>
                <a:spcPct val="30000"/>
              </a:spcBef>
              <a:buFont typeface="Wingdings" panose="05000000000000000000" pitchFamily="2" charset="2"/>
              <a:buNone/>
            </a:pPr>
            <a:r>
              <a:rPr lang="en-US" altLang="zh-CN" sz="2400">
                <a:solidFill>
                  <a:schemeClr val="bg1"/>
                </a:solidFill>
                <a:cs typeface="Times New Roman" panose="02020603050405020304" pitchFamily="18" charset="0"/>
              </a:rPr>
              <a:t>		</a:t>
            </a:r>
            <a:r>
              <a:rPr lang="zh-CN" altLang="en-US" sz="2400">
                <a:solidFill>
                  <a:schemeClr val="bg1"/>
                </a:solidFill>
                <a:cs typeface="Times New Roman" panose="02020603050405020304" pitchFamily="18" charset="0"/>
              </a:rPr>
              <a:t>首先要说明每个时间受限算法的行为和一个输入子集上的基于比较算法的行为相同</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假设输入集合足够大</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。为此须用</a:t>
            </a:r>
            <a:r>
              <a:rPr lang="en-US" altLang="zh-CN" sz="2400">
                <a:solidFill>
                  <a:schemeClr val="bg1"/>
                </a:solidFill>
                <a:cs typeface="Times New Roman" panose="02020603050405020304" pitchFamily="18" charset="0"/>
              </a:rPr>
              <a:t>Ramsey</a:t>
            </a:r>
            <a:r>
              <a:rPr lang="zh-CN" altLang="en-US" sz="2400">
                <a:solidFill>
                  <a:schemeClr val="bg1"/>
                </a:solidFill>
                <a:cs typeface="Times New Roman" panose="02020603050405020304" pitchFamily="18" charset="0"/>
              </a:rPr>
              <a:t>定理的有限版本。非形式地，</a:t>
            </a:r>
            <a:r>
              <a:rPr lang="en-US" altLang="zh-CN" sz="2400">
                <a:solidFill>
                  <a:srgbClr val="00FF00"/>
                </a:solidFill>
                <a:cs typeface="Times New Roman" panose="02020603050405020304" pitchFamily="18" charset="0"/>
              </a:rPr>
              <a:t>Ramsey</a:t>
            </a:r>
            <a:r>
              <a:rPr lang="zh-CN" altLang="en-US" sz="2400">
                <a:solidFill>
                  <a:srgbClr val="00FF00"/>
                </a:solidFill>
                <a:cs typeface="Times New Roman" panose="02020603050405020304" pitchFamily="18" charset="0"/>
              </a:rPr>
              <a:t>定理</a:t>
            </a:r>
            <a:r>
              <a:rPr lang="zh-CN" altLang="en-US" sz="2400">
                <a:solidFill>
                  <a:schemeClr val="bg1"/>
                </a:solidFill>
                <a:cs typeface="Times New Roman" panose="02020603050405020304" pitchFamily="18" charset="0"/>
              </a:rPr>
              <a:t>陈述：</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cs typeface="Times New Roman" panose="02020603050405020304" pitchFamily="18" charset="0"/>
              </a:rPr>
              <a:t>		设有一个集合</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，若用</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种颜色中的一种对每个大小为</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的子集着色，则我们能够找到某个大小为</a:t>
            </a:r>
            <a:r>
              <a:rPr lang="en-US" altLang="zh-CN" sz="2400">
                <a:solidFill>
                  <a:schemeClr val="bg1"/>
                </a:solidFill>
                <a:latin typeface="Vivaldi" panose="03020602050506090804" pitchFamily="66" charset="0"/>
                <a:cs typeface="Times New Roman" panose="02020603050405020304" pitchFamily="18" charset="0"/>
              </a:rPr>
              <a:t>L</a:t>
            </a:r>
            <a:r>
              <a:rPr lang="zh-CN" altLang="en-US" sz="2400">
                <a:solidFill>
                  <a:schemeClr val="bg1"/>
                </a:solidFill>
                <a:cs typeface="Times New Roman" panose="02020603050405020304" pitchFamily="18" charset="0"/>
              </a:rPr>
              <a:t>的子集使得它的所有大小为</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的子集有相同的颜色。若将着色看做等价类划分</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若两个大小为</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的子集着相同颜色，则它们属于同一等价类</a:t>
            </a:r>
            <a:r>
              <a:rPr lang="en-US" altLang="zh-CN" sz="2400">
                <a:solidFill>
                  <a:schemeClr val="bg1"/>
                </a:solidFill>
                <a:cs typeface="Times New Roman" panose="02020603050405020304" pitchFamily="18" charset="0"/>
              </a:rPr>
              <a:t>)</a:t>
            </a:r>
            <a:r>
              <a:rPr lang="zh-CN" altLang="en-US" sz="2400">
                <a:solidFill>
                  <a:schemeClr val="bg1"/>
                </a:solidFill>
                <a:cs typeface="Times New Roman" panose="02020603050405020304" pitchFamily="18" charset="0"/>
              </a:rPr>
              <a:t>，则该定理说明存在一个大小为</a:t>
            </a:r>
            <a:r>
              <a:rPr lang="en-US" altLang="zh-CN" sz="2400">
                <a:solidFill>
                  <a:schemeClr val="bg1"/>
                </a:solidFill>
                <a:latin typeface="Vivaldi" panose="03020602050506090804" pitchFamily="66" charset="0"/>
                <a:cs typeface="Times New Roman" panose="02020603050405020304" pitchFamily="18" charset="0"/>
              </a:rPr>
              <a:t>L</a:t>
            </a:r>
            <a:r>
              <a:rPr lang="zh-CN" altLang="en-US" sz="2400">
                <a:solidFill>
                  <a:schemeClr val="bg1"/>
                </a:solidFill>
                <a:cs typeface="Times New Roman" panose="02020603050405020304" pitchFamily="18" charset="0"/>
              </a:rPr>
              <a:t>的集合，其所有大小为</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的子集是同一个等价类。</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cs typeface="Times New Roman" panose="02020603050405020304" pitchFamily="18" charset="0"/>
              </a:rPr>
              <a:t>		稍后，我们将对匹配结点行为相似的环着上相同颜色。</a:t>
            </a:r>
          </a:p>
          <a:p>
            <a:pPr marL="533400" indent="-533400" algn="just">
              <a:lnSpc>
                <a:spcPct val="110000"/>
              </a:lnSpc>
              <a:spcBef>
                <a:spcPct val="30000"/>
              </a:spcBef>
              <a:buFont typeface="Wingdings" panose="05000000000000000000" pitchFamily="2" charset="2"/>
              <a:buNone/>
            </a:pPr>
            <a:r>
              <a:rPr lang="zh-CN" altLang="en-US" sz="2400">
                <a:solidFill>
                  <a:schemeClr val="bg1"/>
                </a:solidFill>
                <a:cs typeface="Times New Roman" panose="02020603050405020304" pitchFamily="18" charset="0"/>
              </a:rPr>
              <a:t>		例：面试老师分为</a:t>
            </a:r>
            <a:r>
              <a:rPr lang="en-US" altLang="zh-CN" sz="2400">
                <a:solidFill>
                  <a:schemeClr val="bg1"/>
                </a:solidFill>
                <a:cs typeface="Times New Roman" panose="02020603050405020304" pitchFamily="18" charset="0"/>
              </a:rPr>
              <a:t>t</a:t>
            </a:r>
            <a:r>
              <a:rPr lang="zh-CN" altLang="en-US" sz="2400">
                <a:solidFill>
                  <a:schemeClr val="bg1"/>
                </a:solidFill>
                <a:cs typeface="Times New Roman" panose="02020603050405020304" pitchFamily="18" charset="0"/>
              </a:rPr>
              <a:t>组，每组有</a:t>
            </a:r>
            <a:r>
              <a:rPr lang="en-US" altLang="zh-CN" sz="2400">
                <a:solidFill>
                  <a:schemeClr val="bg1"/>
                </a:solidFill>
                <a:cs typeface="Times New Roman" panose="02020603050405020304" pitchFamily="18" charset="0"/>
              </a:rPr>
              <a:t>k</a:t>
            </a:r>
            <a:r>
              <a:rPr lang="zh-CN" altLang="en-US" sz="2400">
                <a:solidFill>
                  <a:schemeClr val="bg1"/>
                </a:solidFill>
                <a:cs typeface="Times New Roman" panose="02020603050405020304" pitchFamily="18" charset="0"/>
              </a:rPr>
              <a:t>个老师；面试学生集</a:t>
            </a:r>
            <a:r>
              <a:rPr lang="en-US" altLang="zh-CN" sz="2400">
                <a:solidFill>
                  <a:schemeClr val="bg1"/>
                </a:solidFill>
                <a:cs typeface="Times New Roman" panose="02020603050405020304" pitchFamily="18" charset="0"/>
              </a:rPr>
              <a:t>S</a:t>
            </a:r>
            <a:r>
              <a:rPr lang="zh-CN" altLang="en-US" sz="2400">
                <a:solidFill>
                  <a:schemeClr val="bg1"/>
                </a:solidFill>
                <a:cs typeface="Times New Roman" panose="02020603050405020304" pitchFamily="18" charset="0"/>
              </a:rPr>
              <a:t>中任何人可以到任何一组面试，则能找到某个</a:t>
            </a:r>
            <a:r>
              <a:rPr lang="en-US" altLang="zh-CN" sz="2400">
                <a:solidFill>
                  <a:schemeClr val="bg1"/>
                </a:solidFill>
                <a:cs typeface="Times New Roman" panose="02020603050405020304" pitchFamily="18" charset="0"/>
              </a:rPr>
              <a:t>L</a:t>
            </a:r>
            <a:r>
              <a:rPr lang="zh-CN" altLang="en-US" sz="2400">
                <a:solidFill>
                  <a:schemeClr val="bg1"/>
                </a:solidFill>
                <a:latin typeface="Vivaldi" panose="03020602050506090804" pitchFamily="66" charset="0"/>
                <a:cs typeface="Times New Roman" panose="02020603050405020304" pitchFamily="18" charset="0"/>
              </a:rPr>
              <a:t>值，这</a:t>
            </a:r>
            <a:r>
              <a:rPr lang="en-US" altLang="zh-CN" sz="2400">
                <a:solidFill>
                  <a:schemeClr val="bg1"/>
                </a:solidFill>
                <a:latin typeface="Vivaldi" panose="03020602050506090804" pitchFamily="66" charset="0"/>
                <a:cs typeface="Times New Roman" panose="02020603050405020304" pitchFamily="18" charset="0"/>
              </a:rPr>
              <a:t>L</a:t>
            </a:r>
            <a:r>
              <a:rPr lang="zh-CN" altLang="en-US" sz="2400">
                <a:solidFill>
                  <a:schemeClr val="bg1"/>
                </a:solidFill>
                <a:latin typeface="Vivaldi" panose="03020602050506090804" pitchFamily="66" charset="0"/>
                <a:cs typeface="Times New Roman" panose="02020603050405020304" pitchFamily="18" charset="0"/>
              </a:rPr>
              <a:t>个学生中所有</a:t>
            </a:r>
            <a:r>
              <a:rPr lang="en-US" altLang="zh-CN" sz="2400">
                <a:solidFill>
                  <a:schemeClr val="bg1"/>
                </a:solidFill>
                <a:cs typeface="Times New Roman" panose="02020603050405020304" pitchFamily="18" charset="0"/>
              </a:rPr>
              <a:t>k</a:t>
            </a:r>
            <a:r>
              <a:rPr lang="zh-CN" altLang="en-US" sz="2400">
                <a:solidFill>
                  <a:schemeClr val="bg1"/>
                </a:solidFill>
                <a:latin typeface="Vivaldi" panose="03020602050506090804" pitchFamily="66" charset="0"/>
                <a:cs typeface="Times New Roman" panose="02020603050405020304" pitchFamily="18" charset="0"/>
              </a:rPr>
              <a:t>个人的子集是在同一房间面试的。</a:t>
            </a: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日期占位符 5">
            <a:extLst>
              <a:ext uri="{FF2B5EF4-FFF2-40B4-BE49-F238E27FC236}">
                <a16:creationId xmlns:a16="http://schemas.microsoft.com/office/drawing/2014/main" id="{4D8CA67D-53C9-4B0F-9CDE-DED47AE50769}"/>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78851" name="灯片编号占位符 7">
            <a:extLst>
              <a:ext uri="{FF2B5EF4-FFF2-40B4-BE49-F238E27FC236}">
                <a16:creationId xmlns:a16="http://schemas.microsoft.com/office/drawing/2014/main" id="{CD8CCA6C-43BA-4E76-8476-95842E3EE28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40E405D0-A0A7-4119-B8A4-D33021C868A4}" type="slidenum">
              <a:rPr lang="en-US" altLang="zh-CN" sz="1400" b="0">
                <a:solidFill>
                  <a:srgbClr val="00CC00"/>
                </a:solidFill>
                <a:ea typeface="宋体" panose="02010600030101010101" pitchFamily="2" charset="-122"/>
              </a:rPr>
              <a:pPr>
                <a:spcBef>
                  <a:spcPct val="0"/>
                </a:spcBef>
                <a:buClrTx/>
                <a:buFontTx/>
                <a:buNone/>
              </a:pPr>
              <a:t>48</a:t>
            </a:fld>
            <a:endParaRPr lang="en-US" altLang="zh-CN" sz="1400" b="0">
              <a:solidFill>
                <a:srgbClr val="00CC00"/>
              </a:solidFill>
              <a:ea typeface="宋体" panose="02010600030101010101" pitchFamily="2" charset="-122"/>
            </a:endParaRPr>
          </a:p>
        </p:txBody>
      </p:sp>
      <p:sp>
        <p:nvSpPr>
          <p:cNvPr id="78852" name="Rectangle 2">
            <a:extLst>
              <a:ext uri="{FF2B5EF4-FFF2-40B4-BE49-F238E27FC236}">
                <a16:creationId xmlns:a16="http://schemas.microsoft.com/office/drawing/2014/main" id="{FB3CE9AC-566D-492E-AE8D-F49D5EEC2EBF}"/>
              </a:ext>
            </a:extLst>
          </p:cNvPr>
          <p:cNvSpPr>
            <a:spLocks noGrp="1" noChangeArrowheads="1"/>
          </p:cNvSpPr>
          <p:nvPr>
            <p:ph type="title"/>
          </p:nvPr>
        </p:nvSpPr>
        <p:spPr>
          <a:xfrm>
            <a:off x="180975"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78853" name="Rectangle 3">
            <a:extLst>
              <a:ext uri="{FF2B5EF4-FFF2-40B4-BE49-F238E27FC236}">
                <a16:creationId xmlns:a16="http://schemas.microsoft.com/office/drawing/2014/main" id="{73C7B128-58D8-4064-8D89-3EAAAB6104CA}"/>
              </a:ext>
            </a:extLst>
          </p:cNvPr>
          <p:cNvSpPr>
            <a:spLocks noGrp="1" noChangeArrowheads="1"/>
          </p:cNvSpPr>
          <p:nvPr>
            <p:ph type="body" sz="half" idx="1"/>
          </p:nvPr>
        </p:nvSpPr>
        <p:spPr>
          <a:xfrm>
            <a:off x="-179388" y="908050"/>
            <a:ext cx="9144001" cy="5616575"/>
          </a:xfrm>
        </p:spPr>
        <p:txBody>
          <a:bodyPr/>
          <a:lstStyle/>
          <a:p>
            <a:pPr marL="533400" indent="-533400" algn="just">
              <a:lnSpc>
                <a:spcPct val="110000"/>
              </a:lnSpc>
              <a:spcBef>
                <a:spcPct val="30000"/>
              </a:spcBef>
              <a:buFont typeface="Wingdings" panose="05000000000000000000" pitchFamily="2" charset="2"/>
              <a:buNone/>
            </a:pPr>
            <a:r>
              <a:rPr lang="en-US" altLang="zh-CN" sz="2400">
                <a:solidFill>
                  <a:srgbClr val="00FF00"/>
                </a:solidFill>
                <a:cs typeface="Times New Roman" panose="02020603050405020304" pitchFamily="18" charset="0"/>
              </a:rPr>
              <a:t>      </a:t>
            </a:r>
            <a:r>
              <a:rPr lang="en-US" altLang="zh-CN" sz="2600">
                <a:solidFill>
                  <a:srgbClr val="00FF00"/>
                </a:solidFill>
                <a:cs typeface="Times New Roman" panose="02020603050405020304" pitchFamily="18" charset="0"/>
              </a:rPr>
              <a:t>Ramsey’s Theorem (finite version)</a:t>
            </a:r>
          </a:p>
          <a:p>
            <a:pPr marL="533400" indent="-533400" algn="just">
              <a:lnSpc>
                <a:spcPct val="110000"/>
              </a:lnSpc>
              <a:spcBef>
                <a:spcPct val="30000"/>
              </a:spcBef>
              <a:buFont typeface="Wingdings" panose="05000000000000000000" pitchFamily="2" charset="2"/>
              <a:buNone/>
            </a:pPr>
            <a:r>
              <a:rPr lang="en-US" altLang="zh-CN" sz="26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对所有正整数</a:t>
            </a:r>
            <a:r>
              <a:rPr lang="en-US" altLang="zh-CN" sz="2600">
                <a:solidFill>
                  <a:schemeClr val="bg1"/>
                </a:solidFill>
                <a:cs typeface="Times New Roman" panose="02020603050405020304" pitchFamily="18" charset="0"/>
              </a:rPr>
              <a:t>k,L</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t</a:t>
            </a:r>
            <a:r>
              <a:rPr lang="zh-CN" altLang="en-US" sz="2600">
                <a:solidFill>
                  <a:schemeClr val="bg1"/>
                </a:solidFill>
                <a:cs typeface="Times New Roman" panose="02020603050405020304" pitchFamily="18" charset="0"/>
              </a:rPr>
              <a:t>，存在一个整数 </a:t>
            </a:r>
            <a:r>
              <a:rPr lang="en-US" altLang="zh-CN" sz="2600">
                <a:solidFill>
                  <a:schemeClr val="bg1"/>
                </a:solidFill>
                <a:cs typeface="Times New Roman" panose="02020603050405020304" pitchFamily="18" charset="0"/>
              </a:rPr>
              <a:t>f(k,</a:t>
            </a:r>
            <a:r>
              <a:rPr lang="en-US" altLang="zh-CN" sz="2600">
                <a:solidFill>
                  <a:schemeClr val="bg1"/>
                </a:solidFill>
                <a:latin typeface="Vivaldi" panose="03020602050506090804" pitchFamily="66" charset="0"/>
                <a:cs typeface="Times New Roman" panose="02020603050405020304" pitchFamily="18" charset="0"/>
              </a:rPr>
              <a:t>L</a:t>
            </a:r>
            <a:r>
              <a:rPr lang="en-US" altLang="zh-CN" sz="2600">
                <a:solidFill>
                  <a:schemeClr val="bg1"/>
                </a:solidFill>
                <a:cs typeface="Times New Roman" panose="02020603050405020304" pitchFamily="18" charset="0"/>
              </a:rPr>
              <a:t>,t)</a:t>
            </a:r>
            <a:r>
              <a:rPr lang="zh-CN" altLang="en-US" sz="2600">
                <a:solidFill>
                  <a:schemeClr val="bg1"/>
                </a:solidFill>
                <a:cs typeface="Times New Roman" panose="02020603050405020304" pitchFamily="18" charset="0"/>
              </a:rPr>
              <a:t>使得对每一个大小至少为 </a:t>
            </a:r>
            <a:r>
              <a:rPr lang="en-US" altLang="zh-CN" sz="2600">
                <a:solidFill>
                  <a:schemeClr val="bg1"/>
                </a:solidFill>
                <a:cs typeface="Times New Roman" panose="02020603050405020304" pitchFamily="18" charset="0"/>
              </a:rPr>
              <a:t>f(k,</a:t>
            </a:r>
            <a:r>
              <a:rPr lang="en-US" altLang="zh-CN" sz="2600">
                <a:solidFill>
                  <a:schemeClr val="bg1"/>
                </a:solidFill>
                <a:latin typeface="Vivaldi" panose="03020602050506090804" pitchFamily="66" charset="0"/>
                <a:cs typeface="Times New Roman" panose="02020603050405020304" pitchFamily="18" charset="0"/>
              </a:rPr>
              <a:t>L</a:t>
            </a:r>
            <a:r>
              <a:rPr lang="en-US" altLang="zh-CN" sz="2600">
                <a:solidFill>
                  <a:schemeClr val="bg1"/>
                </a:solidFill>
                <a:cs typeface="Times New Roman" panose="02020603050405020304" pitchFamily="18" charset="0"/>
              </a:rPr>
              <a:t>,t)</a:t>
            </a:r>
            <a:r>
              <a:rPr lang="zh-CN" altLang="en-US" sz="2600">
                <a:solidFill>
                  <a:schemeClr val="bg1"/>
                </a:solidFill>
                <a:cs typeface="Times New Roman" panose="02020603050405020304" pitchFamily="18" charset="0"/>
              </a:rPr>
              <a:t>的集合</a:t>
            </a:r>
            <a:r>
              <a:rPr lang="en-US" altLang="zh-CN" sz="2600">
                <a:solidFill>
                  <a:schemeClr val="bg1"/>
                </a:solidFill>
                <a:cs typeface="Times New Roman" panose="02020603050405020304" pitchFamily="18" charset="0"/>
              </a:rPr>
              <a:t>S</a:t>
            </a:r>
            <a:r>
              <a:rPr lang="zh-CN" altLang="en-US" sz="2600">
                <a:solidFill>
                  <a:schemeClr val="bg1"/>
                </a:solidFill>
                <a:cs typeface="Times New Roman" panose="02020603050405020304" pitchFamily="18" charset="0"/>
              </a:rPr>
              <a:t>，对</a:t>
            </a:r>
            <a:r>
              <a:rPr lang="en-US" altLang="zh-CN" sz="2600">
                <a:solidFill>
                  <a:schemeClr val="bg1"/>
                </a:solidFill>
                <a:cs typeface="Times New Roman" panose="02020603050405020304" pitchFamily="18" charset="0"/>
              </a:rPr>
              <a:t>S</a:t>
            </a:r>
            <a:r>
              <a:rPr lang="zh-CN" altLang="en-US" sz="2600">
                <a:solidFill>
                  <a:schemeClr val="bg1"/>
                </a:solidFill>
                <a:cs typeface="Times New Roman" panose="02020603050405020304" pitchFamily="18" charset="0"/>
              </a:rPr>
              <a:t>的</a:t>
            </a:r>
            <a:r>
              <a:rPr lang="en-US" altLang="zh-CN" sz="2600">
                <a:solidFill>
                  <a:schemeClr val="bg1"/>
                </a:solidFill>
                <a:cs typeface="Times New Roman" panose="02020603050405020304" pitchFamily="18" charset="0"/>
              </a:rPr>
              <a:t>k-</a:t>
            </a:r>
            <a:r>
              <a:rPr lang="zh-CN" altLang="en-US" sz="2600">
                <a:solidFill>
                  <a:schemeClr val="bg1"/>
                </a:solidFill>
                <a:cs typeface="Times New Roman" panose="02020603050405020304" pitchFamily="18" charset="0"/>
              </a:rPr>
              <a:t>元子集的每一个</a:t>
            </a:r>
            <a:r>
              <a:rPr lang="en-US" altLang="zh-CN" sz="2600">
                <a:solidFill>
                  <a:schemeClr val="bg1"/>
                </a:solidFill>
                <a:cs typeface="Times New Roman" panose="02020603050405020304" pitchFamily="18" charset="0"/>
              </a:rPr>
              <a:t>t-</a:t>
            </a:r>
            <a:r>
              <a:rPr lang="zh-CN" altLang="en-US" sz="2600">
                <a:solidFill>
                  <a:schemeClr val="bg1"/>
                </a:solidFill>
                <a:cs typeface="Times New Roman" panose="02020603050405020304" pitchFamily="18" charset="0"/>
              </a:rPr>
              <a:t>着色，</a:t>
            </a:r>
            <a:r>
              <a:rPr lang="en-US" altLang="zh-CN" sz="2600">
                <a:solidFill>
                  <a:schemeClr val="bg1"/>
                </a:solidFill>
                <a:cs typeface="Times New Roman" panose="02020603050405020304" pitchFamily="18" charset="0"/>
              </a:rPr>
              <a:t>S</a:t>
            </a:r>
            <a:r>
              <a:rPr lang="zh-CN" altLang="en-US" sz="2600">
                <a:solidFill>
                  <a:schemeClr val="bg1"/>
                </a:solidFill>
                <a:cs typeface="Times New Roman" panose="02020603050405020304" pitchFamily="18" charset="0"/>
              </a:rPr>
              <a:t>的某一个</a:t>
            </a:r>
            <a:r>
              <a:rPr lang="en-US" altLang="zh-CN" sz="2600">
                <a:solidFill>
                  <a:schemeClr val="bg1"/>
                </a:solidFill>
                <a:latin typeface="Vivaldi" panose="03020602050506090804" pitchFamily="66" charset="0"/>
                <a:cs typeface="Times New Roman" panose="02020603050405020304" pitchFamily="18" charset="0"/>
              </a:rPr>
              <a:t>L</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元子集中所有</a:t>
            </a:r>
            <a:r>
              <a:rPr lang="en-US" altLang="zh-CN" sz="2600">
                <a:solidFill>
                  <a:schemeClr val="bg1"/>
                </a:solidFill>
                <a:cs typeface="Times New Roman" panose="02020603050405020304" pitchFamily="18" charset="0"/>
              </a:rPr>
              <a:t>k-</a:t>
            </a:r>
            <a:r>
              <a:rPr lang="zh-CN" altLang="en-US" sz="2600">
                <a:solidFill>
                  <a:schemeClr val="bg1"/>
                </a:solidFill>
                <a:cs typeface="Times New Roman" panose="02020603050405020304" pitchFamily="18" charset="0"/>
              </a:rPr>
              <a:t>元子集具有同样的颜色</a:t>
            </a:r>
            <a:r>
              <a:rPr lang="en-US" altLang="zh-CN" sz="2600">
                <a:solidFill>
                  <a:schemeClr val="bg1"/>
                </a:solidFill>
                <a:cs typeface="Times New Roman" panose="02020603050405020304" pitchFamily="18" charset="0"/>
              </a:rPr>
              <a:t>(</a:t>
            </a:r>
            <a:r>
              <a:rPr lang="en-US" altLang="zh-CN" sz="2600">
                <a:solidFill>
                  <a:schemeClr val="bg1"/>
                </a:solidFill>
                <a:latin typeface="Vivaldi" panose="03020602050506090804" pitchFamily="66" charset="0"/>
                <a:cs typeface="Times New Roman" panose="02020603050405020304" pitchFamily="18" charset="0"/>
              </a:rPr>
              <a:t>L</a:t>
            </a:r>
            <a:r>
              <a:rPr lang="en-US" altLang="zh-CN" sz="2600">
                <a:solidFill>
                  <a:schemeClr val="bg1"/>
                </a:solidFill>
                <a:cs typeface="Times New Roman" panose="02020603050405020304" pitchFamily="18" charset="0"/>
              </a:rPr>
              <a:t>≥k) </a:t>
            </a:r>
            <a:r>
              <a:rPr lang="zh-CN" altLang="en-US" sz="2600">
                <a:solidFill>
                  <a:schemeClr val="bg1"/>
                </a:solidFill>
                <a:cs typeface="Times New Roman" panose="02020603050405020304" pitchFamily="18" charset="0"/>
              </a:rPr>
              <a:t>。（着色</a:t>
            </a:r>
            <a:r>
              <a:rPr lang="zh-CN" altLang="en-US" sz="2600">
                <a:solidFill>
                  <a:schemeClr val="bg1"/>
                </a:solidFill>
                <a:cs typeface="Times New Roman" panose="02020603050405020304" pitchFamily="18" charset="0"/>
                <a:sym typeface="Wingdings" panose="05000000000000000000" pitchFamily="2" charset="2"/>
              </a:rPr>
              <a:t>等价类划分）</a:t>
            </a:r>
          </a:p>
          <a:p>
            <a:pPr marL="533400" indent="-533400" algn="just">
              <a:lnSpc>
                <a:spcPct val="110000"/>
              </a:lnSpc>
              <a:spcBef>
                <a:spcPct val="30000"/>
              </a:spcBef>
              <a:buFont typeface="Wingdings" panose="05000000000000000000" pitchFamily="2" charset="2"/>
              <a:buNone/>
            </a:pPr>
            <a:r>
              <a:rPr lang="zh-CN" altLang="en-US" sz="2600">
                <a:solidFill>
                  <a:schemeClr val="bg1"/>
                </a:solidFill>
                <a:cs typeface="Times New Roman" panose="02020603050405020304" pitchFamily="18" charset="0"/>
                <a:sym typeface="Wingdings" panose="05000000000000000000" pitchFamily="2" charset="2"/>
              </a:rPr>
              <a:t>		在下面的引理中，用</a:t>
            </a:r>
            <a:r>
              <a:rPr lang="en-US" altLang="zh-CN" sz="2600">
                <a:solidFill>
                  <a:schemeClr val="bg1"/>
                </a:solidFill>
                <a:cs typeface="Times New Roman" panose="02020603050405020304" pitchFamily="18" charset="0"/>
                <a:sym typeface="Wingdings" panose="05000000000000000000" pitchFamily="2" charset="2"/>
              </a:rPr>
              <a:t>Ramsey</a:t>
            </a:r>
            <a:r>
              <a:rPr lang="zh-CN" altLang="en-US" sz="2600">
                <a:solidFill>
                  <a:schemeClr val="bg1"/>
                </a:solidFill>
                <a:cs typeface="Times New Roman" panose="02020603050405020304" pitchFamily="18" charset="0"/>
                <a:sym typeface="Wingdings" panose="05000000000000000000" pitchFamily="2" charset="2"/>
              </a:rPr>
              <a:t>定理将任何时间受限算法映射到基于比较的算法上。</a:t>
            </a:r>
          </a:p>
          <a:p>
            <a:pPr marL="533400" indent="-533400" algn="just">
              <a:lnSpc>
                <a:spcPct val="110000"/>
              </a:lnSpc>
              <a:spcBef>
                <a:spcPct val="30000"/>
              </a:spcBef>
              <a:buFont typeface="Wingdings" panose="05000000000000000000" pitchFamily="2" charset="2"/>
              <a:buNone/>
            </a:pPr>
            <a:r>
              <a:rPr lang="zh-CN" altLang="en-US" sz="2600">
                <a:cs typeface="Times New Roman" panose="02020603050405020304" pitchFamily="18" charset="0"/>
                <a:sym typeface="Wingdings" panose="05000000000000000000" pitchFamily="2" charset="2"/>
              </a:rPr>
              <a:t>       </a:t>
            </a:r>
            <a:r>
              <a:rPr lang="en-US" altLang="zh-CN" sz="2600">
                <a:solidFill>
                  <a:srgbClr val="00FF00"/>
                </a:solidFill>
                <a:cs typeface="Times New Roman" panose="02020603050405020304" pitchFamily="18" charset="0"/>
                <a:sym typeface="Wingdings" panose="05000000000000000000" pitchFamily="2" charset="2"/>
              </a:rPr>
              <a:t>Lemma3.22</a:t>
            </a:r>
            <a:r>
              <a:rPr lang="en-US" altLang="zh-CN" sz="2600">
                <a:solidFill>
                  <a:schemeClr val="bg1"/>
                </a:solidFill>
                <a:cs typeface="Times New Roman" panose="02020603050405020304" pitchFamily="18" charset="0"/>
                <a:sym typeface="Wingdings" panose="05000000000000000000" pitchFamily="2" charset="2"/>
              </a:rPr>
              <a:t> </a:t>
            </a:r>
            <a:r>
              <a:rPr lang="zh-CN" altLang="en-US" sz="2600">
                <a:solidFill>
                  <a:schemeClr val="bg1"/>
                </a:solidFill>
                <a:cs typeface="Times New Roman" panose="02020603050405020304" pitchFamily="18" charset="0"/>
                <a:sym typeface="Wingdings" panose="05000000000000000000" pitchFamily="2" charset="2"/>
              </a:rPr>
              <a:t>设</a:t>
            </a:r>
            <a:r>
              <a:rPr lang="en-US" altLang="zh-CN" sz="2600">
                <a:solidFill>
                  <a:schemeClr val="bg1"/>
                </a:solidFill>
                <a:cs typeface="Times New Roman" panose="02020603050405020304" pitchFamily="18" charset="0"/>
                <a:sym typeface="Wingdings" panose="05000000000000000000" pitchFamily="2" charset="2"/>
              </a:rPr>
              <a:t>A</a:t>
            </a:r>
            <a:r>
              <a:rPr lang="zh-CN" altLang="en-US" sz="2600">
                <a:solidFill>
                  <a:schemeClr val="bg1"/>
                </a:solidFill>
                <a:cs typeface="Times New Roman" panose="02020603050405020304" pitchFamily="18" charset="0"/>
                <a:sym typeface="Wingdings" panose="05000000000000000000" pitchFamily="2" charset="2"/>
              </a:rPr>
              <a:t>是一个运行时间为</a:t>
            </a:r>
            <a:r>
              <a:rPr lang="en-US" altLang="zh-CN" sz="2600">
                <a:solidFill>
                  <a:schemeClr val="bg1"/>
                </a:solidFill>
                <a:cs typeface="Times New Roman" panose="02020603050405020304" pitchFamily="18" charset="0"/>
                <a:sym typeface="Wingdings" panose="05000000000000000000" pitchFamily="2" charset="2"/>
              </a:rPr>
              <a:t>r(n)</a:t>
            </a:r>
            <a:r>
              <a:rPr lang="zh-CN" altLang="en-US" sz="2600">
                <a:solidFill>
                  <a:schemeClr val="bg1"/>
                </a:solidFill>
                <a:cs typeface="Times New Roman" panose="02020603050405020304" pitchFamily="18" charset="0"/>
                <a:sym typeface="Wingdings" panose="05000000000000000000" pitchFamily="2" charset="2"/>
              </a:rPr>
              <a:t>的时间受限的同步算法，则对于每个</a:t>
            </a:r>
            <a:r>
              <a:rPr lang="en-US" altLang="zh-CN" sz="2600">
                <a:solidFill>
                  <a:schemeClr val="bg1"/>
                </a:solidFill>
                <a:cs typeface="Times New Roman" panose="02020603050405020304" pitchFamily="18" charset="0"/>
                <a:sym typeface="Wingdings" panose="05000000000000000000" pitchFamily="2" charset="2"/>
              </a:rPr>
              <a:t>n</a:t>
            </a:r>
            <a:r>
              <a:rPr lang="zh-CN" altLang="en-US" sz="2600">
                <a:solidFill>
                  <a:schemeClr val="bg1"/>
                </a:solidFill>
                <a:cs typeface="Times New Roman" panose="02020603050405020304" pitchFamily="18" charset="0"/>
                <a:sym typeface="Wingdings" panose="05000000000000000000" pitchFamily="2" charset="2"/>
              </a:rPr>
              <a:t>，存在一个具有</a:t>
            </a:r>
            <a:r>
              <a:rPr lang="en-US" altLang="zh-CN" sz="2600">
                <a:solidFill>
                  <a:schemeClr val="bg1"/>
                </a:solidFill>
                <a:cs typeface="Times New Roman" panose="02020603050405020304" pitchFamily="18" charset="0"/>
                <a:sym typeface="Wingdings" panose="05000000000000000000" pitchFamily="2" charset="2"/>
              </a:rPr>
              <a:t>n</a:t>
            </a:r>
            <a:r>
              <a:rPr lang="en-US" altLang="zh-CN" sz="2600" baseline="30000">
                <a:solidFill>
                  <a:schemeClr val="bg1"/>
                </a:solidFill>
                <a:cs typeface="Times New Roman" panose="02020603050405020304" pitchFamily="18" charset="0"/>
                <a:sym typeface="Wingdings" panose="05000000000000000000" pitchFamily="2" charset="2"/>
              </a:rPr>
              <a:t>2</a:t>
            </a:r>
            <a:r>
              <a:rPr lang="en-US" altLang="zh-CN" sz="2600">
                <a:solidFill>
                  <a:schemeClr val="bg1"/>
                </a:solidFill>
                <a:cs typeface="Times New Roman" panose="02020603050405020304" pitchFamily="18" charset="0"/>
                <a:sym typeface="Wingdings" panose="05000000000000000000" pitchFamily="2" charset="2"/>
              </a:rPr>
              <a:t>+2n</a:t>
            </a:r>
            <a:r>
              <a:rPr lang="zh-CN" altLang="en-US" sz="2600">
                <a:solidFill>
                  <a:schemeClr val="bg1"/>
                </a:solidFill>
                <a:cs typeface="Times New Roman" panose="02020603050405020304" pitchFamily="18" charset="0"/>
                <a:sym typeface="Wingdings" panose="05000000000000000000" pitchFamily="2" charset="2"/>
              </a:rPr>
              <a:t>个</a:t>
            </a:r>
            <a:r>
              <a:rPr lang="en-US" altLang="zh-CN" sz="2600">
                <a:solidFill>
                  <a:schemeClr val="bg1"/>
                </a:solidFill>
                <a:cs typeface="Times New Roman" panose="02020603050405020304" pitchFamily="18" charset="0"/>
                <a:sym typeface="Wingdings" panose="05000000000000000000" pitchFamily="2" charset="2"/>
              </a:rPr>
              <a:t>id</a:t>
            </a:r>
            <a:r>
              <a:rPr lang="zh-CN" altLang="en-US" sz="2600">
                <a:solidFill>
                  <a:schemeClr val="bg1"/>
                </a:solidFill>
                <a:cs typeface="Times New Roman" panose="02020603050405020304" pitchFamily="18" charset="0"/>
                <a:sym typeface="Wingdings" panose="05000000000000000000" pitchFamily="2" charset="2"/>
              </a:rPr>
              <a:t>的集合</a:t>
            </a:r>
            <a:r>
              <a:rPr lang="en-US" altLang="zh-CN" sz="2600">
                <a:solidFill>
                  <a:schemeClr val="bg1"/>
                </a:solidFill>
                <a:cs typeface="Times New Roman" panose="02020603050405020304" pitchFamily="18" charset="0"/>
                <a:sym typeface="Wingdings" panose="05000000000000000000" pitchFamily="2" charset="2"/>
              </a:rPr>
              <a:t>C</a:t>
            </a:r>
            <a:r>
              <a:rPr lang="en-US" altLang="zh-CN" sz="2600" baseline="-25000">
                <a:solidFill>
                  <a:schemeClr val="bg1"/>
                </a:solidFill>
                <a:cs typeface="Times New Roman" panose="02020603050405020304" pitchFamily="18" charset="0"/>
                <a:sym typeface="Wingdings" panose="05000000000000000000" pitchFamily="2" charset="2"/>
              </a:rPr>
              <a:t>n</a:t>
            </a:r>
            <a:r>
              <a:rPr lang="zh-CN" altLang="en-US" sz="2600">
                <a:solidFill>
                  <a:schemeClr val="bg1"/>
                </a:solidFill>
                <a:cs typeface="Times New Roman" panose="02020603050405020304" pitchFamily="18" charset="0"/>
                <a:sym typeface="Wingdings" panose="05000000000000000000" pitchFamily="2" charset="2"/>
              </a:rPr>
              <a:t>，使得</a:t>
            </a:r>
            <a:r>
              <a:rPr lang="en-US" altLang="zh-CN" sz="2600">
                <a:solidFill>
                  <a:schemeClr val="bg1"/>
                </a:solidFill>
                <a:cs typeface="Times New Roman" panose="02020603050405020304" pitchFamily="18" charset="0"/>
                <a:sym typeface="Wingdings" panose="05000000000000000000" pitchFamily="2" charset="2"/>
              </a:rPr>
              <a:t>A</a:t>
            </a:r>
            <a:r>
              <a:rPr lang="zh-CN" altLang="en-US" sz="2600">
                <a:solidFill>
                  <a:schemeClr val="bg1"/>
                </a:solidFill>
                <a:cs typeface="Times New Roman" panose="02020603050405020304" pitchFamily="18" charset="0"/>
                <a:sym typeface="Wingdings" panose="05000000000000000000" pitchFamily="2" charset="2"/>
              </a:rPr>
              <a:t>是</a:t>
            </a:r>
            <a:r>
              <a:rPr lang="en-US" altLang="zh-CN" sz="2600">
                <a:solidFill>
                  <a:schemeClr val="bg1"/>
                </a:solidFill>
                <a:cs typeface="Times New Roman" panose="02020603050405020304" pitchFamily="18" charset="0"/>
                <a:sym typeface="Wingdings" panose="05000000000000000000" pitchFamily="2" charset="2"/>
              </a:rPr>
              <a:t>C</a:t>
            </a:r>
            <a:r>
              <a:rPr lang="en-US" altLang="zh-CN" sz="2600" baseline="-25000">
                <a:solidFill>
                  <a:schemeClr val="bg1"/>
                </a:solidFill>
                <a:cs typeface="Times New Roman" panose="02020603050405020304" pitchFamily="18" charset="0"/>
                <a:sym typeface="Wingdings" panose="05000000000000000000" pitchFamily="2" charset="2"/>
              </a:rPr>
              <a:t>n</a:t>
            </a:r>
            <a:r>
              <a:rPr lang="zh-CN" altLang="en-US" sz="2600">
                <a:solidFill>
                  <a:schemeClr val="bg1"/>
                </a:solidFill>
                <a:cs typeface="Times New Roman" panose="02020603050405020304" pitchFamily="18" charset="0"/>
                <a:sym typeface="Wingdings" panose="05000000000000000000" pitchFamily="2" charset="2"/>
              </a:rPr>
              <a:t>上的一个基于</a:t>
            </a:r>
            <a:r>
              <a:rPr lang="en-US" altLang="zh-CN" sz="2600">
                <a:solidFill>
                  <a:schemeClr val="bg1"/>
                </a:solidFill>
                <a:cs typeface="Times New Roman" panose="02020603050405020304" pitchFamily="18" charset="0"/>
                <a:sym typeface="Wingdings" panose="05000000000000000000" pitchFamily="2" charset="2"/>
              </a:rPr>
              <a:t>r(n)-</a:t>
            </a:r>
            <a:r>
              <a:rPr lang="zh-CN" altLang="en-US" sz="2600">
                <a:solidFill>
                  <a:schemeClr val="bg1"/>
                </a:solidFill>
                <a:cs typeface="Times New Roman" panose="02020603050405020304" pitchFamily="18" charset="0"/>
                <a:sym typeface="Wingdings" panose="05000000000000000000" pitchFamily="2" charset="2"/>
              </a:rPr>
              <a:t>比较的算法，这里</a:t>
            </a:r>
            <a:r>
              <a:rPr lang="en-US" altLang="zh-CN" sz="2600">
                <a:solidFill>
                  <a:schemeClr val="bg1"/>
                </a:solidFill>
                <a:cs typeface="Times New Roman" panose="02020603050405020304" pitchFamily="18" charset="0"/>
                <a:sym typeface="Wingdings" panose="05000000000000000000" pitchFamily="2" charset="2"/>
              </a:rPr>
              <a:t>n</a:t>
            </a:r>
            <a:r>
              <a:rPr lang="zh-CN" altLang="en-US" sz="2600">
                <a:solidFill>
                  <a:schemeClr val="bg1"/>
                </a:solidFill>
                <a:cs typeface="Times New Roman" panose="02020603050405020304" pitchFamily="18" charset="0"/>
                <a:sym typeface="Wingdings" panose="05000000000000000000" pitchFamily="2" charset="2"/>
              </a:rPr>
              <a:t>是环大小。</a:t>
            </a:r>
            <a:endParaRPr lang="zh-CN" altLang="en-US" sz="2600">
              <a:solidFill>
                <a:schemeClr val="bg1"/>
              </a:solidFill>
              <a:cs typeface="Times New Roman" panose="02020603050405020304" pitchFamily="18" charset="0"/>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日期占位符 5">
            <a:extLst>
              <a:ext uri="{FF2B5EF4-FFF2-40B4-BE49-F238E27FC236}">
                <a16:creationId xmlns:a16="http://schemas.microsoft.com/office/drawing/2014/main" id="{51285550-6E98-4183-B91A-C181E512768A}"/>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0899" name="灯片编号占位符 7">
            <a:extLst>
              <a:ext uri="{FF2B5EF4-FFF2-40B4-BE49-F238E27FC236}">
                <a16:creationId xmlns:a16="http://schemas.microsoft.com/office/drawing/2014/main" id="{A5BA589E-76EA-44D9-949A-C47C6572175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09439FA0-EB69-4FA0-A148-4ADEF3AFE216}" type="slidenum">
              <a:rPr lang="en-US" altLang="zh-CN" sz="1400" b="0">
                <a:solidFill>
                  <a:srgbClr val="00CC00"/>
                </a:solidFill>
                <a:ea typeface="宋体" panose="02010600030101010101" pitchFamily="2" charset="-122"/>
              </a:rPr>
              <a:pPr>
                <a:spcBef>
                  <a:spcPct val="0"/>
                </a:spcBef>
                <a:buClrTx/>
                <a:buFontTx/>
                <a:buNone/>
              </a:pPr>
              <a:t>49</a:t>
            </a:fld>
            <a:endParaRPr lang="en-US" altLang="zh-CN" sz="1400" b="0">
              <a:solidFill>
                <a:srgbClr val="00CC00"/>
              </a:solidFill>
              <a:ea typeface="宋体" panose="02010600030101010101" pitchFamily="2" charset="-122"/>
            </a:endParaRPr>
          </a:p>
        </p:txBody>
      </p:sp>
      <p:sp>
        <p:nvSpPr>
          <p:cNvPr id="80900" name="Rectangle 2">
            <a:extLst>
              <a:ext uri="{FF2B5EF4-FFF2-40B4-BE49-F238E27FC236}">
                <a16:creationId xmlns:a16="http://schemas.microsoft.com/office/drawing/2014/main" id="{26577DD3-6DB9-4D82-9420-CF9E640B6C91}"/>
              </a:ext>
            </a:extLst>
          </p:cNvPr>
          <p:cNvSpPr>
            <a:spLocks noGrp="1" noChangeArrowheads="1"/>
          </p:cNvSpPr>
          <p:nvPr>
            <p:ph type="title"/>
          </p:nvPr>
        </p:nvSpPr>
        <p:spPr>
          <a:xfrm>
            <a:off x="32385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80901" name="Rectangle 3">
            <a:extLst>
              <a:ext uri="{FF2B5EF4-FFF2-40B4-BE49-F238E27FC236}">
                <a16:creationId xmlns:a16="http://schemas.microsoft.com/office/drawing/2014/main" id="{03D062C6-3B9A-41C4-8820-128E949C6A5F}"/>
              </a:ext>
            </a:extLst>
          </p:cNvPr>
          <p:cNvSpPr>
            <a:spLocks noGrp="1" noChangeArrowheads="1"/>
          </p:cNvSpPr>
          <p:nvPr>
            <p:ph type="body" sz="half" idx="1"/>
          </p:nvPr>
        </p:nvSpPr>
        <p:spPr>
          <a:xfrm>
            <a:off x="0" y="836613"/>
            <a:ext cx="8893175" cy="5688012"/>
          </a:xfrm>
        </p:spPr>
        <p:txBody>
          <a:bodyPr/>
          <a:lstStyle/>
          <a:p>
            <a:pPr marL="533400" indent="-533400" algn="just">
              <a:lnSpc>
                <a:spcPct val="110000"/>
              </a:lnSpc>
              <a:spcBef>
                <a:spcPct val="30000"/>
              </a:spcBef>
              <a:buFont typeface="Wingdings" panose="05000000000000000000" pitchFamily="2" charset="2"/>
              <a:buNone/>
            </a:pPr>
            <a:r>
              <a:rPr lang="en-US" altLang="zh-CN" sz="2600">
                <a:solidFill>
                  <a:srgbClr val="00FF00"/>
                </a:solidFill>
                <a:cs typeface="Times New Roman" panose="02020603050405020304" pitchFamily="18" charset="0"/>
              </a:rPr>
              <a:t>Pf</a:t>
            </a:r>
            <a:r>
              <a:rPr lang="zh-CN" altLang="en-US" sz="2600">
                <a:solidFill>
                  <a:srgbClr val="00FF00"/>
                </a:solidFill>
                <a:cs typeface="Times New Roman" panose="02020603050405020304" pitchFamily="18" charset="0"/>
              </a:rPr>
              <a:t>：</a:t>
            </a:r>
            <a:r>
              <a:rPr lang="zh-CN" altLang="en-US" sz="2600">
                <a:solidFill>
                  <a:schemeClr val="bg1"/>
                </a:solidFill>
                <a:cs typeface="Times New Roman" panose="02020603050405020304" pitchFamily="18" charset="0"/>
              </a:rPr>
              <a:t>固定</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。设</a:t>
            </a:r>
            <a:r>
              <a:rPr lang="en-US" altLang="zh-CN" sz="2600">
                <a:solidFill>
                  <a:schemeClr val="bg1"/>
                </a:solidFill>
                <a:cs typeface="Times New Roman" panose="02020603050405020304" pitchFamily="18" charset="0"/>
              </a:rPr>
              <a:t>Y</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Z</a:t>
            </a:r>
            <a:r>
              <a:rPr lang="zh-CN" altLang="en-US" sz="2600">
                <a:solidFill>
                  <a:schemeClr val="bg1"/>
                </a:solidFill>
                <a:cs typeface="Times New Roman" panose="02020603050405020304" pitchFamily="18" charset="0"/>
              </a:rPr>
              <a:t>是</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自然数集合</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的任意两个</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a:t>
            </a:r>
          </a:p>
          <a:p>
            <a:pPr marL="533400" indent="-533400" algn="just">
              <a:lnSpc>
                <a:spcPct val="110000"/>
              </a:lnSpc>
              <a:spcBef>
                <a:spcPct val="30000"/>
              </a:spcBef>
              <a:buFont typeface="Wingdings" panose="05000000000000000000" pitchFamily="2" charset="2"/>
              <a:buNone/>
            </a:pPr>
            <a:r>
              <a:rPr lang="zh-CN" altLang="en-US" sz="2600">
                <a:solidFill>
                  <a:schemeClr val="bg1"/>
                </a:solidFill>
                <a:cs typeface="Times New Roman" panose="02020603050405020304" pitchFamily="18" charset="0"/>
              </a:rPr>
              <a:t>		</a:t>
            </a:r>
            <a:r>
              <a:rPr lang="en-US" altLang="zh-CN" sz="2600">
                <a:solidFill>
                  <a:schemeClr val="bg1"/>
                </a:solidFill>
                <a:cs typeface="Times New Roman" panose="02020603050405020304" pitchFamily="18" charset="0"/>
              </a:rPr>
              <a:t>Y</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Z</a:t>
            </a:r>
            <a:r>
              <a:rPr lang="zh-CN" altLang="en-US" sz="2600">
                <a:solidFill>
                  <a:schemeClr val="bg1"/>
                </a:solidFill>
                <a:cs typeface="Times New Roman" panose="02020603050405020304" pitchFamily="18" charset="0"/>
              </a:rPr>
              <a:t>称为</a:t>
            </a:r>
            <a:r>
              <a:rPr lang="zh-CN" altLang="en-US" sz="2600">
                <a:solidFill>
                  <a:srgbClr val="00FF00"/>
                </a:solidFill>
                <a:cs typeface="Times New Roman" panose="02020603050405020304" pitchFamily="18" charset="0"/>
              </a:rPr>
              <a:t>等价子集</a:t>
            </a:r>
            <a:r>
              <a:rPr lang="zh-CN" altLang="en-US" sz="2600">
                <a:solidFill>
                  <a:schemeClr val="bg1"/>
                </a:solidFill>
                <a:cs typeface="Times New Roman" panose="02020603050405020304" pitchFamily="18" charset="0"/>
              </a:rPr>
              <a:t>，若对于每对序等价的环</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2</a:t>
            </a:r>
            <a:r>
              <a:rPr lang="zh-CN" altLang="en-US" sz="2600">
                <a:solidFill>
                  <a:schemeClr val="bg1"/>
                </a:solidFill>
                <a:cs typeface="Times New Roman" panose="02020603050405020304" pitchFamily="18" charset="0"/>
              </a:rPr>
              <a:t>中的标识符分别来自于</a:t>
            </a:r>
            <a:r>
              <a:rPr lang="en-US" altLang="zh-CN" sz="2600">
                <a:solidFill>
                  <a:schemeClr val="bg1"/>
                </a:solidFill>
                <a:cs typeface="Times New Roman" panose="02020603050405020304" pitchFamily="18" charset="0"/>
              </a:rPr>
              <a:t>Y</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Z)</a:t>
            </a:r>
            <a:r>
              <a:rPr lang="zh-CN" altLang="en-US" sz="2600">
                <a:solidFill>
                  <a:schemeClr val="bg1"/>
                </a:solidFill>
                <a:cs typeface="Times New Roman" panose="02020603050405020304" pitchFamily="18" charset="0"/>
              </a:rPr>
              <a:t>，匹配结点在</a:t>
            </a:r>
            <a:r>
              <a:rPr lang="en-US" altLang="zh-CN" sz="2600">
                <a:solidFill>
                  <a:schemeClr val="bg1"/>
                </a:solidFill>
                <a:cs typeface="Times New Roman" panose="02020603050405020304" pitchFamily="18" charset="0"/>
              </a:rPr>
              <a:t>exec(R</a:t>
            </a:r>
            <a:r>
              <a:rPr lang="en-US" altLang="zh-CN" sz="2600" baseline="-25000">
                <a:solidFill>
                  <a:schemeClr val="bg1"/>
                </a:solidFill>
                <a:cs typeface="Times New Roman" panose="02020603050405020304" pitchFamily="18" charset="0"/>
              </a:rPr>
              <a:t>1</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exec(R</a:t>
            </a:r>
            <a:r>
              <a:rPr lang="en-US" altLang="zh-CN" sz="2600" baseline="-25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的第</a:t>
            </a:r>
            <a:r>
              <a:rPr lang="en-US" altLang="zh-CN" sz="26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至</a:t>
            </a:r>
            <a:r>
              <a:rPr lang="en-US" altLang="zh-CN" sz="2600">
                <a:solidFill>
                  <a:schemeClr val="bg1"/>
                </a:solidFill>
                <a:cs typeface="Times New Roman" panose="02020603050405020304" pitchFamily="18" charset="0"/>
              </a:rPr>
              <a:t>r(n)</a:t>
            </a:r>
            <a:r>
              <a:rPr lang="zh-CN" altLang="en-US" sz="2600">
                <a:solidFill>
                  <a:schemeClr val="bg1"/>
                </a:solidFill>
                <a:cs typeface="Times New Roman" panose="02020603050405020304" pitchFamily="18" charset="0"/>
              </a:rPr>
              <a:t>轮里均有相似的行为。</a:t>
            </a:r>
          </a:p>
          <a:p>
            <a:pPr marL="533400" indent="-533400" algn="just">
              <a:lnSpc>
                <a:spcPct val="110000"/>
              </a:lnSpc>
              <a:spcBef>
                <a:spcPct val="30000"/>
              </a:spcBef>
              <a:buFont typeface="Wingdings" panose="05000000000000000000" pitchFamily="2" charset="2"/>
              <a:buNone/>
            </a:pPr>
            <a:r>
              <a:rPr lang="zh-CN" altLang="en-US" sz="2600">
                <a:solidFill>
                  <a:schemeClr val="bg1"/>
                </a:solidFill>
                <a:cs typeface="Times New Roman" panose="02020603050405020304" pitchFamily="18" charset="0"/>
              </a:rPr>
              <a:t>		该定义将</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元子集划分为有限多个等价类，因为行为相似仅指是否发送和接收</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，是否终止。我们对</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元子集着色使得两个</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元子集颜色相同当且仅当它们在同一等价类中。</a:t>
            </a:r>
          </a:p>
          <a:p>
            <a:pPr marL="533400" indent="-533400" algn="just">
              <a:lnSpc>
                <a:spcPct val="110000"/>
              </a:lnSpc>
              <a:spcBef>
                <a:spcPct val="30000"/>
              </a:spcBef>
              <a:buFont typeface="Wingdings" panose="05000000000000000000" pitchFamily="2" charset="2"/>
              <a:buNone/>
            </a:pPr>
            <a:r>
              <a:rPr lang="zh-CN" altLang="en-US" sz="2600">
                <a:solidFill>
                  <a:schemeClr val="bg1"/>
                </a:solidFill>
                <a:cs typeface="Times New Roman" panose="02020603050405020304" pitchFamily="18" charset="0"/>
              </a:rPr>
              <a:t>		由</a:t>
            </a:r>
            <a:r>
              <a:rPr lang="en-US" altLang="zh-CN" sz="2600">
                <a:solidFill>
                  <a:schemeClr val="bg1"/>
                </a:solidFill>
                <a:cs typeface="Times New Roman" panose="02020603050405020304" pitchFamily="18" charset="0"/>
              </a:rPr>
              <a:t>Ramsey</a:t>
            </a:r>
            <a:r>
              <a:rPr lang="zh-CN" altLang="en-US" sz="2600">
                <a:solidFill>
                  <a:schemeClr val="bg1"/>
                </a:solidFill>
                <a:cs typeface="Times New Roman" panose="02020603050405020304" pitchFamily="18" charset="0"/>
              </a:rPr>
              <a:t>定理，若设</a:t>
            </a:r>
            <a:r>
              <a:rPr lang="en-US" altLang="zh-CN" sz="2600">
                <a:solidFill>
                  <a:schemeClr val="bg1"/>
                </a:solidFill>
                <a:cs typeface="Times New Roman" panose="02020603050405020304" pitchFamily="18" charset="0"/>
              </a:rPr>
              <a:t>t</a:t>
            </a:r>
            <a:r>
              <a:rPr lang="zh-CN" altLang="en-US" sz="2600">
                <a:solidFill>
                  <a:schemeClr val="bg1"/>
                </a:solidFill>
                <a:cs typeface="Times New Roman" panose="02020603050405020304" pitchFamily="18" charset="0"/>
              </a:rPr>
              <a:t>是等价类</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颜色</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的数目，</a:t>
            </a:r>
            <a:r>
              <a:rPr lang="en-US" altLang="zh-CN" sz="2600">
                <a:solidFill>
                  <a:schemeClr val="bg1"/>
                </a:solidFill>
                <a:latin typeface="Vivaldi" panose="03020602050506090804" pitchFamily="66" charset="0"/>
                <a:cs typeface="Times New Roman" panose="02020603050405020304" pitchFamily="18" charset="0"/>
              </a:rPr>
              <a:t>L</a:t>
            </a:r>
            <a:r>
              <a:rPr lang="zh-CN" altLang="en-US" sz="2600">
                <a:solidFill>
                  <a:schemeClr val="bg1"/>
                </a:solidFill>
                <a:cs typeface="Times New Roman" panose="02020603050405020304" pitchFamily="18" charset="0"/>
              </a:rPr>
              <a:t>为</a:t>
            </a:r>
            <a:r>
              <a:rPr lang="en-US" altLang="zh-CN" sz="2600">
                <a:solidFill>
                  <a:schemeClr val="bg1"/>
                </a:solidFill>
                <a:cs typeface="Times New Roman" panose="02020603050405020304" pitchFamily="18" charset="0"/>
              </a:rPr>
              <a:t>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a:t>
            </a:r>
            <a:r>
              <a:rPr lang="zh-CN" altLang="en-US" sz="2600">
                <a:solidFill>
                  <a:schemeClr val="bg1"/>
                </a:solidFill>
                <a:cs typeface="Times New Roman" panose="02020603050405020304" pitchFamily="18" charset="0"/>
              </a:rPr>
              <a:t>，</a:t>
            </a:r>
            <a:r>
              <a:rPr lang="en-US" altLang="zh-CN" sz="2600">
                <a:solidFill>
                  <a:schemeClr val="bg1"/>
                </a:solidFill>
                <a:cs typeface="Times New Roman" panose="02020603050405020304" pitchFamily="18" charset="0"/>
              </a:rPr>
              <a:t>k</a:t>
            </a:r>
            <a:r>
              <a:rPr lang="zh-CN" altLang="en-US" sz="2600">
                <a:solidFill>
                  <a:schemeClr val="bg1"/>
                </a:solidFill>
                <a:cs typeface="Times New Roman" panose="02020603050405020304" pitchFamily="18" charset="0"/>
              </a:rPr>
              <a:t>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，则因为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是无限集，存在一个势为</a:t>
            </a:r>
            <a:r>
              <a:rPr lang="en-US" altLang="zh-CN" sz="2600">
                <a:solidFill>
                  <a:schemeClr val="bg1"/>
                </a:solidFill>
                <a:cs typeface="Times New Roman" panose="02020603050405020304" pitchFamily="18" charset="0"/>
              </a:rPr>
              <a:t>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a:t>
            </a:r>
            <a:r>
              <a:rPr lang="zh-CN" altLang="en-US" sz="2600">
                <a:solidFill>
                  <a:schemeClr val="bg1"/>
                </a:solidFill>
                <a:cs typeface="Times New Roman" panose="02020603050405020304" pitchFamily="18" charset="0"/>
              </a:rPr>
              <a:t>的子集</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的子集</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，使得</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的所有</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元子集属于同一个等价类。</a:t>
            </a:r>
            <a:r>
              <a:rPr lang="en-US" altLang="zh-CN" sz="2600">
                <a:solidFill>
                  <a:srgbClr val="00FF00"/>
                </a:solidFill>
                <a:cs typeface="Times New Roman" panose="02020603050405020304" pitchFamily="18" charset="0"/>
              </a:rPr>
              <a:t>//N</a:t>
            </a:r>
            <a:r>
              <a:rPr lang="zh-CN" altLang="en-US" sz="2600">
                <a:solidFill>
                  <a:srgbClr val="00FF00"/>
                </a:solidFill>
                <a:cs typeface="Times New Roman" panose="02020603050405020304" pitchFamily="18" charset="0"/>
              </a:rPr>
              <a:t>相当于定理中的</a:t>
            </a:r>
            <a:r>
              <a:rPr lang="en-US" altLang="zh-CN" sz="2600">
                <a:solidFill>
                  <a:srgbClr val="00FF00"/>
                </a:solidFill>
                <a:cs typeface="Times New Roman" panose="02020603050405020304" pitchFamily="18" charset="0"/>
              </a:rPr>
              <a:t>S   </a:t>
            </a:r>
            <a:r>
              <a:rPr lang="en-US" altLang="zh-CN" sz="2600">
                <a:solidFill>
                  <a:srgbClr val="FF0000"/>
                </a:solidFill>
                <a:cs typeface="Times New Roman" panose="02020603050405020304" pitchFamily="18" charset="0"/>
              </a:rPr>
              <a:t>{f(k,n</a:t>
            </a:r>
            <a:r>
              <a:rPr lang="en-US" altLang="zh-CN" sz="2600" baseline="30000">
                <a:solidFill>
                  <a:srgbClr val="FF0000"/>
                </a:solidFill>
                <a:cs typeface="Times New Roman" panose="02020603050405020304" pitchFamily="18" charset="0"/>
              </a:rPr>
              <a:t>2</a:t>
            </a:r>
            <a:r>
              <a:rPr lang="en-US" altLang="zh-CN" sz="2600">
                <a:solidFill>
                  <a:srgbClr val="FF0000"/>
                </a:solidFill>
                <a:cs typeface="Times New Roman" panose="02020603050405020304" pitchFamily="18" charset="0"/>
              </a:rPr>
              <a:t>+2n,t)} ∈N</a:t>
            </a: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日期占位符 5">
            <a:extLst>
              <a:ext uri="{FF2B5EF4-FFF2-40B4-BE49-F238E27FC236}">
                <a16:creationId xmlns:a16="http://schemas.microsoft.com/office/drawing/2014/main" id="{F1354991-307B-45EC-B6DD-1A8E2DADD301}"/>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2947" name="灯片编号占位符 7">
            <a:extLst>
              <a:ext uri="{FF2B5EF4-FFF2-40B4-BE49-F238E27FC236}">
                <a16:creationId xmlns:a16="http://schemas.microsoft.com/office/drawing/2014/main" id="{7717760C-8CC9-4281-AB48-D1E816C34F9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988064E4-CD0D-4258-B333-D44F88198EF8}" type="slidenum">
              <a:rPr lang="en-US" altLang="zh-CN" sz="1400" b="0">
                <a:solidFill>
                  <a:srgbClr val="00CC00"/>
                </a:solidFill>
                <a:ea typeface="宋体" panose="02010600030101010101" pitchFamily="2" charset="-122"/>
              </a:rPr>
              <a:pPr>
                <a:spcBef>
                  <a:spcPct val="0"/>
                </a:spcBef>
                <a:buClrTx/>
                <a:buFontTx/>
                <a:buNone/>
              </a:pPr>
              <a:t>50</a:t>
            </a:fld>
            <a:endParaRPr lang="en-US" altLang="zh-CN" sz="1400" b="0">
              <a:solidFill>
                <a:srgbClr val="00CC00"/>
              </a:solidFill>
              <a:ea typeface="宋体" panose="02010600030101010101" pitchFamily="2" charset="-122"/>
            </a:endParaRPr>
          </a:p>
        </p:txBody>
      </p:sp>
      <p:sp>
        <p:nvSpPr>
          <p:cNvPr id="82948" name="Rectangle 2">
            <a:extLst>
              <a:ext uri="{FF2B5EF4-FFF2-40B4-BE49-F238E27FC236}">
                <a16:creationId xmlns:a16="http://schemas.microsoft.com/office/drawing/2014/main" id="{3F132446-8D38-4F94-9424-D582689257E0}"/>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82949" name="Rectangle 3">
            <a:extLst>
              <a:ext uri="{FF2B5EF4-FFF2-40B4-BE49-F238E27FC236}">
                <a16:creationId xmlns:a16="http://schemas.microsoft.com/office/drawing/2014/main" id="{DBC517F0-B700-4B23-AB91-8773FDBEC4FF}"/>
              </a:ext>
            </a:extLst>
          </p:cNvPr>
          <p:cNvSpPr>
            <a:spLocks noGrp="1" noChangeArrowheads="1"/>
          </p:cNvSpPr>
          <p:nvPr>
            <p:ph type="body" sz="half" idx="1"/>
          </p:nvPr>
        </p:nvSpPr>
        <p:spPr>
          <a:xfrm>
            <a:off x="0" y="692150"/>
            <a:ext cx="8964613" cy="5949950"/>
          </a:xfrm>
        </p:spPr>
        <p:txBody>
          <a:bodyPr/>
          <a:lstStyle/>
          <a:p>
            <a:pPr marL="533400" indent="-533400" algn="just">
              <a:lnSpc>
                <a:spcPct val="110000"/>
              </a:lnSpc>
              <a:spcBef>
                <a:spcPct val="35000"/>
              </a:spcBef>
              <a:buFont typeface="Wingdings" panose="05000000000000000000" pitchFamily="2" charset="2"/>
              <a:buNone/>
            </a:pPr>
            <a:r>
              <a:rPr lang="en-US" altLang="zh-CN" sz="28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考虑大小为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，标识符来自</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的两个</a:t>
            </a:r>
            <a:r>
              <a:rPr lang="zh-CN" altLang="en-US" sz="2600">
                <a:solidFill>
                  <a:srgbClr val="00FF00"/>
                </a:solidFill>
                <a:cs typeface="Times New Roman" panose="02020603050405020304" pitchFamily="18" charset="0"/>
              </a:rPr>
              <a:t>序等价</a:t>
            </a:r>
            <a:r>
              <a:rPr lang="zh-CN" altLang="en-US" sz="2600">
                <a:solidFill>
                  <a:schemeClr val="bg1"/>
                </a:solidFill>
                <a:cs typeface="Times New Roman" panose="02020603050405020304" pitchFamily="18" charset="0"/>
              </a:rPr>
              <a:t>的环</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2</a:t>
            </a:r>
            <a:r>
              <a:rPr lang="zh-CN" altLang="en-US" sz="2600">
                <a:solidFill>
                  <a:schemeClr val="bg1"/>
                </a:solidFill>
                <a:cs typeface="Times New Roman" panose="02020603050405020304" pitchFamily="18" charset="0"/>
              </a:rPr>
              <a:t>，设</a:t>
            </a:r>
            <a:r>
              <a:rPr lang="en-US" altLang="zh-CN" sz="2600">
                <a:solidFill>
                  <a:schemeClr val="bg1"/>
                </a:solidFill>
                <a:cs typeface="Times New Roman" panose="02020603050405020304" pitchFamily="18" charset="0"/>
              </a:rPr>
              <a:t>Y</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Z</a:t>
            </a:r>
            <a:r>
              <a:rPr lang="zh-CN" altLang="en-US" sz="2600">
                <a:solidFill>
                  <a:schemeClr val="bg1"/>
                </a:solidFill>
                <a:cs typeface="Times New Roman" panose="02020603050405020304" pitchFamily="18" charset="0"/>
              </a:rPr>
              <a:t>分别是</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R</a:t>
            </a:r>
            <a:r>
              <a:rPr lang="en-US" altLang="zh-CN" sz="2600" baseline="-25000">
                <a:solidFill>
                  <a:schemeClr val="bg1"/>
                </a:solidFill>
                <a:cs typeface="Times New Roman" panose="02020603050405020304" pitchFamily="18" charset="0"/>
              </a:rPr>
              <a:t>2</a:t>
            </a:r>
            <a:r>
              <a:rPr lang="zh-CN" altLang="en-US" sz="2600">
                <a:solidFill>
                  <a:schemeClr val="bg1"/>
                </a:solidFill>
                <a:cs typeface="Times New Roman" panose="02020603050405020304" pitchFamily="18" charset="0"/>
              </a:rPr>
              <a:t>的标识符集合，</a:t>
            </a:r>
            <a:r>
              <a:rPr lang="en-US" altLang="zh-CN" sz="2600">
                <a:solidFill>
                  <a:schemeClr val="bg1"/>
                </a:solidFill>
                <a:cs typeface="Times New Roman" panose="02020603050405020304" pitchFamily="18" charset="0"/>
              </a:rPr>
              <a:t>Y</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Z</a:t>
            </a:r>
            <a:r>
              <a:rPr lang="zh-CN" altLang="en-US" sz="2600">
                <a:solidFill>
                  <a:schemeClr val="bg1"/>
                </a:solidFill>
                <a:cs typeface="Times New Roman" panose="02020603050405020304" pitchFamily="18" charset="0"/>
              </a:rPr>
              <a:t>显然均是</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元子集，所以它们属于同一个等价类。</a:t>
            </a:r>
          </a:p>
          <a:p>
            <a:pPr marL="533400" indent="-533400" algn="just">
              <a:lnSpc>
                <a:spcPct val="110000"/>
              </a:lnSpc>
              <a:spcBef>
                <a:spcPct val="35000"/>
              </a:spcBef>
              <a:buFont typeface="Wingdings" panose="05000000000000000000" pitchFamily="2" charset="2"/>
              <a:buNone/>
            </a:pPr>
            <a:r>
              <a:rPr lang="zh-CN" altLang="en-US" sz="2600">
                <a:solidFill>
                  <a:schemeClr val="bg1"/>
                </a:solidFill>
                <a:cs typeface="Times New Roman" panose="02020603050405020304" pitchFamily="18" charset="0"/>
              </a:rPr>
              <a:t>           由等价子集定义知：匹配的结点在</a:t>
            </a:r>
            <a:r>
              <a:rPr lang="en-US" altLang="zh-CN" sz="2600">
                <a:solidFill>
                  <a:schemeClr val="bg1"/>
                </a:solidFill>
                <a:cs typeface="Times New Roman" panose="02020603050405020304" pitchFamily="18" charset="0"/>
              </a:rPr>
              <a:t>exec(R</a:t>
            </a:r>
            <a:r>
              <a:rPr lang="en-US" altLang="zh-CN" sz="2600" baseline="-25000">
                <a:solidFill>
                  <a:schemeClr val="bg1"/>
                </a:solidFill>
                <a:cs typeface="Times New Roman" panose="02020603050405020304" pitchFamily="18" charset="0"/>
              </a:rPr>
              <a:t>1</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和</a:t>
            </a:r>
            <a:r>
              <a:rPr lang="en-US" altLang="zh-CN" sz="2600">
                <a:solidFill>
                  <a:schemeClr val="bg1"/>
                </a:solidFill>
                <a:cs typeface="Times New Roman" panose="02020603050405020304" pitchFamily="18" charset="0"/>
              </a:rPr>
              <a:t>exec(R</a:t>
            </a:r>
            <a:r>
              <a:rPr lang="en-US" altLang="zh-CN" sz="2600" baseline="-25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的第</a:t>
            </a:r>
            <a:r>
              <a:rPr lang="en-US" altLang="zh-CN" sz="2600">
                <a:solidFill>
                  <a:schemeClr val="bg1"/>
                </a:solidFill>
                <a:cs typeface="Times New Roman" panose="02020603050405020304" pitchFamily="18" charset="0"/>
              </a:rPr>
              <a:t>1</a:t>
            </a:r>
            <a:r>
              <a:rPr lang="zh-CN" altLang="en-US" sz="2600">
                <a:solidFill>
                  <a:schemeClr val="bg1"/>
                </a:solidFill>
                <a:cs typeface="Times New Roman" panose="02020603050405020304" pitchFamily="18" charset="0"/>
              </a:rPr>
              <a:t>至</a:t>
            </a:r>
            <a:r>
              <a:rPr lang="en-US" altLang="zh-CN" sz="2600">
                <a:solidFill>
                  <a:schemeClr val="bg1"/>
                </a:solidFill>
                <a:cs typeface="Times New Roman" panose="02020603050405020304" pitchFamily="18" charset="0"/>
              </a:rPr>
              <a:t>r(n)</a:t>
            </a:r>
            <a:r>
              <a:rPr lang="zh-CN" altLang="en-US" sz="2600">
                <a:solidFill>
                  <a:schemeClr val="bg1"/>
                </a:solidFill>
                <a:cs typeface="Times New Roman" panose="02020603050405020304" pitchFamily="18" charset="0"/>
              </a:rPr>
              <a:t>轮里均有相似的行为。因此，</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是</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环大小为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上的一个基于</a:t>
            </a:r>
            <a:r>
              <a:rPr lang="en-US" altLang="zh-CN" sz="2600">
                <a:solidFill>
                  <a:schemeClr val="bg1"/>
                </a:solidFill>
                <a:cs typeface="Times New Roman" panose="02020603050405020304" pitchFamily="18" charset="0"/>
              </a:rPr>
              <a:t>r(n)-</a:t>
            </a:r>
            <a:r>
              <a:rPr lang="zh-CN" altLang="en-US" sz="2600">
                <a:solidFill>
                  <a:schemeClr val="bg1"/>
                </a:solidFill>
                <a:cs typeface="Times New Roman" panose="02020603050405020304" pitchFamily="18" charset="0"/>
              </a:rPr>
              <a:t>比较的算法</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由</a:t>
            </a:r>
            <a:r>
              <a:rPr lang="en-US" altLang="zh-CN" sz="2600">
                <a:solidFill>
                  <a:schemeClr val="bg1"/>
                </a:solidFill>
                <a:cs typeface="Times New Roman" panose="02020603050405020304" pitchFamily="18" charset="0"/>
              </a:rPr>
              <a:t>def3.5)</a:t>
            </a:r>
            <a:r>
              <a:rPr lang="en-US" altLang="zh-CN" sz="2600">
                <a:solidFill>
                  <a:srgbClr val="00FF00"/>
                </a:solidFill>
                <a:cs typeface="Times New Roman" panose="02020603050405020304" pitchFamily="18" charset="0"/>
                <a:sym typeface="Webdings" panose="05030102010509060703" pitchFamily="18" charset="2"/>
              </a:rPr>
              <a:t></a:t>
            </a:r>
          </a:p>
          <a:p>
            <a:pPr marL="533400" indent="-533400" algn="just">
              <a:lnSpc>
                <a:spcPct val="110000"/>
              </a:lnSpc>
              <a:spcBef>
                <a:spcPct val="35000"/>
              </a:spcBef>
              <a:buFont typeface="Wingdings" panose="05000000000000000000" pitchFamily="2" charset="2"/>
              <a:buNone/>
            </a:pPr>
            <a:r>
              <a:rPr lang="en-US" altLang="zh-CN" sz="2600">
                <a:solidFill>
                  <a:schemeClr val="bg1"/>
                </a:solidFill>
                <a:cs typeface="Times New Roman" panose="02020603050405020304" pitchFamily="18" charset="0"/>
              </a:rPr>
              <a:t>Note</a:t>
            </a:r>
            <a:r>
              <a:rPr lang="zh-CN" altLang="en-US" sz="2600">
                <a:solidFill>
                  <a:schemeClr val="bg1"/>
                </a:solidFill>
                <a:cs typeface="Times New Roman" panose="02020603050405020304" pitchFamily="18" charset="0"/>
              </a:rPr>
              <a:t>：因为上述引理中算法</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中的标识符是特定的，故还不能直接用</a:t>
            </a:r>
            <a:r>
              <a:rPr lang="en-US" altLang="zh-CN" sz="2600">
                <a:solidFill>
                  <a:schemeClr val="bg1"/>
                </a:solidFill>
                <a:cs typeface="Times New Roman" panose="02020603050405020304" pitchFamily="18" charset="0"/>
              </a:rPr>
              <a:t>Th3.18</a:t>
            </a:r>
            <a:r>
              <a:rPr lang="zh-CN" altLang="en-US" sz="2600">
                <a:solidFill>
                  <a:schemeClr val="bg1"/>
                </a:solidFill>
                <a:cs typeface="Times New Roman" panose="02020603050405020304" pitchFamily="18" charset="0"/>
              </a:rPr>
              <a:t>导出其</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复杂性为</a:t>
            </a:r>
            <a:r>
              <a:rPr lang="el-GR" altLang="zh-CN" sz="2600">
                <a:solidFill>
                  <a:schemeClr val="bg1"/>
                </a:solidFill>
                <a:cs typeface="Times New Roman" panose="02020603050405020304" pitchFamily="18" charset="0"/>
              </a:rPr>
              <a:t>Ω</a:t>
            </a:r>
            <a:r>
              <a:rPr lang="en-US" altLang="zh-CN" sz="2600">
                <a:solidFill>
                  <a:schemeClr val="bg1"/>
                </a:solidFill>
                <a:cs typeface="Times New Roman" panose="02020603050405020304" pitchFamily="18" charset="0"/>
              </a:rPr>
              <a:t>(nlgn)</a:t>
            </a:r>
            <a:r>
              <a:rPr lang="zh-CN" altLang="en-US" sz="2600">
                <a:solidFill>
                  <a:schemeClr val="bg1"/>
                </a:solidFill>
                <a:cs typeface="Times New Roman" panose="02020603050405020304" pitchFamily="18" charset="0"/>
              </a:rPr>
              <a:t>。因此，须使用</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来构造</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，使</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的复杂性与</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相同，且</a:t>
            </a:r>
            <a:r>
              <a:rPr lang="en-US" altLang="zh-CN" sz="2600">
                <a:solidFill>
                  <a:schemeClr val="bg1"/>
                </a:solidFill>
                <a:cs typeface="Times New Roman" panose="02020603050405020304" pitchFamily="18" charset="0"/>
              </a:rPr>
              <a:t>ids</a:t>
            </a:r>
            <a:r>
              <a:rPr lang="zh-CN" altLang="en-US" sz="2600">
                <a:solidFill>
                  <a:schemeClr val="bg1"/>
                </a:solidFill>
                <a:cs typeface="Times New Roman" panose="02020603050405020304" pitchFamily="18" charset="0"/>
              </a:rPr>
              <a:t>来自于集合</a:t>
            </a:r>
            <a:r>
              <a:rPr lang="en-US" altLang="zh-CN" sz="2600">
                <a:solidFill>
                  <a:schemeClr val="bg1"/>
                </a:solidFill>
                <a:cs typeface="Times New Roman" panose="02020603050405020304" pitchFamily="18" charset="0"/>
              </a:rPr>
              <a:t>{0,1,…,n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+2n-1}</a:t>
            </a:r>
            <a:r>
              <a:rPr lang="zh-CN" altLang="en-US" sz="2600">
                <a:solidFill>
                  <a:schemeClr val="bg1"/>
                </a:solidFill>
                <a:cs typeface="Times New Roman" panose="02020603050405020304" pitchFamily="18" charset="0"/>
              </a:rPr>
              <a:t>。因为基于比较的算法的</a:t>
            </a:r>
            <a:r>
              <a:rPr lang="en-US" altLang="zh-CN" sz="2600">
                <a:solidFill>
                  <a:schemeClr val="bg1"/>
                </a:solidFill>
                <a:cs typeface="Times New Roman" panose="02020603050405020304" pitchFamily="18" charset="0"/>
              </a:rPr>
              <a:t>ids</a:t>
            </a:r>
            <a:r>
              <a:rPr lang="zh-CN" altLang="en-US" sz="2600">
                <a:solidFill>
                  <a:schemeClr val="bg1"/>
                </a:solidFill>
                <a:cs typeface="Times New Roman" panose="02020603050405020304" pitchFamily="18" charset="0"/>
              </a:rPr>
              <a:t>来自于该集合。</a:t>
            </a: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日期占位符 5">
            <a:extLst>
              <a:ext uri="{FF2B5EF4-FFF2-40B4-BE49-F238E27FC236}">
                <a16:creationId xmlns:a16="http://schemas.microsoft.com/office/drawing/2014/main" id="{65889EF7-63EC-4063-A665-BB803F1B68FD}"/>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4995" name="灯片编号占位符 7">
            <a:extLst>
              <a:ext uri="{FF2B5EF4-FFF2-40B4-BE49-F238E27FC236}">
                <a16:creationId xmlns:a16="http://schemas.microsoft.com/office/drawing/2014/main" id="{82A7D589-4631-4C2E-AEA2-93F87373990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CA704BE2-9158-47AA-8467-5DA6043EA796}" type="slidenum">
              <a:rPr lang="en-US" altLang="zh-CN" sz="1400" b="0">
                <a:solidFill>
                  <a:srgbClr val="00CC00"/>
                </a:solidFill>
                <a:ea typeface="宋体" panose="02010600030101010101" pitchFamily="2" charset="-122"/>
              </a:rPr>
              <a:pPr>
                <a:spcBef>
                  <a:spcPct val="0"/>
                </a:spcBef>
                <a:buClrTx/>
                <a:buFontTx/>
                <a:buNone/>
              </a:pPr>
              <a:t>51</a:t>
            </a:fld>
            <a:endParaRPr lang="en-US" altLang="zh-CN" sz="1400" b="0">
              <a:solidFill>
                <a:srgbClr val="00CC00"/>
              </a:solidFill>
              <a:ea typeface="宋体" panose="02010600030101010101" pitchFamily="2" charset="-122"/>
            </a:endParaRPr>
          </a:p>
        </p:txBody>
      </p:sp>
      <p:sp>
        <p:nvSpPr>
          <p:cNvPr id="84996" name="Rectangle 2">
            <a:extLst>
              <a:ext uri="{FF2B5EF4-FFF2-40B4-BE49-F238E27FC236}">
                <a16:creationId xmlns:a16="http://schemas.microsoft.com/office/drawing/2014/main" id="{74404897-0342-4694-92E0-4B2074F983FD}"/>
              </a:ext>
            </a:extLst>
          </p:cNvPr>
          <p:cNvSpPr>
            <a:spLocks noGrp="1" noChangeArrowheads="1"/>
          </p:cNvSpPr>
          <p:nvPr>
            <p:ph type="title"/>
          </p:nvPr>
        </p:nvSpPr>
        <p:spPr>
          <a:xfrm>
            <a:off x="0" y="0"/>
            <a:ext cx="8231188" cy="768350"/>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84997" name="Rectangle 3">
            <a:extLst>
              <a:ext uri="{FF2B5EF4-FFF2-40B4-BE49-F238E27FC236}">
                <a16:creationId xmlns:a16="http://schemas.microsoft.com/office/drawing/2014/main" id="{3DF4E633-5D5A-4600-A4EC-41FD428C11F9}"/>
              </a:ext>
            </a:extLst>
          </p:cNvPr>
          <p:cNvSpPr>
            <a:spLocks noGrp="1" noChangeArrowheads="1"/>
          </p:cNvSpPr>
          <p:nvPr>
            <p:ph type="body" sz="half" idx="1"/>
          </p:nvPr>
        </p:nvSpPr>
        <p:spPr>
          <a:xfrm>
            <a:off x="161925" y="1177925"/>
            <a:ext cx="8731250" cy="5265738"/>
          </a:xfrm>
        </p:spPr>
        <p:txBody>
          <a:bodyPr/>
          <a:lstStyle/>
          <a:p>
            <a:pPr marL="533400" indent="-533400" algn="just">
              <a:lnSpc>
                <a:spcPct val="110000"/>
              </a:lnSpc>
              <a:spcBef>
                <a:spcPct val="35000"/>
              </a:spcBef>
              <a:buFont typeface="Wingdings" panose="05000000000000000000" pitchFamily="2" charset="2"/>
              <a:buNone/>
            </a:pPr>
            <a:r>
              <a:rPr lang="en-US" altLang="zh-CN" sz="2800">
                <a:solidFill>
                  <a:srgbClr val="00FF00"/>
                </a:solidFill>
                <a:cs typeface="Times New Roman" panose="02020603050405020304" pitchFamily="18" charset="0"/>
              </a:rPr>
              <a:t>Th3.23</a:t>
            </a:r>
            <a:r>
              <a:rPr lang="en-US" altLang="zh-CN" sz="2800">
                <a:solidFill>
                  <a:schemeClr val="bg1"/>
                </a:solidFill>
                <a:cs typeface="Times New Roman" panose="02020603050405020304" pitchFamily="18" charset="0"/>
              </a:rPr>
              <a:t> </a:t>
            </a:r>
            <a:r>
              <a:rPr lang="zh-CN" altLang="en-US" sz="2800">
                <a:solidFill>
                  <a:schemeClr val="bg1"/>
                </a:solidFill>
                <a:cs typeface="Times New Roman" panose="02020603050405020304" pitchFamily="18" charset="0"/>
              </a:rPr>
              <a:t>对每个同步的时间有界的</a:t>
            </a:r>
            <a:r>
              <a:rPr lang="en-US" altLang="zh-CN" sz="2800">
                <a:solidFill>
                  <a:schemeClr val="bg1"/>
                </a:solidFill>
                <a:cs typeface="Times New Roman" panose="02020603050405020304" pitchFamily="18" charset="0"/>
              </a:rPr>
              <a:t>leader</a:t>
            </a:r>
            <a:r>
              <a:rPr lang="zh-CN" altLang="en-US" sz="2800">
                <a:solidFill>
                  <a:schemeClr val="bg1"/>
                </a:solidFill>
                <a:cs typeface="Times New Roman" panose="02020603050405020304" pitchFamily="18" charset="0"/>
              </a:rPr>
              <a:t>选举算法</a:t>
            </a:r>
            <a:r>
              <a:rPr lang="en-US" altLang="zh-CN" sz="2800">
                <a:solidFill>
                  <a:schemeClr val="bg1"/>
                </a:solidFill>
                <a:cs typeface="Times New Roman" panose="02020603050405020304" pitchFamily="18" charset="0"/>
              </a:rPr>
              <a:t>A</a:t>
            </a:r>
            <a:r>
              <a:rPr lang="zh-CN" altLang="en-US" sz="2800">
                <a:solidFill>
                  <a:schemeClr val="bg1"/>
                </a:solidFill>
                <a:cs typeface="Times New Roman" panose="02020603050405020304" pitchFamily="18" charset="0"/>
              </a:rPr>
              <a:t>，以及每个</a:t>
            </a:r>
            <a:r>
              <a:rPr lang="en-US" altLang="zh-CN" sz="2800">
                <a:solidFill>
                  <a:schemeClr val="bg1"/>
                </a:solidFill>
                <a:cs typeface="Times New Roman" panose="02020603050405020304" pitchFamily="18" charset="0"/>
              </a:rPr>
              <a:t>n&gt;8</a:t>
            </a:r>
            <a:r>
              <a:rPr lang="zh-CN" altLang="en-US" sz="2800">
                <a:solidFill>
                  <a:schemeClr val="bg1"/>
                </a:solidFill>
                <a:cs typeface="Times New Roman" panose="02020603050405020304" pitchFamily="18" charset="0"/>
              </a:rPr>
              <a:t>，</a:t>
            </a:r>
            <a:r>
              <a:rPr lang="en-US" altLang="zh-CN" sz="28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为</a:t>
            </a:r>
            <a:r>
              <a:rPr lang="en-US" altLang="zh-CN" sz="2800">
                <a:solidFill>
                  <a:schemeClr val="bg1"/>
                </a:solidFill>
                <a:cs typeface="Times New Roman" panose="02020603050405020304" pitchFamily="18" charset="0"/>
              </a:rPr>
              <a:t>2</a:t>
            </a:r>
            <a:r>
              <a:rPr lang="zh-CN" altLang="en-US" sz="2800">
                <a:solidFill>
                  <a:schemeClr val="bg1"/>
                </a:solidFill>
                <a:cs typeface="Times New Roman" panose="02020603050405020304" pitchFamily="18" charset="0"/>
              </a:rPr>
              <a:t>的方幂，存在一个大小为</a:t>
            </a:r>
            <a:r>
              <a:rPr lang="en-US" altLang="zh-CN" sz="28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的环</a:t>
            </a:r>
            <a:r>
              <a:rPr lang="en-US" altLang="zh-CN" sz="2800">
                <a:solidFill>
                  <a:schemeClr val="bg1"/>
                </a:solidFill>
                <a:cs typeface="Times New Roman" panose="02020603050405020304" pitchFamily="18" charset="0"/>
              </a:rPr>
              <a:t>R</a:t>
            </a:r>
            <a:r>
              <a:rPr lang="zh-CN" altLang="en-US" sz="2800">
                <a:solidFill>
                  <a:schemeClr val="bg1"/>
                </a:solidFill>
                <a:cs typeface="Times New Roman" panose="02020603050405020304" pitchFamily="18" charset="0"/>
              </a:rPr>
              <a:t>，使得</a:t>
            </a:r>
            <a:r>
              <a:rPr lang="en-US" altLang="zh-CN" sz="2800">
                <a:solidFill>
                  <a:schemeClr val="bg1"/>
                </a:solidFill>
                <a:cs typeface="Times New Roman" panose="02020603050405020304" pitchFamily="18" charset="0"/>
              </a:rPr>
              <a:t>A</a:t>
            </a:r>
            <a:r>
              <a:rPr lang="zh-CN" altLang="en-US" sz="2800">
                <a:solidFill>
                  <a:schemeClr val="bg1"/>
                </a:solidFill>
                <a:cs typeface="Times New Roman" panose="02020603050405020304" pitchFamily="18" charset="0"/>
              </a:rPr>
              <a:t>在</a:t>
            </a:r>
            <a:r>
              <a:rPr lang="en-US" altLang="zh-CN" sz="2800">
                <a:solidFill>
                  <a:schemeClr val="bg1"/>
                </a:solidFill>
                <a:cs typeface="Times New Roman" panose="02020603050405020304" pitchFamily="18" charset="0"/>
              </a:rPr>
              <a:t>R</a:t>
            </a:r>
            <a:r>
              <a:rPr lang="zh-CN" altLang="en-US" sz="2800">
                <a:solidFill>
                  <a:schemeClr val="bg1"/>
                </a:solidFill>
                <a:cs typeface="Times New Roman" panose="02020603050405020304" pitchFamily="18" charset="0"/>
              </a:rPr>
              <a:t>上的容许执行里发送</a:t>
            </a:r>
            <a:r>
              <a:rPr lang="el-GR" altLang="zh-CN" sz="2800">
                <a:solidFill>
                  <a:schemeClr val="bg1"/>
                </a:solidFill>
                <a:cs typeface="Times New Roman" panose="02020603050405020304" pitchFamily="18" charset="0"/>
              </a:rPr>
              <a:t>Ω</a:t>
            </a:r>
            <a:r>
              <a:rPr lang="en-US" altLang="zh-CN" sz="2800">
                <a:solidFill>
                  <a:schemeClr val="bg1"/>
                </a:solidFill>
                <a:cs typeface="Times New Roman" panose="02020603050405020304" pitchFamily="18" charset="0"/>
              </a:rPr>
              <a:t>(nlgn)</a:t>
            </a:r>
            <a:r>
              <a:rPr lang="zh-CN" altLang="en-US" sz="2800">
                <a:solidFill>
                  <a:schemeClr val="bg1"/>
                </a:solidFill>
                <a:cs typeface="Times New Roman" panose="02020603050405020304" pitchFamily="18" charset="0"/>
              </a:rPr>
              <a:t>个</a:t>
            </a:r>
            <a:r>
              <a:rPr lang="en-US" altLang="zh-CN" sz="2800">
                <a:solidFill>
                  <a:schemeClr val="bg1"/>
                </a:solidFill>
                <a:cs typeface="Times New Roman" panose="02020603050405020304" pitchFamily="18" charset="0"/>
              </a:rPr>
              <a:t>msgs</a:t>
            </a:r>
            <a:r>
              <a:rPr lang="zh-CN" altLang="en-US" sz="2800">
                <a:solidFill>
                  <a:schemeClr val="bg1"/>
                </a:solidFill>
                <a:cs typeface="Times New Roman" panose="02020603050405020304" pitchFamily="18" charset="0"/>
              </a:rPr>
              <a:t>。</a:t>
            </a:r>
          </a:p>
          <a:p>
            <a:pPr marL="533400" indent="-533400" algn="just">
              <a:lnSpc>
                <a:spcPct val="110000"/>
              </a:lnSpc>
              <a:spcBef>
                <a:spcPct val="35000"/>
              </a:spcBef>
              <a:buFont typeface="Wingdings" panose="05000000000000000000" pitchFamily="2" charset="2"/>
              <a:buNone/>
            </a:pPr>
            <a:r>
              <a:rPr lang="en-US" altLang="zh-CN" sz="2800">
                <a:solidFill>
                  <a:srgbClr val="00FF00"/>
                </a:solidFill>
                <a:cs typeface="Times New Roman" panose="02020603050405020304" pitchFamily="18" charset="0"/>
              </a:rPr>
              <a:t>Pf</a:t>
            </a:r>
            <a:r>
              <a:rPr lang="zh-CN" altLang="en-US" sz="2800">
                <a:solidFill>
                  <a:srgbClr val="00FF00"/>
                </a:solidFill>
                <a:cs typeface="Times New Roman" panose="02020603050405020304" pitchFamily="18" charset="0"/>
              </a:rPr>
              <a:t>：</a:t>
            </a:r>
            <a:r>
              <a:rPr lang="zh-CN" altLang="en-US" sz="2800">
                <a:solidFill>
                  <a:schemeClr val="bg1"/>
                </a:solidFill>
                <a:cs typeface="Times New Roman" panose="02020603050405020304" pitchFamily="18" charset="0"/>
              </a:rPr>
              <a:t>设</a:t>
            </a:r>
            <a:r>
              <a:rPr lang="en-US" altLang="zh-CN" sz="2800">
                <a:solidFill>
                  <a:schemeClr val="bg1"/>
                </a:solidFill>
                <a:cs typeface="Times New Roman" panose="02020603050405020304" pitchFamily="18" charset="0"/>
              </a:rPr>
              <a:t>A</a:t>
            </a:r>
            <a:r>
              <a:rPr lang="zh-CN" altLang="en-US" sz="2800">
                <a:solidFill>
                  <a:schemeClr val="bg1"/>
                </a:solidFill>
                <a:cs typeface="Times New Roman" panose="02020603050405020304" pitchFamily="18" charset="0"/>
              </a:rPr>
              <a:t>是运行时间为</a:t>
            </a:r>
            <a:r>
              <a:rPr lang="en-US" altLang="zh-CN" sz="2800">
                <a:solidFill>
                  <a:schemeClr val="bg1"/>
                </a:solidFill>
                <a:cs typeface="Times New Roman" panose="02020603050405020304" pitchFamily="18" charset="0"/>
              </a:rPr>
              <a:t>r(n)</a:t>
            </a:r>
            <a:r>
              <a:rPr lang="zh-CN" altLang="en-US" sz="2800">
                <a:solidFill>
                  <a:schemeClr val="bg1"/>
                </a:solidFill>
                <a:cs typeface="Times New Roman" panose="02020603050405020304" pitchFamily="18" charset="0"/>
              </a:rPr>
              <a:t>且满足定理假设的算法。固定</a:t>
            </a:r>
            <a:r>
              <a:rPr lang="en-US" altLang="zh-CN" sz="28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，设</a:t>
            </a:r>
            <a:r>
              <a:rPr lang="en-US" altLang="zh-CN" sz="2800">
                <a:solidFill>
                  <a:schemeClr val="bg1"/>
                </a:solidFill>
                <a:cs typeface="Times New Roman" panose="02020603050405020304" pitchFamily="18" charset="0"/>
              </a:rPr>
              <a:t>C</a:t>
            </a:r>
            <a:r>
              <a:rPr lang="en-US" altLang="zh-CN" sz="2800" baseline="-250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是满足引理</a:t>
            </a:r>
            <a:r>
              <a:rPr lang="en-US" altLang="zh-CN" sz="2800">
                <a:solidFill>
                  <a:schemeClr val="bg1"/>
                </a:solidFill>
                <a:cs typeface="Times New Roman" panose="02020603050405020304" pitchFamily="18" charset="0"/>
              </a:rPr>
              <a:t>3.22</a:t>
            </a:r>
            <a:r>
              <a:rPr lang="zh-CN" altLang="en-US" sz="2800">
                <a:solidFill>
                  <a:schemeClr val="bg1"/>
                </a:solidFill>
                <a:cs typeface="Times New Roman" panose="02020603050405020304" pitchFamily="18" charset="0"/>
              </a:rPr>
              <a:t>的标识符集合，</a:t>
            </a:r>
            <a:r>
              <a:rPr lang="en-US" altLang="zh-CN" sz="2800">
                <a:solidFill>
                  <a:schemeClr val="bg1"/>
                </a:solidFill>
                <a:cs typeface="Times New Roman" panose="02020603050405020304" pitchFamily="18" charset="0"/>
              </a:rPr>
              <a:t>c</a:t>
            </a:r>
            <a:r>
              <a:rPr lang="en-US" altLang="zh-CN" sz="2800" baseline="-25000">
                <a:solidFill>
                  <a:schemeClr val="bg1"/>
                </a:solidFill>
                <a:cs typeface="Times New Roman" panose="02020603050405020304" pitchFamily="18" charset="0"/>
              </a:rPr>
              <a:t>0</a:t>
            </a:r>
            <a:r>
              <a:rPr lang="en-US" altLang="zh-CN" sz="2800">
                <a:solidFill>
                  <a:schemeClr val="bg1"/>
                </a:solidFill>
                <a:cs typeface="Times New Roman" panose="02020603050405020304" pitchFamily="18" charset="0"/>
              </a:rPr>
              <a:t>,c</a:t>
            </a:r>
            <a:r>
              <a:rPr lang="en-US" altLang="zh-CN" sz="2800" baseline="-25000">
                <a:solidFill>
                  <a:schemeClr val="bg1"/>
                </a:solidFill>
                <a:cs typeface="Times New Roman" panose="02020603050405020304" pitchFamily="18" charset="0"/>
              </a:rPr>
              <a:t>1</a:t>
            </a:r>
            <a:r>
              <a:rPr lang="en-US" altLang="zh-CN" sz="2800">
                <a:solidFill>
                  <a:schemeClr val="bg1"/>
                </a:solidFill>
                <a:cs typeface="Times New Roman" panose="02020603050405020304" pitchFamily="18" charset="0"/>
              </a:rPr>
              <a:t>,…c</a:t>
            </a:r>
            <a:r>
              <a:rPr lang="en-US" altLang="zh-CN" sz="2800" baseline="-25000">
                <a:solidFill>
                  <a:schemeClr val="bg1"/>
                </a:solidFill>
                <a:cs typeface="Times New Roman" panose="02020603050405020304" pitchFamily="18" charset="0"/>
              </a:rPr>
              <a:t>n</a:t>
            </a:r>
            <a:r>
              <a:rPr lang="en-US" altLang="zh-CN" sz="2800" baseline="1000">
                <a:solidFill>
                  <a:schemeClr val="bg1"/>
                </a:solidFill>
                <a:cs typeface="Times New Roman" panose="02020603050405020304" pitchFamily="18" charset="0"/>
              </a:rPr>
              <a:t>2</a:t>
            </a:r>
            <a:r>
              <a:rPr lang="en-US" altLang="zh-CN" sz="2800" baseline="-25000">
                <a:solidFill>
                  <a:schemeClr val="bg1"/>
                </a:solidFill>
                <a:cs typeface="Times New Roman" panose="02020603050405020304" pitchFamily="18" charset="0"/>
              </a:rPr>
              <a:t>+2n-1</a:t>
            </a:r>
            <a:r>
              <a:rPr lang="zh-CN" altLang="en-US" sz="2800">
                <a:solidFill>
                  <a:schemeClr val="bg1"/>
                </a:solidFill>
                <a:cs typeface="Times New Roman" panose="02020603050405020304" pitchFamily="18" charset="0"/>
              </a:rPr>
              <a:t>是</a:t>
            </a:r>
            <a:r>
              <a:rPr lang="en-US" altLang="zh-CN" sz="2800">
                <a:solidFill>
                  <a:schemeClr val="bg1"/>
                </a:solidFill>
                <a:cs typeface="Times New Roman" panose="02020603050405020304" pitchFamily="18" charset="0"/>
              </a:rPr>
              <a:t>C</a:t>
            </a:r>
            <a:r>
              <a:rPr lang="en-US" altLang="zh-CN" sz="2800" baseline="-250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中按递增序排列的元素。</a:t>
            </a:r>
          </a:p>
          <a:p>
            <a:pPr marL="533400" indent="-533400" algn="just">
              <a:lnSpc>
                <a:spcPct val="110000"/>
              </a:lnSpc>
              <a:spcBef>
                <a:spcPct val="35000"/>
              </a:spcBef>
              <a:buFont typeface="Wingdings" panose="05000000000000000000" pitchFamily="2" charset="2"/>
              <a:buNone/>
            </a:pPr>
            <a:r>
              <a:rPr lang="zh-CN" altLang="en-US" sz="2800">
                <a:solidFill>
                  <a:schemeClr val="bg1"/>
                </a:solidFill>
                <a:cs typeface="Times New Roman" panose="02020603050405020304" pitchFamily="18" charset="0"/>
              </a:rPr>
              <a:t>		下面构造算法</a:t>
            </a:r>
            <a:r>
              <a:rPr lang="en-US" altLang="zh-CN" sz="2800">
                <a:solidFill>
                  <a:schemeClr val="bg1"/>
                </a:solidFill>
                <a:cs typeface="Times New Roman" panose="02020603050405020304" pitchFamily="18" charset="0"/>
              </a:rPr>
              <a:t>A’</a:t>
            </a:r>
            <a:r>
              <a:rPr lang="zh-CN" altLang="en-US" sz="2800">
                <a:solidFill>
                  <a:schemeClr val="bg1"/>
                </a:solidFill>
                <a:cs typeface="Times New Roman" panose="02020603050405020304" pitchFamily="18" charset="0"/>
              </a:rPr>
              <a:t>是基于比较的，它所执行的环大小为</a:t>
            </a:r>
            <a:r>
              <a:rPr lang="en-US" altLang="zh-CN" sz="2800">
                <a:solidFill>
                  <a:schemeClr val="bg1"/>
                </a:solidFill>
                <a:cs typeface="Times New Roman" panose="02020603050405020304" pitchFamily="18" charset="0"/>
              </a:rPr>
              <a:t>n</a:t>
            </a:r>
            <a:r>
              <a:rPr lang="zh-CN" altLang="en-US" sz="2800">
                <a:solidFill>
                  <a:schemeClr val="bg1"/>
                </a:solidFill>
                <a:cs typeface="Times New Roman" panose="02020603050405020304" pitchFamily="18" charset="0"/>
              </a:rPr>
              <a:t>，标识符集为</a:t>
            </a:r>
            <a:r>
              <a:rPr lang="en-US" altLang="zh-CN" sz="2800">
                <a:solidFill>
                  <a:schemeClr val="bg1"/>
                </a:solidFill>
                <a:cs typeface="Times New Roman" panose="02020603050405020304" pitchFamily="18" charset="0"/>
              </a:rPr>
              <a:t>{0,1,…,n</a:t>
            </a:r>
            <a:r>
              <a:rPr lang="en-US" altLang="zh-CN" sz="2800" baseline="30000">
                <a:solidFill>
                  <a:schemeClr val="bg1"/>
                </a:solidFill>
                <a:cs typeface="Times New Roman" panose="02020603050405020304" pitchFamily="18" charset="0"/>
              </a:rPr>
              <a:t>2</a:t>
            </a:r>
            <a:r>
              <a:rPr lang="en-US" altLang="zh-CN" sz="2800">
                <a:solidFill>
                  <a:schemeClr val="bg1"/>
                </a:solidFill>
                <a:cs typeface="Times New Roman" panose="02020603050405020304" pitchFamily="18" charset="0"/>
              </a:rPr>
              <a:t>+2n-1}</a:t>
            </a:r>
            <a:r>
              <a:rPr lang="zh-CN" altLang="en-US" sz="2800">
                <a:solidFill>
                  <a:schemeClr val="bg1"/>
                </a:solidFill>
                <a:cs typeface="Times New Roman" panose="02020603050405020304" pitchFamily="18" charset="0"/>
              </a:rPr>
              <a:t>，它和</a:t>
            </a:r>
            <a:r>
              <a:rPr lang="en-US" altLang="zh-CN" sz="2800">
                <a:solidFill>
                  <a:schemeClr val="bg1"/>
                </a:solidFill>
                <a:cs typeface="Times New Roman" panose="02020603050405020304" pitchFamily="18" charset="0"/>
              </a:rPr>
              <a:t>A</a:t>
            </a:r>
            <a:r>
              <a:rPr lang="zh-CN" altLang="en-US" sz="2800">
                <a:solidFill>
                  <a:schemeClr val="bg1"/>
                </a:solidFill>
                <a:cs typeface="Times New Roman" panose="02020603050405020304" pitchFamily="18" charset="0"/>
              </a:rPr>
              <a:t>有同样的时间和</a:t>
            </a:r>
            <a:r>
              <a:rPr lang="en-US" altLang="zh-CN" sz="2800">
                <a:solidFill>
                  <a:schemeClr val="bg1"/>
                </a:solidFill>
                <a:cs typeface="Times New Roman" panose="02020603050405020304" pitchFamily="18" charset="0"/>
              </a:rPr>
              <a:t>msg</a:t>
            </a:r>
            <a:r>
              <a:rPr lang="zh-CN" altLang="en-US" sz="2800">
                <a:solidFill>
                  <a:schemeClr val="bg1"/>
                </a:solidFill>
                <a:cs typeface="Times New Roman" panose="02020603050405020304" pitchFamily="18" charset="0"/>
              </a:rPr>
              <a:t>复杂性。</a:t>
            </a: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日期占位符 5">
            <a:extLst>
              <a:ext uri="{FF2B5EF4-FFF2-40B4-BE49-F238E27FC236}">
                <a16:creationId xmlns:a16="http://schemas.microsoft.com/office/drawing/2014/main" id="{02DA2C2E-67EB-43C8-9981-73C7A28EF252}"/>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7043" name="灯片编号占位符 7">
            <a:extLst>
              <a:ext uri="{FF2B5EF4-FFF2-40B4-BE49-F238E27FC236}">
                <a16:creationId xmlns:a16="http://schemas.microsoft.com/office/drawing/2014/main" id="{20EED9B4-DF7A-48D8-8267-7B9FD903B6B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19B1C5D7-46B1-4A27-9754-639DCA73452E}" type="slidenum">
              <a:rPr lang="en-US" altLang="zh-CN" sz="1400" b="0">
                <a:solidFill>
                  <a:srgbClr val="00CC00"/>
                </a:solidFill>
                <a:ea typeface="宋体" panose="02010600030101010101" pitchFamily="2" charset="-122"/>
              </a:rPr>
              <a:pPr>
                <a:spcBef>
                  <a:spcPct val="0"/>
                </a:spcBef>
                <a:buClrTx/>
                <a:buFontTx/>
                <a:buNone/>
              </a:pPr>
              <a:t>52</a:t>
            </a:fld>
            <a:endParaRPr lang="en-US" altLang="zh-CN" sz="1400" b="0">
              <a:solidFill>
                <a:srgbClr val="00CC00"/>
              </a:solidFill>
              <a:ea typeface="宋体" panose="02010600030101010101" pitchFamily="2" charset="-122"/>
            </a:endParaRPr>
          </a:p>
        </p:txBody>
      </p:sp>
      <p:sp>
        <p:nvSpPr>
          <p:cNvPr id="87044" name="Rectangle 2">
            <a:extLst>
              <a:ext uri="{FF2B5EF4-FFF2-40B4-BE49-F238E27FC236}">
                <a16:creationId xmlns:a16="http://schemas.microsoft.com/office/drawing/2014/main" id="{BA949541-5C86-4687-B507-31770C98C609}"/>
              </a:ext>
            </a:extLst>
          </p:cNvPr>
          <p:cNvSpPr>
            <a:spLocks noGrp="1" noChangeArrowheads="1"/>
          </p:cNvSpPr>
          <p:nvPr>
            <p:ph type="title"/>
          </p:nvPr>
        </p:nvSpPr>
        <p:spPr>
          <a:xfrm>
            <a:off x="0" y="0"/>
            <a:ext cx="8231188" cy="588963"/>
          </a:xfrm>
        </p:spPr>
        <p:txBody>
          <a:bodyPr/>
          <a:lstStyle/>
          <a:p>
            <a:pPr algn="l"/>
            <a:r>
              <a:rPr lang="en-US" altLang="zh-CN" sz="3200">
                <a:cs typeface="Times New Roman" panose="02020603050405020304" pitchFamily="18" charset="0"/>
              </a:rPr>
              <a:t>§3.4.2 </a:t>
            </a:r>
            <a:r>
              <a:rPr lang="zh-CN" altLang="en-US" sz="3200">
                <a:cs typeface="Times New Roman" panose="02020603050405020304" pitchFamily="18" charset="0"/>
              </a:rPr>
              <a:t>有限制算法的下界</a:t>
            </a:r>
            <a:r>
              <a:rPr lang="el-GR" altLang="zh-CN" sz="3200">
                <a:cs typeface="Times New Roman" panose="02020603050405020304" pitchFamily="18" charset="0"/>
              </a:rPr>
              <a:t>Ω</a:t>
            </a:r>
            <a:r>
              <a:rPr lang="en-US" altLang="zh-CN" sz="3200">
                <a:cs typeface="Times New Roman" panose="02020603050405020304" pitchFamily="18" charset="0"/>
              </a:rPr>
              <a:t>(nlgn)</a:t>
            </a:r>
          </a:p>
        </p:txBody>
      </p:sp>
      <p:sp>
        <p:nvSpPr>
          <p:cNvPr id="87045" name="Rectangle 3">
            <a:extLst>
              <a:ext uri="{FF2B5EF4-FFF2-40B4-BE49-F238E27FC236}">
                <a16:creationId xmlns:a16="http://schemas.microsoft.com/office/drawing/2014/main" id="{4C48AD31-D20D-4F25-ABAB-664B6EBA4D5B}"/>
              </a:ext>
            </a:extLst>
          </p:cNvPr>
          <p:cNvSpPr>
            <a:spLocks noGrp="1" noChangeArrowheads="1"/>
          </p:cNvSpPr>
          <p:nvPr>
            <p:ph type="body" sz="half" idx="1"/>
          </p:nvPr>
        </p:nvSpPr>
        <p:spPr>
          <a:xfrm>
            <a:off x="0" y="692150"/>
            <a:ext cx="8893175" cy="6165850"/>
          </a:xfrm>
        </p:spPr>
        <p:txBody>
          <a:bodyPr/>
          <a:lstStyle/>
          <a:p>
            <a:pPr marL="533400" indent="-533400" algn="just">
              <a:lnSpc>
                <a:spcPct val="110000"/>
              </a:lnSpc>
              <a:spcBef>
                <a:spcPct val="40000"/>
              </a:spcBef>
              <a:buFont typeface="Wingdings" panose="05000000000000000000" pitchFamily="2" charset="2"/>
              <a:buNone/>
            </a:pPr>
            <a:r>
              <a:rPr lang="en-US" altLang="zh-CN" sz="2800">
                <a:solidFill>
                  <a:schemeClr val="bg1"/>
                </a:solidFill>
                <a:cs typeface="Times New Roman" panose="02020603050405020304" pitchFamily="18" charset="0"/>
              </a:rPr>
              <a:t>		</a:t>
            </a:r>
            <a:r>
              <a:rPr lang="zh-CN" altLang="en-US" sz="2600">
                <a:solidFill>
                  <a:schemeClr val="bg1"/>
                </a:solidFill>
                <a:cs typeface="Times New Roman" panose="02020603050405020304" pitchFamily="18" charset="0"/>
              </a:rPr>
              <a:t>在算法</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中，一个标识符为</a:t>
            </a:r>
            <a:r>
              <a:rPr lang="en-US" altLang="zh-CN" sz="2600">
                <a:solidFill>
                  <a:schemeClr val="bg1"/>
                </a:solidFill>
                <a:cs typeface="Times New Roman" panose="02020603050405020304" pitchFamily="18" charset="0"/>
              </a:rPr>
              <a:t>i</a:t>
            </a:r>
            <a:r>
              <a:rPr lang="zh-CN" altLang="en-US" sz="2600">
                <a:solidFill>
                  <a:schemeClr val="bg1"/>
                </a:solidFill>
                <a:cs typeface="Times New Roman" panose="02020603050405020304" pitchFamily="18" charset="0"/>
              </a:rPr>
              <a:t>的结点执行算法就好像</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在标识符</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i</a:t>
            </a:r>
            <a:r>
              <a:rPr lang="zh-CN" altLang="en-US" sz="2600">
                <a:solidFill>
                  <a:schemeClr val="bg1"/>
                </a:solidFill>
                <a:cs typeface="Times New Roman" panose="02020603050405020304" pitchFamily="18" charset="0"/>
              </a:rPr>
              <a:t>上执行一样。因为</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在</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上是基于</a:t>
            </a:r>
            <a:r>
              <a:rPr lang="en-US" altLang="zh-CN" sz="2600">
                <a:solidFill>
                  <a:schemeClr val="bg1"/>
                </a:solidFill>
                <a:cs typeface="Times New Roman" panose="02020603050405020304" pitchFamily="18" charset="0"/>
              </a:rPr>
              <a:t>r(n)-</a:t>
            </a:r>
            <a:r>
              <a:rPr lang="zh-CN" altLang="en-US" sz="2600">
                <a:solidFill>
                  <a:schemeClr val="bg1"/>
                </a:solidFill>
                <a:cs typeface="Times New Roman" panose="02020603050405020304" pitchFamily="18" charset="0"/>
              </a:rPr>
              <a:t>比较的且</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在</a:t>
            </a:r>
            <a:r>
              <a:rPr lang="en-US" altLang="zh-CN" sz="2600">
                <a:solidFill>
                  <a:schemeClr val="bg1"/>
                </a:solidFill>
                <a:cs typeface="Times New Roman" panose="02020603050405020304" pitchFamily="18" charset="0"/>
              </a:rPr>
              <a:t>r(n)</a:t>
            </a:r>
            <a:r>
              <a:rPr lang="zh-CN" altLang="en-US" sz="2600">
                <a:solidFill>
                  <a:schemeClr val="bg1"/>
                </a:solidFill>
                <a:cs typeface="Times New Roman" panose="02020603050405020304" pitchFamily="18" charset="0"/>
              </a:rPr>
              <a:t>轮里终止，所以</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在大小为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的环上是基于比较的，且环上标识符来自于集合</a:t>
            </a:r>
            <a:r>
              <a:rPr lang="en-US" altLang="zh-CN" sz="2600">
                <a:solidFill>
                  <a:schemeClr val="bg1"/>
                </a:solidFill>
                <a:cs typeface="Times New Roman" panose="02020603050405020304" pitchFamily="18" charset="0"/>
              </a:rPr>
              <a:t>{0,1,…,n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+2n-1}</a:t>
            </a:r>
            <a:r>
              <a:rPr lang="zh-CN" altLang="en-US" sz="2600">
                <a:solidFill>
                  <a:schemeClr val="bg1"/>
                </a:solidFill>
                <a:cs typeface="Times New Roman" panose="02020603050405020304" pitchFamily="18" charset="0"/>
              </a:rPr>
              <a:t>。</a:t>
            </a:r>
          </a:p>
          <a:p>
            <a:pPr marL="533400" indent="-533400" algn="just">
              <a:lnSpc>
                <a:spcPct val="110000"/>
              </a:lnSpc>
              <a:spcBef>
                <a:spcPct val="40000"/>
              </a:spcBef>
              <a:buFont typeface="Wingdings" panose="05000000000000000000" pitchFamily="2" charset="2"/>
              <a:buNone/>
            </a:pPr>
            <a:r>
              <a:rPr lang="zh-CN" altLang="en-US" sz="2600">
                <a:solidFill>
                  <a:schemeClr val="bg1"/>
                </a:solidFill>
                <a:cs typeface="Times New Roman" panose="02020603050405020304" pitchFamily="18" charset="0"/>
              </a:rPr>
              <a:t>		由定理</a:t>
            </a:r>
            <a:r>
              <a:rPr lang="en-US" altLang="zh-CN" sz="2600">
                <a:solidFill>
                  <a:schemeClr val="bg1"/>
                </a:solidFill>
                <a:cs typeface="Times New Roman" panose="02020603050405020304" pitchFamily="18" charset="0"/>
              </a:rPr>
              <a:t>3.18</a:t>
            </a:r>
            <a:r>
              <a:rPr lang="zh-CN" altLang="en-US" sz="2600">
                <a:solidFill>
                  <a:schemeClr val="bg1"/>
                </a:solidFill>
                <a:cs typeface="Times New Roman" panose="02020603050405020304" pitchFamily="18" charset="0"/>
              </a:rPr>
              <a:t>，存在一个标识符来自于</a:t>
            </a:r>
            <a:r>
              <a:rPr lang="en-US" altLang="zh-CN" sz="2600">
                <a:solidFill>
                  <a:schemeClr val="bg1"/>
                </a:solidFill>
                <a:cs typeface="Times New Roman" panose="02020603050405020304" pitchFamily="18" charset="0"/>
              </a:rPr>
              <a:t>{0,1,…,n</a:t>
            </a:r>
            <a:r>
              <a:rPr lang="en-US" altLang="zh-CN" sz="2600" baseline="30000">
                <a:solidFill>
                  <a:schemeClr val="bg1"/>
                </a:solidFill>
                <a:cs typeface="Times New Roman" panose="02020603050405020304" pitchFamily="18" charset="0"/>
              </a:rPr>
              <a:t>2</a:t>
            </a:r>
            <a:r>
              <a:rPr lang="en-US" altLang="zh-CN" sz="2600">
                <a:solidFill>
                  <a:schemeClr val="bg1"/>
                </a:solidFill>
                <a:cs typeface="Times New Roman" panose="02020603050405020304" pitchFamily="18" charset="0"/>
              </a:rPr>
              <a:t>+2n-1}</a:t>
            </a:r>
            <a:r>
              <a:rPr lang="zh-CN" altLang="en-US" sz="2600">
                <a:solidFill>
                  <a:schemeClr val="bg1"/>
                </a:solidFill>
                <a:cs typeface="Times New Roman" panose="02020603050405020304" pitchFamily="18" charset="0"/>
              </a:rPr>
              <a:t>，大小为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的环，算法</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在该环上发送的</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为</a:t>
            </a:r>
            <a:r>
              <a:rPr lang="el-GR" altLang="zh-CN" sz="2600">
                <a:solidFill>
                  <a:schemeClr val="bg1"/>
                </a:solidFill>
                <a:cs typeface="Times New Roman" panose="02020603050405020304" pitchFamily="18" charset="0"/>
              </a:rPr>
              <a:t>Ω</a:t>
            </a:r>
            <a:r>
              <a:rPr lang="en-US" altLang="zh-CN" sz="2600">
                <a:solidFill>
                  <a:schemeClr val="bg1"/>
                </a:solidFill>
                <a:cs typeface="Times New Roman" panose="02020603050405020304" pitchFamily="18" charset="0"/>
              </a:rPr>
              <a:t>(nlgn)</a:t>
            </a:r>
            <a:r>
              <a:rPr lang="zh-CN" altLang="en-US" sz="2600">
                <a:solidFill>
                  <a:schemeClr val="bg1"/>
                </a:solidFill>
                <a:cs typeface="Times New Roman" panose="02020603050405020304" pitchFamily="18" charset="0"/>
              </a:rPr>
              <a:t>。</a:t>
            </a:r>
          </a:p>
          <a:p>
            <a:pPr marL="533400" indent="-533400" algn="just">
              <a:lnSpc>
                <a:spcPct val="110000"/>
              </a:lnSpc>
              <a:spcBef>
                <a:spcPct val="40000"/>
              </a:spcBef>
              <a:buFont typeface="Wingdings" panose="05000000000000000000" pitchFamily="2" charset="2"/>
              <a:buNone/>
            </a:pPr>
            <a:r>
              <a:rPr lang="zh-CN" altLang="en-US" sz="2600">
                <a:solidFill>
                  <a:schemeClr val="bg1"/>
                </a:solidFill>
                <a:cs typeface="Times New Roman" panose="02020603050405020304" pitchFamily="18" charset="0"/>
              </a:rPr>
              <a:t>           由</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的构造方法知，在大小为</a:t>
            </a:r>
            <a:r>
              <a:rPr lang="en-US" altLang="zh-CN" sz="26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、标识符来自于</a:t>
            </a:r>
            <a:r>
              <a:rPr lang="en-US" altLang="zh-CN" sz="2600">
                <a:solidFill>
                  <a:schemeClr val="bg1"/>
                </a:solidFill>
                <a:cs typeface="Times New Roman" panose="02020603050405020304" pitchFamily="18" charset="0"/>
              </a:rPr>
              <a:t>C</a:t>
            </a:r>
            <a:r>
              <a:rPr lang="en-US" altLang="zh-CN" sz="2600" baseline="-25000">
                <a:solidFill>
                  <a:schemeClr val="bg1"/>
                </a:solidFill>
                <a:cs typeface="Times New Roman" panose="02020603050405020304" pitchFamily="18" charset="0"/>
              </a:rPr>
              <a:t>n</a:t>
            </a:r>
            <a:r>
              <a:rPr lang="zh-CN" altLang="en-US" sz="2600">
                <a:solidFill>
                  <a:schemeClr val="bg1"/>
                </a:solidFill>
                <a:cs typeface="Times New Roman" panose="02020603050405020304" pitchFamily="18" charset="0"/>
              </a:rPr>
              <a:t>的环上，存在</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的一次执行，它发送的</a:t>
            </a:r>
            <a:r>
              <a:rPr lang="en-US" altLang="zh-CN" sz="2600">
                <a:solidFill>
                  <a:schemeClr val="bg1"/>
                </a:solidFill>
                <a:cs typeface="Times New Roman" panose="02020603050405020304" pitchFamily="18" charset="0"/>
              </a:rPr>
              <a:t>msg</a:t>
            </a:r>
            <a:r>
              <a:rPr lang="zh-CN" altLang="en-US" sz="2600">
                <a:solidFill>
                  <a:schemeClr val="bg1"/>
                </a:solidFill>
                <a:cs typeface="Times New Roman" panose="02020603050405020304" pitchFamily="18" charset="0"/>
              </a:rPr>
              <a:t>个数与</a:t>
            </a:r>
            <a:r>
              <a:rPr lang="en-US" altLang="zh-CN" sz="2600">
                <a:solidFill>
                  <a:schemeClr val="bg1"/>
                </a:solidFill>
                <a:cs typeface="Times New Roman" panose="02020603050405020304" pitchFamily="18" charset="0"/>
              </a:rPr>
              <a:t>A’</a:t>
            </a:r>
            <a:r>
              <a:rPr lang="zh-CN" altLang="en-US" sz="2600">
                <a:solidFill>
                  <a:schemeClr val="bg1"/>
                </a:solidFill>
                <a:cs typeface="Times New Roman" panose="02020603050405020304" pitchFamily="18" charset="0"/>
              </a:rPr>
              <a:t>相同。故定理得证。</a:t>
            </a:r>
            <a:r>
              <a:rPr lang="zh-CN" altLang="en-US" sz="2600"/>
              <a:t>□</a:t>
            </a:r>
            <a:endParaRPr lang="zh-CN" altLang="en-US" sz="2600">
              <a:solidFill>
                <a:schemeClr val="bg1"/>
              </a:solidFill>
              <a:cs typeface="Times New Roman" panose="02020603050405020304" pitchFamily="18" charset="0"/>
            </a:endParaRPr>
          </a:p>
          <a:p>
            <a:pPr marL="533400" indent="-533400" algn="just">
              <a:lnSpc>
                <a:spcPct val="110000"/>
              </a:lnSpc>
              <a:spcBef>
                <a:spcPct val="40000"/>
              </a:spcBef>
              <a:buFont typeface="Wingdings" panose="05000000000000000000" pitchFamily="2" charset="2"/>
              <a:buNone/>
            </a:pPr>
            <a:r>
              <a:rPr lang="en-US" altLang="zh-CN" sz="2600">
                <a:solidFill>
                  <a:srgbClr val="6CE927"/>
                </a:solidFill>
                <a:cs typeface="Times New Roman" panose="02020603050405020304" pitchFamily="18" charset="0"/>
              </a:rPr>
              <a:t>Ex3.9 </a:t>
            </a:r>
            <a:r>
              <a:rPr lang="zh-CN" altLang="en-US" sz="2600">
                <a:solidFill>
                  <a:schemeClr val="bg1"/>
                </a:solidFill>
                <a:cs typeface="Times New Roman" panose="02020603050405020304" pitchFamily="18" charset="0"/>
              </a:rPr>
              <a:t>若将环      划分为长度为</a:t>
            </a:r>
            <a:r>
              <a:rPr lang="en-US" altLang="zh-CN" sz="2600">
                <a:solidFill>
                  <a:schemeClr val="bg1"/>
                </a:solidFill>
                <a:cs typeface="Times New Roman" panose="02020603050405020304" pitchFamily="18" charset="0"/>
              </a:rPr>
              <a:t>j(j</a:t>
            </a:r>
            <a:r>
              <a:rPr lang="zh-CN" altLang="en-US" sz="2600">
                <a:solidFill>
                  <a:schemeClr val="bg1"/>
                </a:solidFill>
                <a:cs typeface="Times New Roman" panose="02020603050405020304" pitchFamily="18" charset="0"/>
              </a:rPr>
              <a:t>是</a:t>
            </a:r>
            <a:r>
              <a:rPr lang="en-US" altLang="zh-CN" sz="2600">
                <a:solidFill>
                  <a:schemeClr val="bg1"/>
                </a:solidFill>
                <a:cs typeface="Times New Roman" panose="02020603050405020304" pitchFamily="18" charset="0"/>
              </a:rPr>
              <a:t>2</a:t>
            </a:r>
            <a:r>
              <a:rPr lang="zh-CN" altLang="en-US" sz="2600">
                <a:solidFill>
                  <a:schemeClr val="bg1"/>
                </a:solidFill>
                <a:cs typeface="Times New Roman" panose="02020603050405020304" pitchFamily="18" charset="0"/>
              </a:rPr>
              <a:t>的方幂</a:t>
            </a:r>
            <a:r>
              <a:rPr lang="en-US" altLang="zh-CN" sz="2600">
                <a:solidFill>
                  <a:schemeClr val="bg1"/>
                </a:solidFill>
                <a:cs typeface="Times New Roman" panose="02020603050405020304" pitchFamily="18" charset="0"/>
              </a:rPr>
              <a:t>)</a:t>
            </a:r>
            <a:r>
              <a:rPr lang="zh-CN" altLang="en-US" sz="2600">
                <a:solidFill>
                  <a:schemeClr val="bg1"/>
                </a:solidFill>
                <a:cs typeface="Times New Roman" panose="02020603050405020304" pitchFamily="18" charset="0"/>
              </a:rPr>
              <a:t>的连续片段，则所有这些片段是次序等价的。</a:t>
            </a:r>
          </a:p>
        </p:txBody>
      </p:sp>
      <p:graphicFrame>
        <p:nvGraphicFramePr>
          <p:cNvPr id="87046" name="Object 2">
            <a:extLst>
              <a:ext uri="{FF2B5EF4-FFF2-40B4-BE49-F238E27FC236}">
                <a16:creationId xmlns:a16="http://schemas.microsoft.com/office/drawing/2014/main" id="{A9784383-4E2B-400D-83BA-9A473B9DB229}"/>
              </a:ext>
            </a:extLst>
          </p:cNvPr>
          <p:cNvGraphicFramePr>
            <a:graphicFrameLocks noChangeAspect="1"/>
          </p:cNvGraphicFramePr>
          <p:nvPr/>
        </p:nvGraphicFramePr>
        <p:xfrm>
          <a:off x="2052638" y="5473700"/>
          <a:ext cx="792162" cy="715963"/>
        </p:xfrm>
        <a:graphic>
          <a:graphicData uri="http://schemas.openxmlformats.org/presentationml/2006/ole">
            <mc:AlternateContent xmlns:mc="http://schemas.openxmlformats.org/markup-compatibility/2006">
              <mc:Choice xmlns:v="urn:schemas-microsoft-com:vml" Requires="v">
                <p:oleObj spid="_x0000_s87047" name="Equation" r:id="rId4" imgW="257194" imgH="228702" progId="Equation.DSMT4">
                  <p:embed/>
                </p:oleObj>
              </mc:Choice>
              <mc:Fallback>
                <p:oleObj name="Equation" r:id="rId4" imgW="257194" imgH="228702" progId="Equation.DSMT4">
                  <p:embed/>
                  <p:pic>
                    <p:nvPicPr>
                      <p:cNvPr id="0" name="Object 2"/>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2052638" y="5473700"/>
                        <a:ext cx="792162"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日期占位符 3">
            <a:extLst>
              <a:ext uri="{FF2B5EF4-FFF2-40B4-BE49-F238E27FC236}">
                <a16:creationId xmlns:a16="http://schemas.microsoft.com/office/drawing/2014/main" id="{FEFC718A-72FD-4FCC-89E7-6930F3538970}"/>
              </a:ext>
            </a:extLst>
          </p:cNvPr>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endParaRPr lang="en-US" altLang="zh-CN" sz="1800">
              <a:solidFill>
                <a:srgbClr val="00CC00"/>
              </a:solidFill>
              <a:latin typeface="Times New Roman" panose="02020603050405020304" pitchFamily="18" charset="0"/>
            </a:endParaRPr>
          </a:p>
          <a:p>
            <a:pPr>
              <a:spcBef>
                <a:spcPct val="0"/>
              </a:spcBef>
              <a:buClrTx/>
              <a:buFontTx/>
              <a:buNone/>
            </a:pPr>
            <a:endParaRPr lang="en-US" altLang="zh-CN" sz="1400">
              <a:solidFill>
                <a:srgbClr val="00CC00"/>
              </a:solidFill>
              <a:latin typeface="Times New Roman" panose="02020603050405020304" pitchFamily="18" charset="0"/>
            </a:endParaRPr>
          </a:p>
        </p:txBody>
      </p:sp>
      <p:sp>
        <p:nvSpPr>
          <p:cNvPr id="89091" name="灯片编号占位符 5">
            <a:extLst>
              <a:ext uri="{FF2B5EF4-FFF2-40B4-BE49-F238E27FC236}">
                <a16:creationId xmlns:a16="http://schemas.microsoft.com/office/drawing/2014/main" id="{7AE8B540-DB78-4B77-9B29-1A454330D43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50000"/>
              </a:spcBef>
              <a:buClr>
                <a:srgbClr val="FFFF00"/>
              </a:buClr>
              <a:buFont typeface="Wingdings" panose="05000000000000000000" pitchFamily="2" charset="2"/>
              <a:buChar char="n"/>
              <a:defRPr sz="3200" b="1">
                <a:solidFill>
                  <a:srgbClr val="FFFF00"/>
                </a:solidFill>
                <a:latin typeface="Arial" panose="020B0604020202020204" pitchFamily="34" charset="0"/>
                <a:ea typeface="黑体" panose="02010609060101010101" pitchFamily="49" charset="-122"/>
              </a:defRPr>
            </a:lvl1pPr>
            <a:lvl2pPr marL="742950" indent="-285750">
              <a:spcBef>
                <a:spcPct val="40000"/>
              </a:spcBef>
              <a:buClr>
                <a:srgbClr val="00FF00"/>
              </a:buClr>
              <a:buFont typeface="Wingdings" panose="05000000000000000000" pitchFamily="2" charset="2"/>
              <a:buChar char="v"/>
              <a:defRPr sz="2800" b="1">
                <a:solidFill>
                  <a:srgbClr val="00FF00"/>
                </a:solidFill>
                <a:latin typeface="Arial" panose="020B0604020202020204" pitchFamily="34" charset="0"/>
                <a:ea typeface="黑体" panose="02010609060101010101" pitchFamily="49" charset="-122"/>
              </a:defRPr>
            </a:lvl2pPr>
            <a:lvl3pPr marL="1143000" indent="-228600">
              <a:spcBef>
                <a:spcPct val="20000"/>
              </a:spcBef>
              <a:buClr>
                <a:srgbClr val="FF0000"/>
              </a:buClr>
              <a:buFont typeface="Wingdings" panose="05000000000000000000" pitchFamily="2" charset="2"/>
              <a:buChar char="Ø"/>
              <a:defRPr sz="2400" b="1">
                <a:solidFill>
                  <a:srgbClr val="0000CC"/>
                </a:solidFill>
                <a:latin typeface="Arial" panose="020B0604020202020204" pitchFamily="34" charset="0"/>
                <a:ea typeface="黑体" panose="02010609060101010101" pitchFamily="49" charset="-122"/>
              </a:defRPr>
            </a:lvl3pPr>
            <a:lvl4pPr marL="1600200" indent="-228600">
              <a:spcBef>
                <a:spcPct val="20000"/>
              </a:spcBef>
              <a:buClr>
                <a:srgbClr val="FF0000"/>
              </a:buClr>
              <a:buFont typeface="Wingdings" panose="05000000000000000000" pitchFamily="2" charset="2"/>
              <a:buChar char="ü"/>
              <a:defRPr sz="2000" b="1">
                <a:solidFill>
                  <a:srgbClr val="00CC00"/>
                </a:solidFill>
                <a:latin typeface="Arial" panose="020B0604020202020204" pitchFamily="34" charset="0"/>
                <a:ea typeface="黑体" panose="02010609060101010101" pitchFamily="49" charset="-122"/>
              </a:defRPr>
            </a:lvl4pPr>
            <a:lvl5pPr marL="2057400" indent="-228600">
              <a:spcBef>
                <a:spcPct val="20000"/>
              </a:spcBef>
              <a:buChar char="»"/>
              <a:defRPr sz="2000" b="1">
                <a:solidFill>
                  <a:srgbClr val="FFFF00"/>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000" b="1">
                <a:solidFill>
                  <a:srgbClr val="FFFF00"/>
                </a:solidFill>
                <a:latin typeface="Arial" panose="020B0604020202020204" pitchFamily="34" charset="0"/>
                <a:ea typeface="黑体" panose="02010609060101010101" pitchFamily="49" charset="-122"/>
              </a:defRPr>
            </a:lvl9pPr>
          </a:lstStyle>
          <a:p>
            <a:pPr>
              <a:spcBef>
                <a:spcPct val="0"/>
              </a:spcBef>
              <a:buClrTx/>
              <a:buFontTx/>
              <a:buNone/>
            </a:pPr>
            <a:fld id="{3B8B49AE-C75B-452F-8179-DA7D233F947A}" type="slidenum">
              <a:rPr lang="en-US" altLang="zh-CN" sz="1400" b="0">
                <a:solidFill>
                  <a:srgbClr val="00CC00"/>
                </a:solidFill>
                <a:ea typeface="宋体" panose="02010600030101010101" pitchFamily="2" charset="-122"/>
              </a:rPr>
              <a:pPr>
                <a:spcBef>
                  <a:spcPct val="0"/>
                </a:spcBef>
                <a:buClrTx/>
                <a:buFontTx/>
                <a:buNone/>
              </a:pPr>
              <a:t>53</a:t>
            </a:fld>
            <a:endParaRPr lang="en-US" altLang="zh-CN" sz="1400" b="0">
              <a:solidFill>
                <a:srgbClr val="00CC00"/>
              </a:solidFill>
              <a:ea typeface="宋体" panose="02010600030101010101" pitchFamily="2" charset="-122"/>
            </a:endParaRPr>
          </a:p>
        </p:txBody>
      </p:sp>
      <p:sp>
        <p:nvSpPr>
          <p:cNvPr id="89092" name="Rectangle 2">
            <a:extLst>
              <a:ext uri="{FF2B5EF4-FFF2-40B4-BE49-F238E27FC236}">
                <a16:creationId xmlns:a16="http://schemas.microsoft.com/office/drawing/2014/main" id="{16260023-3710-4DF7-91C2-00CB42CC820D}"/>
              </a:ext>
            </a:extLst>
          </p:cNvPr>
          <p:cNvSpPr>
            <a:spLocks noGrp="1" noChangeArrowheads="1"/>
          </p:cNvSpPr>
          <p:nvPr>
            <p:ph type="ctrTitle"/>
          </p:nvPr>
        </p:nvSpPr>
        <p:spPr/>
        <p:txBody>
          <a:bodyPr/>
          <a:lstStyle/>
          <a:p>
            <a:pPr eaLnBrk="1" hangingPunct="1"/>
            <a:r>
              <a:rPr lang="zh-CN" altLang="en-US"/>
              <a:t>下次继续！</a:t>
            </a:r>
          </a:p>
        </p:txBody>
      </p:sp>
    </p:spTree>
  </p:cSld>
  <p:clrMapOvr>
    <a:masterClrMapping/>
  </p:clrMapOvr>
  <p:transition>
    <p:random/>
  </p:transition>
</p:sld>
</file>

<file path=ppt/theme/theme1.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Times New Roman"/>
        <a:ea typeface="黑体"/>
        <a:cs typeface=""/>
      </a:majorFont>
      <a:minorFont>
        <a:latin typeface="Arial"/>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3200" b="1" i="0" u="none" strike="noStrike" cap="none" normalizeH="0" baseline="0" smtClean="0">
            <a:ln>
              <a:noFill/>
            </a:ln>
            <a:solidFill>
              <a:srgbClr val="FFFF00"/>
            </a:solidFill>
            <a:effectLst/>
            <a:latin typeface="Times New Roman" pitchFamily="18"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3200" b="1" i="0" u="none" strike="noStrike" cap="none" normalizeH="0" baseline="0" smtClean="0">
            <a:ln>
              <a:noFill/>
            </a:ln>
            <a:solidFill>
              <a:srgbClr val="FFFF00"/>
            </a:solidFill>
            <a:effectLst/>
            <a:latin typeface="Times New Roman" pitchFamily="18" charset="0"/>
            <a:ea typeface="黑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15094</TotalTime>
  <Words>8602</Words>
  <Application>Microsoft Office PowerPoint</Application>
  <PresentationFormat>自定义</PresentationFormat>
  <Paragraphs>465</Paragraphs>
  <Slides>53</Slides>
  <Notes>33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53</vt:i4>
      </vt:variant>
    </vt:vector>
  </HeadingPairs>
  <TitlesOfParts>
    <vt:vector size="65" baseType="lpstr">
      <vt:lpstr>Times New Roman</vt:lpstr>
      <vt:lpstr>黑体</vt:lpstr>
      <vt:lpstr>Arial</vt:lpstr>
      <vt:lpstr>Wingdings</vt:lpstr>
      <vt:lpstr>宋体</vt:lpstr>
      <vt:lpstr>华文新魏</vt:lpstr>
      <vt:lpstr>DotumChe</vt:lpstr>
      <vt:lpstr>Webdings</vt:lpstr>
      <vt:lpstr>Vivaldi</vt:lpstr>
      <vt:lpstr>1_默认设计模板</vt:lpstr>
      <vt:lpstr>Microsoft Visio 绘图</vt:lpstr>
      <vt:lpstr>MathType 6.0 Equation</vt:lpstr>
      <vt:lpstr>第二部分  分布式算法  第六次课</vt:lpstr>
      <vt:lpstr>§ 3.4 同步环</vt:lpstr>
      <vt:lpstr>§ 3.4.1 上界 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§3.4.2 有限制算法的下界Ω(nlgn)</vt:lpstr>
      <vt:lpstr>下次继续！</vt:lpstr>
    </vt:vector>
  </TitlesOfParts>
  <Company>2ndSpAcE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隐藏信息检测与还原技术</dc:title>
  <dc:creator>Image</dc:creator>
  <cp:lastModifiedBy>许 荣仁</cp:lastModifiedBy>
  <cp:revision>244</cp:revision>
  <dcterms:created xsi:type="dcterms:W3CDTF">2006-11-20T13:46:03Z</dcterms:created>
  <dcterms:modified xsi:type="dcterms:W3CDTF">2022-01-02T15:55:40Z</dcterms:modified>
</cp:coreProperties>
</file>