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720" r:id="rId2"/>
  </p:sldMasterIdLst>
  <p:notesMasterIdLst>
    <p:notesMasterId r:id="rId25"/>
  </p:notesMasterIdLst>
  <p:sldIdLst>
    <p:sldId id="256" r:id="rId3"/>
    <p:sldId id="276" r:id="rId4"/>
    <p:sldId id="285" r:id="rId5"/>
    <p:sldId id="277" r:id="rId6"/>
    <p:sldId id="294" r:id="rId7"/>
    <p:sldId id="295" r:id="rId8"/>
    <p:sldId id="293" r:id="rId9"/>
    <p:sldId id="296" r:id="rId10"/>
    <p:sldId id="297" r:id="rId11"/>
    <p:sldId id="298" r:id="rId12"/>
    <p:sldId id="299" r:id="rId13"/>
    <p:sldId id="300" r:id="rId14"/>
    <p:sldId id="301" r:id="rId15"/>
    <p:sldId id="302" r:id="rId16"/>
    <p:sldId id="303" r:id="rId17"/>
    <p:sldId id="304" r:id="rId18"/>
    <p:sldId id="305" r:id="rId19"/>
    <p:sldId id="310" r:id="rId20"/>
    <p:sldId id="306" r:id="rId21"/>
    <p:sldId id="307" r:id="rId22"/>
    <p:sldId id="308" r:id="rId23"/>
    <p:sldId id="309"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695445-9C6C-43B0-AFF6-D7EA9AF2B821}" v="24" dt="2022-05-20T16:05:18.5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70" autoAdjust="0"/>
    <p:restoredTop sz="85871" autoAdjust="0"/>
  </p:normalViewPr>
  <p:slideViewPr>
    <p:cSldViewPr snapToGrid="0">
      <p:cViewPr>
        <p:scale>
          <a:sx n="100" d="100"/>
          <a:sy n="100" d="100"/>
        </p:scale>
        <p:origin x="1138" y="22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许 荣仁" userId="a51c77e00fced653" providerId="LiveId" clId="{2A695445-9C6C-43B0-AFF6-D7EA9AF2B821}"/>
    <pc:docChg chg="undo custSel addSld delSld modSld sldOrd">
      <pc:chgData name="许 荣仁" userId="a51c77e00fced653" providerId="LiveId" clId="{2A695445-9C6C-43B0-AFF6-D7EA9AF2B821}" dt="2022-05-21T08:09:00.189" v="1671" actId="20577"/>
      <pc:docMkLst>
        <pc:docMk/>
      </pc:docMkLst>
      <pc:sldChg chg="addSp delSp modSp del mod setBg modShow">
        <pc:chgData name="许 荣仁" userId="a51c77e00fced653" providerId="LiveId" clId="{2A695445-9C6C-43B0-AFF6-D7EA9AF2B821}" dt="2022-05-20T07:14:43.365" v="318" actId="47"/>
        <pc:sldMkLst>
          <pc:docMk/>
          <pc:sldMk cId="990933872" sldId="274"/>
        </pc:sldMkLst>
        <pc:spChg chg="mod">
          <ac:chgData name="许 荣仁" userId="a51c77e00fced653" providerId="LiveId" clId="{2A695445-9C6C-43B0-AFF6-D7EA9AF2B821}" dt="2022-05-20T07:00:38.592" v="307" actId="26606"/>
          <ac:spMkLst>
            <pc:docMk/>
            <pc:sldMk cId="990933872" sldId="274"/>
            <ac:spMk id="2" creationId="{1D3AB4E8-0C71-41EF-8FB5-C700C3914068}"/>
          </ac:spMkLst>
        </pc:spChg>
        <pc:spChg chg="mod">
          <ac:chgData name="许 荣仁" userId="a51c77e00fced653" providerId="LiveId" clId="{2A695445-9C6C-43B0-AFF6-D7EA9AF2B821}" dt="2022-05-20T07:00:38.592" v="307" actId="26606"/>
          <ac:spMkLst>
            <pc:docMk/>
            <pc:sldMk cId="990933872" sldId="274"/>
            <ac:spMk id="3" creationId="{C1D524B8-8A7B-4C93-BBEE-1462EE5BF9A7}"/>
          </ac:spMkLst>
        </pc:spChg>
        <pc:spChg chg="mod ord">
          <ac:chgData name="许 荣仁" userId="a51c77e00fced653" providerId="LiveId" clId="{2A695445-9C6C-43B0-AFF6-D7EA9AF2B821}" dt="2022-05-20T07:00:38.592" v="307" actId="26606"/>
          <ac:spMkLst>
            <pc:docMk/>
            <pc:sldMk cId="990933872" sldId="274"/>
            <ac:spMk id="5" creationId="{910C41D8-E3C7-4F70-A3FA-110330DE2CE0}"/>
          </ac:spMkLst>
        </pc:spChg>
        <pc:spChg chg="add del">
          <ac:chgData name="许 荣仁" userId="a51c77e00fced653" providerId="LiveId" clId="{2A695445-9C6C-43B0-AFF6-D7EA9AF2B821}" dt="2022-05-20T07:00:37.642" v="304" actId="26606"/>
          <ac:spMkLst>
            <pc:docMk/>
            <pc:sldMk cId="990933872" sldId="274"/>
            <ac:spMk id="14" creationId="{385E1BDC-A9B0-4A87-82E3-F3187F69A802}"/>
          </ac:spMkLst>
        </pc:spChg>
        <pc:spChg chg="add del">
          <ac:chgData name="许 荣仁" userId="a51c77e00fced653" providerId="LiveId" clId="{2A695445-9C6C-43B0-AFF6-D7EA9AF2B821}" dt="2022-05-20T07:00:37.642" v="304" actId="26606"/>
          <ac:spMkLst>
            <pc:docMk/>
            <pc:sldMk cId="990933872" sldId="274"/>
            <ac:spMk id="16" creationId="{0990C621-3B8B-4820-8328-D47EF7CE823C}"/>
          </ac:spMkLst>
        </pc:spChg>
        <pc:spChg chg="add del">
          <ac:chgData name="许 荣仁" userId="a51c77e00fced653" providerId="LiveId" clId="{2A695445-9C6C-43B0-AFF6-D7EA9AF2B821}" dt="2022-05-20T07:00:37.642" v="304" actId="26606"/>
          <ac:spMkLst>
            <pc:docMk/>
            <pc:sldMk cId="990933872" sldId="274"/>
            <ac:spMk id="18" creationId="{C1A2385B-1D2A-4E17-84FA-6CB7F0AAE473}"/>
          </ac:spMkLst>
        </pc:spChg>
        <pc:spChg chg="add del">
          <ac:chgData name="许 荣仁" userId="a51c77e00fced653" providerId="LiveId" clId="{2A695445-9C6C-43B0-AFF6-D7EA9AF2B821}" dt="2022-05-20T07:00:37.642" v="304" actId="26606"/>
          <ac:spMkLst>
            <pc:docMk/>
            <pc:sldMk cId="990933872" sldId="274"/>
            <ac:spMk id="20" creationId="{5E791F2F-79DB-4CC0-9FA1-001E3E91E8B7}"/>
          </ac:spMkLst>
        </pc:spChg>
        <pc:spChg chg="add del">
          <ac:chgData name="许 荣仁" userId="a51c77e00fced653" providerId="LiveId" clId="{2A695445-9C6C-43B0-AFF6-D7EA9AF2B821}" dt="2022-05-20T07:00:38.585" v="306" actId="26606"/>
          <ac:spMkLst>
            <pc:docMk/>
            <pc:sldMk cId="990933872" sldId="274"/>
            <ac:spMk id="22" creationId="{69D47016-023F-44BD-981C-50E7A10A6609}"/>
          </ac:spMkLst>
        </pc:spChg>
        <pc:spChg chg="add del">
          <ac:chgData name="许 荣仁" userId="a51c77e00fced653" providerId="LiveId" clId="{2A695445-9C6C-43B0-AFF6-D7EA9AF2B821}" dt="2022-05-20T07:00:38.585" v="306" actId="26606"/>
          <ac:spMkLst>
            <pc:docMk/>
            <pc:sldMk cId="990933872" sldId="274"/>
            <ac:spMk id="23" creationId="{6D8B37B0-0682-433E-BC8D-498C04ABD9A7}"/>
          </ac:spMkLst>
        </pc:spChg>
        <pc:spChg chg="add del">
          <ac:chgData name="许 荣仁" userId="a51c77e00fced653" providerId="LiveId" clId="{2A695445-9C6C-43B0-AFF6-D7EA9AF2B821}" dt="2022-05-20T07:01:18.373" v="312" actId="26606"/>
          <ac:spMkLst>
            <pc:docMk/>
            <pc:sldMk cId="990933872" sldId="274"/>
            <ac:spMk id="25" creationId="{385E1BDC-A9B0-4A87-82E3-F3187F69A802}"/>
          </ac:spMkLst>
        </pc:spChg>
        <pc:spChg chg="add del">
          <ac:chgData name="许 荣仁" userId="a51c77e00fced653" providerId="LiveId" clId="{2A695445-9C6C-43B0-AFF6-D7EA9AF2B821}" dt="2022-05-20T07:01:18.373" v="312" actId="26606"/>
          <ac:spMkLst>
            <pc:docMk/>
            <pc:sldMk cId="990933872" sldId="274"/>
            <ac:spMk id="26" creationId="{0990C621-3B8B-4820-8328-D47EF7CE823C}"/>
          </ac:spMkLst>
        </pc:spChg>
        <pc:spChg chg="add del">
          <ac:chgData name="许 荣仁" userId="a51c77e00fced653" providerId="LiveId" clId="{2A695445-9C6C-43B0-AFF6-D7EA9AF2B821}" dt="2022-05-20T07:01:18.373" v="312" actId="26606"/>
          <ac:spMkLst>
            <pc:docMk/>
            <pc:sldMk cId="990933872" sldId="274"/>
            <ac:spMk id="27" creationId="{C1A2385B-1D2A-4E17-84FA-6CB7F0AAE473}"/>
          </ac:spMkLst>
        </pc:spChg>
        <pc:spChg chg="add del">
          <ac:chgData name="许 荣仁" userId="a51c77e00fced653" providerId="LiveId" clId="{2A695445-9C6C-43B0-AFF6-D7EA9AF2B821}" dt="2022-05-20T07:01:18.373" v="312" actId="26606"/>
          <ac:spMkLst>
            <pc:docMk/>
            <pc:sldMk cId="990933872" sldId="274"/>
            <ac:spMk id="28" creationId="{5E791F2F-79DB-4CC0-9FA1-001E3E91E8B7}"/>
          </ac:spMkLst>
        </pc:spChg>
        <pc:spChg chg="add">
          <ac:chgData name="许 荣仁" userId="a51c77e00fced653" providerId="LiveId" clId="{2A695445-9C6C-43B0-AFF6-D7EA9AF2B821}" dt="2022-05-20T07:01:18.373" v="312" actId="26606"/>
          <ac:spMkLst>
            <pc:docMk/>
            <pc:sldMk cId="990933872" sldId="274"/>
            <ac:spMk id="33" creationId="{385E1BDC-A9B0-4A87-82E3-F3187F69A802}"/>
          </ac:spMkLst>
        </pc:spChg>
        <pc:spChg chg="add">
          <ac:chgData name="许 荣仁" userId="a51c77e00fced653" providerId="LiveId" clId="{2A695445-9C6C-43B0-AFF6-D7EA9AF2B821}" dt="2022-05-20T07:01:18.373" v="312" actId="26606"/>
          <ac:spMkLst>
            <pc:docMk/>
            <pc:sldMk cId="990933872" sldId="274"/>
            <ac:spMk id="35" creationId="{0990C621-3B8B-4820-8328-D47EF7CE823C}"/>
          </ac:spMkLst>
        </pc:spChg>
        <pc:spChg chg="add">
          <ac:chgData name="许 荣仁" userId="a51c77e00fced653" providerId="LiveId" clId="{2A695445-9C6C-43B0-AFF6-D7EA9AF2B821}" dt="2022-05-20T07:01:18.373" v="312" actId="26606"/>
          <ac:spMkLst>
            <pc:docMk/>
            <pc:sldMk cId="990933872" sldId="274"/>
            <ac:spMk id="37" creationId="{C1A2385B-1D2A-4E17-84FA-6CB7F0AAE473}"/>
          </ac:spMkLst>
        </pc:spChg>
        <pc:spChg chg="add">
          <ac:chgData name="许 荣仁" userId="a51c77e00fced653" providerId="LiveId" clId="{2A695445-9C6C-43B0-AFF6-D7EA9AF2B821}" dt="2022-05-20T07:01:18.373" v="312" actId="26606"/>
          <ac:spMkLst>
            <pc:docMk/>
            <pc:sldMk cId="990933872" sldId="274"/>
            <ac:spMk id="39" creationId="{5E791F2F-79DB-4CC0-9FA1-001E3E91E8B7}"/>
          </ac:spMkLst>
        </pc:spChg>
        <pc:picChg chg="del">
          <ac:chgData name="许 荣仁" userId="a51c77e00fced653" providerId="LiveId" clId="{2A695445-9C6C-43B0-AFF6-D7EA9AF2B821}" dt="2022-05-20T06:59:12.215" v="288" actId="478"/>
          <ac:picMkLst>
            <pc:docMk/>
            <pc:sldMk cId="990933872" sldId="274"/>
            <ac:picMk id="4" creationId="{8D1360C9-8008-9A49-BE5D-2D83D5C1A2F2}"/>
          </ac:picMkLst>
        </pc:picChg>
        <pc:picChg chg="add del mod ord modCrop">
          <ac:chgData name="许 荣仁" userId="a51c77e00fced653" providerId="LiveId" clId="{2A695445-9C6C-43B0-AFF6-D7EA9AF2B821}" dt="2022-05-20T07:14:13.256" v="314" actId="478"/>
          <ac:picMkLst>
            <pc:docMk/>
            <pc:sldMk cId="990933872" sldId="274"/>
            <ac:picMk id="7" creationId="{5ED32AF7-2CC0-4E05-A2B3-18286895243E}"/>
          </ac:picMkLst>
        </pc:picChg>
        <pc:picChg chg="add del mod modCrop">
          <ac:chgData name="许 荣仁" userId="a51c77e00fced653" providerId="LiveId" clId="{2A695445-9C6C-43B0-AFF6-D7EA9AF2B821}" dt="2022-05-20T07:00:57.407" v="310" actId="478"/>
          <ac:picMkLst>
            <pc:docMk/>
            <pc:sldMk cId="990933872" sldId="274"/>
            <ac:picMk id="9" creationId="{C2AA7464-4B45-44A1-856A-C872932E19DF}"/>
          </ac:picMkLst>
        </pc:picChg>
        <pc:picChg chg="add del mod ord">
          <ac:chgData name="许 荣仁" userId="a51c77e00fced653" providerId="LiveId" clId="{2A695445-9C6C-43B0-AFF6-D7EA9AF2B821}" dt="2022-05-20T07:14:12.737" v="313" actId="478"/>
          <ac:picMkLst>
            <pc:docMk/>
            <pc:sldMk cId="990933872" sldId="274"/>
            <ac:picMk id="11" creationId="{D7B430CB-3030-48E7-879A-FCA390A16C67}"/>
          </ac:picMkLst>
        </pc:picChg>
        <pc:picChg chg="add mod">
          <ac:chgData name="许 荣仁" userId="a51c77e00fced653" providerId="LiveId" clId="{2A695445-9C6C-43B0-AFF6-D7EA9AF2B821}" dt="2022-05-20T07:14:15.748" v="316" actId="1076"/>
          <ac:picMkLst>
            <pc:docMk/>
            <pc:sldMk cId="990933872" sldId="274"/>
            <ac:picMk id="13" creationId="{1AF17795-C139-4DED-9909-1327AA482F59}"/>
          </ac:picMkLst>
        </pc:picChg>
      </pc:sldChg>
      <pc:sldChg chg="addSp delSp modSp mod">
        <pc:chgData name="许 荣仁" userId="a51c77e00fced653" providerId="LiveId" clId="{2A695445-9C6C-43B0-AFF6-D7EA9AF2B821}" dt="2022-05-21T06:36:01.177" v="1647" actId="20577"/>
        <pc:sldMkLst>
          <pc:docMk/>
          <pc:sldMk cId="468989236" sldId="276"/>
        </pc:sldMkLst>
        <pc:spChg chg="mod">
          <ac:chgData name="许 荣仁" userId="a51c77e00fced653" providerId="LiveId" clId="{2A695445-9C6C-43B0-AFF6-D7EA9AF2B821}" dt="2022-05-21T06:36:01.177" v="1647" actId="20577"/>
          <ac:spMkLst>
            <pc:docMk/>
            <pc:sldMk cId="468989236" sldId="276"/>
            <ac:spMk id="2" creationId="{233C523F-810A-5143-91D1-9CB36169C7F7}"/>
          </ac:spMkLst>
        </pc:spChg>
        <pc:spChg chg="mod">
          <ac:chgData name="许 荣仁" userId="a51c77e00fced653" providerId="LiveId" clId="{2A695445-9C6C-43B0-AFF6-D7EA9AF2B821}" dt="2022-05-19T15:23:12.639" v="85" actId="20577"/>
          <ac:spMkLst>
            <pc:docMk/>
            <pc:sldMk cId="468989236" sldId="276"/>
            <ac:spMk id="3" creationId="{AD986C3E-B636-A84B-BFEB-32619D77B826}"/>
          </ac:spMkLst>
        </pc:spChg>
        <pc:spChg chg="mod">
          <ac:chgData name="许 荣仁" userId="a51c77e00fced653" providerId="LiveId" clId="{2A695445-9C6C-43B0-AFF6-D7EA9AF2B821}" dt="2022-05-19T15:25:49.952" v="91" actId="403"/>
          <ac:spMkLst>
            <pc:docMk/>
            <pc:sldMk cId="468989236" sldId="276"/>
            <ac:spMk id="11" creationId="{B7249162-B6DB-40B6-AEF1-8E77C41D9228}"/>
          </ac:spMkLst>
        </pc:spChg>
        <pc:picChg chg="del">
          <ac:chgData name="许 荣仁" userId="a51c77e00fced653" providerId="LiveId" clId="{2A695445-9C6C-43B0-AFF6-D7EA9AF2B821}" dt="2022-05-19T15:13:06.462" v="0" actId="478"/>
          <ac:picMkLst>
            <pc:docMk/>
            <pc:sldMk cId="468989236" sldId="276"/>
            <ac:picMk id="4" creationId="{EFFC5474-6A00-4048-A5D7-E764791EC8D9}"/>
          </ac:picMkLst>
        </pc:picChg>
        <pc:picChg chg="add mod modCrop">
          <ac:chgData name="许 荣仁" userId="a51c77e00fced653" providerId="LiveId" clId="{2A695445-9C6C-43B0-AFF6-D7EA9AF2B821}" dt="2022-05-19T15:23:39.276" v="86" actId="732"/>
          <ac:picMkLst>
            <pc:docMk/>
            <pc:sldMk cId="468989236" sldId="276"/>
            <ac:picMk id="6" creationId="{778CE6B6-FD0F-41BA-9727-63D4224904A0}"/>
          </ac:picMkLst>
        </pc:picChg>
        <pc:picChg chg="add mod">
          <ac:chgData name="许 荣仁" userId="a51c77e00fced653" providerId="LiveId" clId="{2A695445-9C6C-43B0-AFF6-D7EA9AF2B821}" dt="2022-05-19T15:24:06.009" v="87" actId="465"/>
          <ac:picMkLst>
            <pc:docMk/>
            <pc:sldMk cId="468989236" sldId="276"/>
            <ac:picMk id="8" creationId="{19C4334C-6F7C-4A9A-9967-0B013D70AFB7}"/>
          </ac:picMkLst>
        </pc:picChg>
        <pc:picChg chg="add mod">
          <ac:chgData name="许 荣仁" userId="a51c77e00fced653" providerId="LiveId" clId="{2A695445-9C6C-43B0-AFF6-D7EA9AF2B821}" dt="2022-05-19T15:21:08.839" v="32" actId="12788"/>
          <ac:picMkLst>
            <pc:docMk/>
            <pc:sldMk cId="468989236" sldId="276"/>
            <ac:picMk id="10" creationId="{CF4AD8C9-0BA6-4843-A127-11242479B778}"/>
          </ac:picMkLst>
        </pc:picChg>
      </pc:sldChg>
      <pc:sldChg chg="addSp delSp modSp mod modNotesTx">
        <pc:chgData name="许 荣仁" userId="a51c77e00fced653" providerId="LiveId" clId="{2A695445-9C6C-43B0-AFF6-D7EA9AF2B821}" dt="2022-05-20T15:58:58.559" v="1475" actId="1037"/>
        <pc:sldMkLst>
          <pc:docMk/>
          <pc:sldMk cId="549989493" sldId="277"/>
        </pc:sldMkLst>
        <pc:spChg chg="mod">
          <ac:chgData name="许 荣仁" userId="a51c77e00fced653" providerId="LiveId" clId="{2A695445-9C6C-43B0-AFF6-D7EA9AF2B821}" dt="2022-05-20T10:21:52.726" v="517" actId="20577"/>
          <ac:spMkLst>
            <pc:docMk/>
            <pc:sldMk cId="549989493" sldId="277"/>
            <ac:spMk id="2" creationId="{B0807F83-41CD-6949-B236-5ADD026C99EB}"/>
          </ac:spMkLst>
        </pc:spChg>
        <pc:spChg chg="mod">
          <ac:chgData name="许 荣仁" userId="a51c77e00fced653" providerId="LiveId" clId="{2A695445-9C6C-43B0-AFF6-D7EA9AF2B821}" dt="2022-05-20T15:58:58.559" v="1475" actId="1037"/>
          <ac:spMkLst>
            <pc:docMk/>
            <pc:sldMk cId="549989493" sldId="277"/>
            <ac:spMk id="3" creationId="{52225AB3-DB26-1649-AEB6-899E1DDCA9BE}"/>
          </ac:spMkLst>
        </pc:spChg>
        <pc:picChg chg="del">
          <ac:chgData name="许 荣仁" userId="a51c77e00fced653" providerId="LiveId" clId="{2A695445-9C6C-43B0-AFF6-D7EA9AF2B821}" dt="2022-05-20T08:42:25.219" v="434" actId="478"/>
          <ac:picMkLst>
            <pc:docMk/>
            <pc:sldMk cId="549989493" sldId="277"/>
            <ac:picMk id="4" creationId="{6C5FD572-2FED-6A45-8279-0C25E297D91D}"/>
          </ac:picMkLst>
        </pc:picChg>
        <pc:picChg chg="add mod">
          <ac:chgData name="许 荣仁" userId="a51c77e00fced653" providerId="LiveId" clId="{2A695445-9C6C-43B0-AFF6-D7EA9AF2B821}" dt="2022-05-20T15:58:58.559" v="1475" actId="1037"/>
          <ac:picMkLst>
            <pc:docMk/>
            <pc:sldMk cId="549989493" sldId="277"/>
            <ac:picMk id="7" creationId="{66989E86-41C6-4343-9A06-75538D84A772}"/>
          </ac:picMkLst>
        </pc:picChg>
        <pc:picChg chg="add mod">
          <ac:chgData name="许 荣仁" userId="a51c77e00fced653" providerId="LiveId" clId="{2A695445-9C6C-43B0-AFF6-D7EA9AF2B821}" dt="2022-05-20T15:58:58.559" v="1475" actId="1037"/>
          <ac:picMkLst>
            <pc:docMk/>
            <pc:sldMk cId="549989493" sldId="277"/>
            <ac:picMk id="9" creationId="{8B495459-EC23-4752-B987-92C4C651B85A}"/>
          </ac:picMkLst>
        </pc:picChg>
      </pc:sldChg>
      <pc:sldChg chg="del">
        <pc:chgData name="许 荣仁" userId="a51c77e00fced653" providerId="LiveId" clId="{2A695445-9C6C-43B0-AFF6-D7EA9AF2B821}" dt="2022-05-20T13:31:35.957" v="854" actId="47"/>
        <pc:sldMkLst>
          <pc:docMk/>
          <pc:sldMk cId="11761971" sldId="278"/>
        </pc:sldMkLst>
      </pc:sldChg>
      <pc:sldChg chg="del">
        <pc:chgData name="许 荣仁" userId="a51c77e00fced653" providerId="LiveId" clId="{2A695445-9C6C-43B0-AFF6-D7EA9AF2B821}" dt="2022-05-20T13:31:35.957" v="854" actId="47"/>
        <pc:sldMkLst>
          <pc:docMk/>
          <pc:sldMk cId="1148616757" sldId="280"/>
        </pc:sldMkLst>
      </pc:sldChg>
      <pc:sldChg chg="del">
        <pc:chgData name="许 荣仁" userId="a51c77e00fced653" providerId="LiveId" clId="{2A695445-9C6C-43B0-AFF6-D7EA9AF2B821}" dt="2022-05-20T13:31:35.957" v="854" actId="47"/>
        <pc:sldMkLst>
          <pc:docMk/>
          <pc:sldMk cId="943727868" sldId="284"/>
        </pc:sldMkLst>
      </pc:sldChg>
      <pc:sldChg chg="addSp delSp modSp mod">
        <pc:chgData name="许 荣仁" userId="a51c77e00fced653" providerId="LiveId" clId="{2A695445-9C6C-43B0-AFF6-D7EA9AF2B821}" dt="2022-05-20T12:05:05.855" v="574" actId="20577"/>
        <pc:sldMkLst>
          <pc:docMk/>
          <pc:sldMk cId="4203608548" sldId="285"/>
        </pc:sldMkLst>
        <pc:spChg chg="mod">
          <ac:chgData name="许 荣仁" userId="a51c77e00fced653" providerId="LiveId" clId="{2A695445-9C6C-43B0-AFF6-D7EA9AF2B821}" dt="2022-05-20T12:05:05.855" v="574" actId="20577"/>
          <ac:spMkLst>
            <pc:docMk/>
            <pc:sldMk cId="4203608548" sldId="285"/>
            <ac:spMk id="2" creationId="{233C523F-810A-5143-91D1-9CB36169C7F7}"/>
          </ac:spMkLst>
        </pc:spChg>
        <pc:spChg chg="mod">
          <ac:chgData name="许 荣仁" userId="a51c77e00fced653" providerId="LiveId" clId="{2A695445-9C6C-43B0-AFF6-D7EA9AF2B821}" dt="2022-05-20T06:52:56.034" v="277" actId="14100"/>
          <ac:spMkLst>
            <pc:docMk/>
            <pc:sldMk cId="4203608548" sldId="285"/>
            <ac:spMk id="3" creationId="{AD986C3E-B636-A84B-BFEB-32619D77B826}"/>
          </ac:spMkLst>
        </pc:spChg>
        <pc:picChg chg="add mod ord">
          <ac:chgData name="许 荣仁" userId="a51c77e00fced653" providerId="LiveId" clId="{2A695445-9C6C-43B0-AFF6-D7EA9AF2B821}" dt="2022-05-20T06:53:48.696" v="287" actId="1076"/>
          <ac:picMkLst>
            <pc:docMk/>
            <pc:sldMk cId="4203608548" sldId="285"/>
            <ac:picMk id="6" creationId="{5EC6925F-A355-44A8-AC20-B37B983FC684}"/>
          </ac:picMkLst>
        </pc:picChg>
        <pc:picChg chg="del">
          <ac:chgData name="许 荣仁" userId="a51c77e00fced653" providerId="LiveId" clId="{2A695445-9C6C-43B0-AFF6-D7EA9AF2B821}" dt="2022-05-19T15:24:24.087" v="88" actId="478"/>
          <ac:picMkLst>
            <pc:docMk/>
            <pc:sldMk cId="4203608548" sldId="285"/>
            <ac:picMk id="10" creationId="{DE0A20C2-1716-4AB1-B18C-124AFB2B39F0}"/>
          </ac:picMkLst>
        </pc:picChg>
      </pc:sldChg>
      <pc:sldChg chg="del">
        <pc:chgData name="许 荣仁" userId="a51c77e00fced653" providerId="LiveId" clId="{2A695445-9C6C-43B0-AFF6-D7EA9AF2B821}" dt="2022-05-20T13:31:35.957" v="854" actId="47"/>
        <pc:sldMkLst>
          <pc:docMk/>
          <pc:sldMk cId="1039334167" sldId="286"/>
        </pc:sldMkLst>
      </pc:sldChg>
      <pc:sldChg chg="del">
        <pc:chgData name="许 荣仁" userId="a51c77e00fced653" providerId="LiveId" clId="{2A695445-9C6C-43B0-AFF6-D7EA9AF2B821}" dt="2022-05-20T13:31:35.957" v="854" actId="47"/>
        <pc:sldMkLst>
          <pc:docMk/>
          <pc:sldMk cId="715114639" sldId="287"/>
        </pc:sldMkLst>
      </pc:sldChg>
      <pc:sldChg chg="del">
        <pc:chgData name="许 荣仁" userId="a51c77e00fced653" providerId="LiveId" clId="{2A695445-9C6C-43B0-AFF6-D7EA9AF2B821}" dt="2022-05-20T13:31:35.957" v="854" actId="47"/>
        <pc:sldMkLst>
          <pc:docMk/>
          <pc:sldMk cId="1529554488" sldId="288"/>
        </pc:sldMkLst>
      </pc:sldChg>
      <pc:sldChg chg="del">
        <pc:chgData name="许 荣仁" userId="a51c77e00fced653" providerId="LiveId" clId="{2A695445-9C6C-43B0-AFF6-D7EA9AF2B821}" dt="2022-05-20T13:31:35.957" v="854" actId="47"/>
        <pc:sldMkLst>
          <pc:docMk/>
          <pc:sldMk cId="3027150447" sldId="289"/>
        </pc:sldMkLst>
      </pc:sldChg>
      <pc:sldChg chg="del">
        <pc:chgData name="许 荣仁" userId="a51c77e00fced653" providerId="LiveId" clId="{2A695445-9C6C-43B0-AFF6-D7EA9AF2B821}" dt="2022-05-20T13:31:35.957" v="854" actId="47"/>
        <pc:sldMkLst>
          <pc:docMk/>
          <pc:sldMk cId="3521876777" sldId="290"/>
        </pc:sldMkLst>
      </pc:sldChg>
      <pc:sldChg chg="del">
        <pc:chgData name="许 荣仁" userId="a51c77e00fced653" providerId="LiveId" clId="{2A695445-9C6C-43B0-AFF6-D7EA9AF2B821}" dt="2022-05-20T13:31:35.957" v="854" actId="47"/>
        <pc:sldMkLst>
          <pc:docMk/>
          <pc:sldMk cId="2976494186" sldId="291"/>
        </pc:sldMkLst>
      </pc:sldChg>
      <pc:sldChg chg="addSp delSp modSp add del mod ord modShow">
        <pc:chgData name="许 荣仁" userId="a51c77e00fced653" providerId="LiveId" clId="{2A695445-9C6C-43B0-AFF6-D7EA9AF2B821}" dt="2022-05-20T16:06:37.008" v="1646" actId="2696"/>
        <pc:sldMkLst>
          <pc:docMk/>
          <pc:sldMk cId="39456712" sldId="292"/>
        </pc:sldMkLst>
        <pc:spChg chg="mod">
          <ac:chgData name="许 荣仁" userId="a51c77e00fced653" providerId="LiveId" clId="{2A695445-9C6C-43B0-AFF6-D7EA9AF2B821}" dt="2022-05-20T12:05:20.244" v="588" actId="20577"/>
          <ac:spMkLst>
            <pc:docMk/>
            <pc:sldMk cId="39456712" sldId="292"/>
            <ac:spMk id="2" creationId="{233C523F-810A-5143-91D1-9CB36169C7F7}"/>
          </ac:spMkLst>
        </pc:spChg>
        <pc:spChg chg="mod">
          <ac:chgData name="许 荣仁" userId="a51c77e00fced653" providerId="LiveId" clId="{2A695445-9C6C-43B0-AFF6-D7EA9AF2B821}" dt="2022-05-20T07:16:34.211" v="401" actId="20577"/>
          <ac:spMkLst>
            <pc:docMk/>
            <pc:sldMk cId="39456712" sldId="292"/>
            <ac:spMk id="3" creationId="{AD986C3E-B636-A84B-BFEB-32619D77B826}"/>
          </ac:spMkLst>
        </pc:spChg>
        <pc:picChg chg="del">
          <ac:chgData name="许 荣仁" userId="a51c77e00fced653" providerId="LiveId" clId="{2A695445-9C6C-43B0-AFF6-D7EA9AF2B821}" dt="2022-05-20T07:14:45.321" v="319" actId="478"/>
          <ac:picMkLst>
            <pc:docMk/>
            <pc:sldMk cId="39456712" sldId="292"/>
            <ac:picMk id="6" creationId="{5EC6925F-A355-44A8-AC20-B37B983FC684}"/>
          </ac:picMkLst>
        </pc:picChg>
        <pc:picChg chg="add del mod">
          <ac:chgData name="许 荣仁" userId="a51c77e00fced653" providerId="LiveId" clId="{2A695445-9C6C-43B0-AFF6-D7EA9AF2B821}" dt="2022-05-20T07:15:16.233" v="324" actId="478"/>
          <ac:picMkLst>
            <pc:docMk/>
            <pc:sldMk cId="39456712" sldId="292"/>
            <ac:picMk id="7" creationId="{B27C285C-DD42-498B-A72F-994A8E0B9DD6}"/>
          </ac:picMkLst>
        </pc:picChg>
        <pc:picChg chg="add mod">
          <ac:chgData name="许 荣仁" userId="a51c77e00fced653" providerId="LiveId" clId="{2A695445-9C6C-43B0-AFF6-D7EA9AF2B821}" dt="2022-05-20T07:15:25.556" v="328" actId="1076"/>
          <ac:picMkLst>
            <pc:docMk/>
            <pc:sldMk cId="39456712" sldId="292"/>
            <ac:picMk id="9" creationId="{1D2F3045-0340-4831-96D6-2DD897FEED16}"/>
          </ac:picMkLst>
        </pc:picChg>
      </pc:sldChg>
      <pc:sldChg chg="addSp delSp modSp add mod ord">
        <pc:chgData name="许 荣仁" userId="a51c77e00fced653" providerId="LiveId" clId="{2A695445-9C6C-43B0-AFF6-D7EA9AF2B821}" dt="2022-05-20T16:00:10.371" v="1491"/>
        <pc:sldMkLst>
          <pc:docMk/>
          <pc:sldMk cId="4081118058" sldId="293"/>
        </pc:sldMkLst>
        <pc:spChg chg="mod">
          <ac:chgData name="许 荣仁" userId="a51c77e00fced653" providerId="LiveId" clId="{2A695445-9C6C-43B0-AFF6-D7EA9AF2B821}" dt="2022-05-20T16:00:10.371" v="1491"/>
          <ac:spMkLst>
            <pc:docMk/>
            <pc:sldMk cId="4081118058" sldId="293"/>
            <ac:spMk id="2" creationId="{233C523F-810A-5143-91D1-9CB36169C7F7}"/>
          </ac:spMkLst>
        </pc:spChg>
        <pc:spChg chg="mod">
          <ac:chgData name="许 荣仁" userId="a51c77e00fced653" providerId="LiveId" clId="{2A695445-9C6C-43B0-AFF6-D7EA9AF2B821}" dt="2022-05-20T13:22:51.969" v="814" actId="20577"/>
          <ac:spMkLst>
            <pc:docMk/>
            <pc:sldMk cId="4081118058" sldId="293"/>
            <ac:spMk id="3" creationId="{AD986C3E-B636-A84B-BFEB-32619D77B826}"/>
          </ac:spMkLst>
        </pc:spChg>
        <pc:picChg chg="add mod">
          <ac:chgData name="许 荣仁" userId="a51c77e00fced653" providerId="LiveId" clId="{2A695445-9C6C-43B0-AFF6-D7EA9AF2B821}" dt="2022-05-20T07:41:38.037" v="408" actId="1076"/>
          <ac:picMkLst>
            <pc:docMk/>
            <pc:sldMk cId="4081118058" sldId="293"/>
            <ac:picMk id="6" creationId="{9837905F-97AD-4D14-8DCD-B92D653E0BE8}"/>
          </ac:picMkLst>
        </pc:picChg>
        <pc:picChg chg="del">
          <ac:chgData name="许 荣仁" userId="a51c77e00fced653" providerId="LiveId" clId="{2A695445-9C6C-43B0-AFF6-D7EA9AF2B821}" dt="2022-05-20T07:41:29.940" v="403" actId="478"/>
          <ac:picMkLst>
            <pc:docMk/>
            <pc:sldMk cId="4081118058" sldId="293"/>
            <ac:picMk id="9" creationId="{1D2F3045-0340-4831-96D6-2DD897FEED16}"/>
          </ac:picMkLst>
        </pc:picChg>
      </pc:sldChg>
      <pc:sldChg chg="addSp delSp modSp add mod modNotesTx">
        <pc:chgData name="许 荣仁" userId="a51c77e00fced653" providerId="LiveId" clId="{2A695445-9C6C-43B0-AFF6-D7EA9AF2B821}" dt="2022-05-20T15:59:19.225" v="1481" actId="1076"/>
        <pc:sldMkLst>
          <pc:docMk/>
          <pc:sldMk cId="1789307503" sldId="294"/>
        </pc:sldMkLst>
        <pc:spChg chg="mod">
          <ac:chgData name="许 荣仁" userId="a51c77e00fced653" providerId="LiveId" clId="{2A695445-9C6C-43B0-AFF6-D7EA9AF2B821}" dt="2022-05-20T10:50:16.155" v="543" actId="20577"/>
          <ac:spMkLst>
            <pc:docMk/>
            <pc:sldMk cId="1789307503" sldId="294"/>
            <ac:spMk id="2" creationId="{B0807F83-41CD-6949-B236-5ADD026C99EB}"/>
          </ac:spMkLst>
        </pc:spChg>
        <pc:spChg chg="del">
          <ac:chgData name="许 荣仁" userId="a51c77e00fced653" providerId="LiveId" clId="{2A695445-9C6C-43B0-AFF6-D7EA9AF2B821}" dt="2022-05-20T15:59:17.415" v="1480" actId="478"/>
          <ac:spMkLst>
            <pc:docMk/>
            <pc:sldMk cId="1789307503" sldId="294"/>
            <ac:spMk id="3" creationId="{52225AB3-DB26-1649-AEB6-899E1DDCA9BE}"/>
          </ac:spMkLst>
        </pc:spChg>
        <pc:picChg chg="add del mod ord">
          <ac:chgData name="许 荣仁" userId="a51c77e00fced653" providerId="LiveId" clId="{2A695445-9C6C-43B0-AFF6-D7EA9AF2B821}" dt="2022-05-20T11:04:17.763" v="549" actId="478"/>
          <ac:picMkLst>
            <pc:docMk/>
            <pc:sldMk cId="1789307503" sldId="294"/>
            <ac:picMk id="6" creationId="{2FA24C10-9603-49E0-B8BC-551FE1A2BB27}"/>
          </ac:picMkLst>
        </pc:picChg>
        <pc:picChg chg="del">
          <ac:chgData name="许 荣仁" userId="a51c77e00fced653" providerId="LiveId" clId="{2A695445-9C6C-43B0-AFF6-D7EA9AF2B821}" dt="2022-05-20T10:50:18.704" v="544" actId="478"/>
          <ac:picMkLst>
            <pc:docMk/>
            <pc:sldMk cId="1789307503" sldId="294"/>
            <ac:picMk id="7" creationId="{66989E86-41C6-4343-9A06-75538D84A772}"/>
          </ac:picMkLst>
        </pc:picChg>
        <pc:picChg chg="add mod ord">
          <ac:chgData name="许 荣仁" userId="a51c77e00fced653" providerId="LiveId" clId="{2A695445-9C6C-43B0-AFF6-D7EA9AF2B821}" dt="2022-05-20T15:59:19.225" v="1481" actId="1076"/>
          <ac:picMkLst>
            <pc:docMk/>
            <pc:sldMk cId="1789307503" sldId="294"/>
            <ac:picMk id="9" creationId="{6A189A73-2645-487B-BE6C-63F3EA7FB5BA}"/>
          </ac:picMkLst>
        </pc:picChg>
      </pc:sldChg>
      <pc:sldChg chg="addSp delSp modSp add mod modNotesTx">
        <pc:chgData name="许 荣仁" userId="a51c77e00fced653" providerId="LiveId" clId="{2A695445-9C6C-43B0-AFF6-D7EA9AF2B821}" dt="2022-05-20T15:59:11.259" v="1479" actId="167"/>
        <pc:sldMkLst>
          <pc:docMk/>
          <pc:sldMk cId="1852997875" sldId="295"/>
        </pc:sldMkLst>
        <pc:spChg chg="del">
          <ac:chgData name="许 荣仁" userId="a51c77e00fced653" providerId="LiveId" clId="{2A695445-9C6C-43B0-AFF6-D7EA9AF2B821}" dt="2022-05-20T15:59:05.352" v="1476" actId="478"/>
          <ac:spMkLst>
            <pc:docMk/>
            <pc:sldMk cId="1852997875" sldId="295"/>
            <ac:spMk id="3" creationId="{52225AB3-DB26-1649-AEB6-899E1DDCA9BE}"/>
          </ac:spMkLst>
        </pc:spChg>
        <pc:picChg chg="add mod ord modCrop">
          <ac:chgData name="许 荣仁" userId="a51c77e00fced653" providerId="LiveId" clId="{2A695445-9C6C-43B0-AFF6-D7EA9AF2B821}" dt="2022-05-20T15:59:11.259" v="1479" actId="167"/>
          <ac:picMkLst>
            <pc:docMk/>
            <pc:sldMk cId="1852997875" sldId="295"/>
            <ac:picMk id="6" creationId="{47039D6C-09DC-4B89-A0D1-2D8CE5D84D9E}"/>
          </ac:picMkLst>
        </pc:picChg>
        <pc:picChg chg="del">
          <ac:chgData name="许 荣仁" userId="a51c77e00fced653" providerId="LiveId" clId="{2A695445-9C6C-43B0-AFF6-D7EA9AF2B821}" dt="2022-05-20T11:44:16.557" v="558" actId="478"/>
          <ac:picMkLst>
            <pc:docMk/>
            <pc:sldMk cId="1852997875" sldId="295"/>
            <ac:picMk id="9" creationId="{6A189A73-2645-487B-BE6C-63F3EA7FB5BA}"/>
          </ac:picMkLst>
        </pc:picChg>
      </pc:sldChg>
      <pc:sldChg chg="addSp delSp modSp add mod modNotesTx">
        <pc:chgData name="许 荣仁" userId="a51c77e00fced653" providerId="LiveId" clId="{2A695445-9C6C-43B0-AFF6-D7EA9AF2B821}" dt="2022-05-20T13:33:19.511" v="861" actId="1076"/>
        <pc:sldMkLst>
          <pc:docMk/>
          <pc:sldMk cId="370394314" sldId="296"/>
        </pc:sldMkLst>
        <pc:spChg chg="del">
          <ac:chgData name="许 荣仁" userId="a51c77e00fced653" providerId="LiveId" clId="{2A695445-9C6C-43B0-AFF6-D7EA9AF2B821}" dt="2022-05-20T13:32:44.624" v="855" actId="22"/>
          <ac:spMkLst>
            <pc:docMk/>
            <pc:sldMk cId="370394314" sldId="296"/>
            <ac:spMk id="3" creationId="{52225AB3-DB26-1649-AEB6-899E1DDCA9BE}"/>
          </ac:spMkLst>
        </pc:spChg>
        <pc:spChg chg="add mod">
          <ac:chgData name="许 荣仁" userId="a51c77e00fced653" providerId="LiveId" clId="{2A695445-9C6C-43B0-AFF6-D7EA9AF2B821}" dt="2022-05-20T13:33:16.080" v="859" actId="14100"/>
          <ac:spMkLst>
            <pc:docMk/>
            <pc:sldMk cId="370394314" sldId="296"/>
            <ac:spMk id="10" creationId="{3EBE6E35-72F1-4E9C-8A05-7E62521C0276}"/>
          </ac:spMkLst>
        </pc:spChg>
        <pc:picChg chg="add mod">
          <ac:chgData name="许 荣仁" userId="a51c77e00fced653" providerId="LiveId" clId="{2A695445-9C6C-43B0-AFF6-D7EA9AF2B821}" dt="2022-05-20T13:33:19.511" v="861" actId="1076"/>
          <ac:picMkLst>
            <pc:docMk/>
            <pc:sldMk cId="370394314" sldId="296"/>
            <ac:picMk id="6" creationId="{152176B4-81F9-4B9A-B2CD-5BAC0B589872}"/>
          </ac:picMkLst>
        </pc:picChg>
        <pc:picChg chg="del">
          <ac:chgData name="许 荣仁" userId="a51c77e00fced653" providerId="LiveId" clId="{2A695445-9C6C-43B0-AFF6-D7EA9AF2B821}" dt="2022-05-20T13:02:41.926" v="691" actId="478"/>
          <ac:picMkLst>
            <pc:docMk/>
            <pc:sldMk cId="370394314" sldId="296"/>
            <ac:picMk id="7" creationId="{66989E86-41C6-4343-9A06-75538D84A772}"/>
          </ac:picMkLst>
        </pc:picChg>
        <pc:picChg chg="add mod ord">
          <ac:chgData name="许 荣仁" userId="a51c77e00fced653" providerId="LiveId" clId="{2A695445-9C6C-43B0-AFF6-D7EA9AF2B821}" dt="2022-05-20T13:33:17.687" v="860" actId="1076"/>
          <ac:picMkLst>
            <pc:docMk/>
            <pc:sldMk cId="370394314" sldId="296"/>
            <ac:picMk id="9" creationId="{29BBB65F-D768-44E8-9F50-8760E97FBD21}"/>
          </ac:picMkLst>
        </pc:picChg>
      </pc:sldChg>
      <pc:sldChg chg="addSp delSp modSp add mod modNotesTx">
        <pc:chgData name="许 荣仁" userId="a51c77e00fced653" providerId="LiveId" clId="{2A695445-9C6C-43B0-AFF6-D7EA9AF2B821}" dt="2022-05-20T13:47:45.801" v="938" actId="6549"/>
        <pc:sldMkLst>
          <pc:docMk/>
          <pc:sldMk cId="2190908788" sldId="297"/>
        </pc:sldMkLst>
        <pc:spChg chg="del mod">
          <ac:chgData name="许 荣仁" userId="a51c77e00fced653" providerId="LiveId" clId="{2A695445-9C6C-43B0-AFF6-D7EA9AF2B821}" dt="2022-05-20T13:34:10.449" v="864" actId="478"/>
          <ac:spMkLst>
            <pc:docMk/>
            <pc:sldMk cId="2190908788" sldId="297"/>
            <ac:spMk id="3" creationId="{52225AB3-DB26-1649-AEB6-899E1DDCA9BE}"/>
          </ac:spMkLst>
        </pc:spChg>
        <pc:picChg chg="add mod">
          <ac:chgData name="许 荣仁" userId="a51c77e00fced653" providerId="LiveId" clId="{2A695445-9C6C-43B0-AFF6-D7EA9AF2B821}" dt="2022-05-20T13:34:05.646" v="863" actId="1076"/>
          <ac:picMkLst>
            <pc:docMk/>
            <pc:sldMk cId="2190908788" sldId="297"/>
            <ac:picMk id="6" creationId="{E2777399-BB5C-42A2-8BAB-5F3B57232BDC}"/>
          </ac:picMkLst>
        </pc:picChg>
        <pc:picChg chg="add del mod">
          <ac:chgData name="许 荣仁" userId="a51c77e00fced653" providerId="LiveId" clId="{2A695445-9C6C-43B0-AFF6-D7EA9AF2B821}" dt="2022-05-20T13:03:35.382" v="696" actId="478"/>
          <ac:picMkLst>
            <pc:docMk/>
            <pc:sldMk cId="2190908788" sldId="297"/>
            <ac:picMk id="8" creationId="{1384ECD5-7FC8-40EC-8721-9BB182905192}"/>
          </ac:picMkLst>
        </pc:picChg>
        <pc:picChg chg="del">
          <ac:chgData name="许 荣仁" userId="a51c77e00fced653" providerId="LiveId" clId="{2A695445-9C6C-43B0-AFF6-D7EA9AF2B821}" dt="2022-05-20T12:11:54.296" v="596" actId="478"/>
          <ac:picMkLst>
            <pc:docMk/>
            <pc:sldMk cId="2190908788" sldId="297"/>
            <ac:picMk id="9" creationId="{6A189A73-2645-487B-BE6C-63F3EA7FB5BA}"/>
          </ac:picMkLst>
        </pc:picChg>
        <pc:picChg chg="add del mod">
          <ac:chgData name="许 荣仁" userId="a51c77e00fced653" providerId="LiveId" clId="{2A695445-9C6C-43B0-AFF6-D7EA9AF2B821}" dt="2022-05-20T13:29:51.329" v="845" actId="22"/>
          <ac:picMkLst>
            <pc:docMk/>
            <pc:sldMk cId="2190908788" sldId="297"/>
            <ac:picMk id="11" creationId="{1D4D1ECC-6A7C-4964-B790-78C61B0962EF}"/>
          </ac:picMkLst>
        </pc:picChg>
      </pc:sldChg>
      <pc:sldChg chg="addSp delSp modSp add mod modNotesTx">
        <pc:chgData name="许 荣仁" userId="a51c77e00fced653" providerId="LiveId" clId="{2A695445-9C6C-43B0-AFF6-D7EA9AF2B821}" dt="2022-05-20T13:47:49.416" v="939" actId="6549"/>
        <pc:sldMkLst>
          <pc:docMk/>
          <pc:sldMk cId="1339645627" sldId="298"/>
        </pc:sldMkLst>
        <pc:spChg chg="del">
          <ac:chgData name="许 荣仁" userId="a51c77e00fced653" providerId="LiveId" clId="{2A695445-9C6C-43B0-AFF6-D7EA9AF2B821}" dt="2022-05-20T13:34:17.792" v="865" actId="478"/>
          <ac:spMkLst>
            <pc:docMk/>
            <pc:sldMk cId="1339645627" sldId="298"/>
            <ac:spMk id="3" creationId="{52225AB3-DB26-1649-AEB6-899E1DDCA9BE}"/>
          </ac:spMkLst>
        </pc:spChg>
        <pc:picChg chg="del">
          <ac:chgData name="许 荣仁" userId="a51c77e00fced653" providerId="LiveId" clId="{2A695445-9C6C-43B0-AFF6-D7EA9AF2B821}" dt="2022-05-20T12:13:08.760" v="599" actId="478"/>
          <ac:picMkLst>
            <pc:docMk/>
            <pc:sldMk cId="1339645627" sldId="298"/>
            <ac:picMk id="6" creationId="{47039D6C-09DC-4B89-A0D1-2D8CE5D84D9E}"/>
          </ac:picMkLst>
        </pc:picChg>
        <pc:picChg chg="add mod">
          <ac:chgData name="许 荣仁" userId="a51c77e00fced653" providerId="LiveId" clId="{2A695445-9C6C-43B0-AFF6-D7EA9AF2B821}" dt="2022-05-20T13:34:20.071" v="866" actId="1076"/>
          <ac:picMkLst>
            <pc:docMk/>
            <pc:sldMk cId="1339645627" sldId="298"/>
            <ac:picMk id="7" creationId="{3F34A1B1-B2F7-4E82-923A-0DCBFC3A4B15}"/>
          </ac:picMkLst>
        </pc:picChg>
      </pc:sldChg>
      <pc:sldChg chg="modSp add mod modNotesTx">
        <pc:chgData name="许 荣仁" userId="a51c77e00fced653" providerId="LiveId" clId="{2A695445-9C6C-43B0-AFF6-D7EA9AF2B821}" dt="2022-05-21T08:09:00.189" v="1671" actId="20577"/>
        <pc:sldMkLst>
          <pc:docMk/>
          <pc:sldMk cId="405256746" sldId="299"/>
        </pc:sldMkLst>
        <pc:spChg chg="mod">
          <ac:chgData name="许 荣仁" userId="a51c77e00fced653" providerId="LiveId" clId="{2A695445-9C6C-43B0-AFF6-D7EA9AF2B821}" dt="2022-05-20T15:59:52.120" v="1490" actId="20577"/>
          <ac:spMkLst>
            <pc:docMk/>
            <pc:sldMk cId="405256746" sldId="299"/>
            <ac:spMk id="2" creationId="{233C523F-810A-5143-91D1-9CB36169C7F7}"/>
          </ac:spMkLst>
        </pc:spChg>
        <pc:spChg chg="mod">
          <ac:chgData name="许 荣仁" userId="a51c77e00fced653" providerId="LiveId" clId="{2A695445-9C6C-43B0-AFF6-D7EA9AF2B821}" dt="2022-05-20T13:25:09.600" v="826" actId="20577"/>
          <ac:spMkLst>
            <pc:docMk/>
            <pc:sldMk cId="405256746" sldId="299"/>
            <ac:spMk id="3" creationId="{AD986C3E-B636-A84B-BFEB-32619D77B826}"/>
          </ac:spMkLst>
        </pc:spChg>
      </pc:sldChg>
      <pc:sldChg chg="delSp modSp add del mod">
        <pc:chgData name="许 荣仁" userId="a51c77e00fced653" providerId="LiveId" clId="{2A695445-9C6C-43B0-AFF6-D7EA9AF2B821}" dt="2022-05-20T13:19:00.273" v="743" actId="2696"/>
        <pc:sldMkLst>
          <pc:docMk/>
          <pc:sldMk cId="1187739942" sldId="299"/>
        </pc:sldMkLst>
        <pc:spChg chg="mod">
          <ac:chgData name="许 荣仁" userId="a51c77e00fced653" providerId="LiveId" clId="{2A695445-9C6C-43B0-AFF6-D7EA9AF2B821}" dt="2022-05-20T12:56:27.638" v="642" actId="20577"/>
          <ac:spMkLst>
            <pc:docMk/>
            <pc:sldMk cId="1187739942" sldId="299"/>
            <ac:spMk id="2" creationId="{B0807F83-41CD-6949-B236-5ADD026C99EB}"/>
          </ac:spMkLst>
        </pc:spChg>
        <pc:spChg chg="mod">
          <ac:chgData name="许 荣仁" userId="a51c77e00fced653" providerId="LiveId" clId="{2A695445-9C6C-43B0-AFF6-D7EA9AF2B821}" dt="2022-05-20T12:57:11.223" v="690" actId="20577"/>
          <ac:spMkLst>
            <pc:docMk/>
            <pc:sldMk cId="1187739942" sldId="299"/>
            <ac:spMk id="3" creationId="{52225AB3-DB26-1649-AEB6-899E1DDCA9BE}"/>
          </ac:spMkLst>
        </pc:spChg>
        <pc:picChg chg="del">
          <ac:chgData name="许 荣仁" userId="a51c77e00fced653" providerId="LiveId" clId="{2A695445-9C6C-43B0-AFF6-D7EA9AF2B821}" dt="2022-05-20T12:56:37.149" v="643" actId="478"/>
          <ac:picMkLst>
            <pc:docMk/>
            <pc:sldMk cId="1187739942" sldId="299"/>
            <ac:picMk id="6" creationId="{47039D6C-09DC-4B89-A0D1-2D8CE5D84D9E}"/>
          </ac:picMkLst>
        </pc:picChg>
      </pc:sldChg>
      <pc:sldChg chg="addSp delSp modSp add mod">
        <pc:chgData name="许 荣仁" userId="a51c77e00fced653" providerId="LiveId" clId="{2A695445-9C6C-43B0-AFF6-D7EA9AF2B821}" dt="2022-05-20T13:31:11.872" v="853" actId="478"/>
        <pc:sldMkLst>
          <pc:docMk/>
          <pc:sldMk cId="3730385785" sldId="300"/>
        </pc:sldMkLst>
        <pc:spChg chg="del">
          <ac:chgData name="许 荣仁" userId="a51c77e00fced653" providerId="LiveId" clId="{2A695445-9C6C-43B0-AFF6-D7EA9AF2B821}" dt="2022-05-20T13:30:01.440" v="847" actId="478"/>
          <ac:spMkLst>
            <pc:docMk/>
            <pc:sldMk cId="3730385785" sldId="300"/>
            <ac:spMk id="3" creationId="{52225AB3-DB26-1649-AEB6-899E1DDCA9BE}"/>
          </ac:spMkLst>
        </pc:spChg>
        <pc:spChg chg="add mod">
          <ac:chgData name="许 荣仁" userId="a51c77e00fced653" providerId="LiveId" clId="{2A695445-9C6C-43B0-AFF6-D7EA9AF2B821}" dt="2022-05-20T13:29:55.374" v="846"/>
          <ac:spMkLst>
            <pc:docMk/>
            <pc:sldMk cId="3730385785" sldId="300"/>
            <ac:spMk id="8" creationId="{2143F11F-645E-4D3D-A744-72366D25C7D2}"/>
          </ac:spMkLst>
        </pc:spChg>
        <pc:picChg chg="del">
          <ac:chgData name="许 荣仁" userId="a51c77e00fced653" providerId="LiveId" clId="{2A695445-9C6C-43B0-AFF6-D7EA9AF2B821}" dt="2022-05-20T13:25:40.904" v="827" actId="478"/>
          <ac:picMkLst>
            <pc:docMk/>
            <pc:sldMk cId="3730385785" sldId="300"/>
            <ac:picMk id="6" creationId="{152176B4-81F9-4B9A-B2CD-5BAC0B589872}"/>
          </ac:picMkLst>
        </pc:picChg>
        <pc:picChg chg="add mod modCrop">
          <ac:chgData name="许 荣仁" userId="a51c77e00fced653" providerId="LiveId" clId="{2A695445-9C6C-43B0-AFF6-D7EA9AF2B821}" dt="2022-05-20T13:30:04.193" v="848" actId="1076"/>
          <ac:picMkLst>
            <pc:docMk/>
            <pc:sldMk cId="3730385785" sldId="300"/>
            <ac:picMk id="7" creationId="{753B8763-39FF-470E-98F4-AE98EBFBCD8F}"/>
          </ac:picMkLst>
        </pc:picChg>
        <pc:picChg chg="add mod">
          <ac:chgData name="许 荣仁" userId="a51c77e00fced653" providerId="LiveId" clId="{2A695445-9C6C-43B0-AFF6-D7EA9AF2B821}" dt="2022-05-20T13:29:55.374" v="846"/>
          <ac:picMkLst>
            <pc:docMk/>
            <pc:sldMk cId="3730385785" sldId="300"/>
            <ac:picMk id="9" creationId="{C4B47B94-8793-4FD1-89C7-AFDA83069A49}"/>
          </ac:picMkLst>
        </pc:picChg>
        <pc:picChg chg="add del mod">
          <ac:chgData name="许 荣仁" userId="a51c77e00fced653" providerId="LiveId" clId="{2A695445-9C6C-43B0-AFF6-D7EA9AF2B821}" dt="2022-05-20T13:31:11.872" v="853" actId="478"/>
          <ac:picMkLst>
            <pc:docMk/>
            <pc:sldMk cId="3730385785" sldId="300"/>
            <ac:picMk id="11" creationId="{454F504D-48E7-4C7C-81F9-C0A5208C5026}"/>
          </ac:picMkLst>
        </pc:picChg>
      </pc:sldChg>
      <pc:sldChg chg="addSp delSp modSp add mod modNotesTx">
        <pc:chgData name="许 荣仁" userId="a51c77e00fced653" providerId="LiveId" clId="{2A695445-9C6C-43B0-AFF6-D7EA9AF2B821}" dt="2022-05-20T15:58:32.489" v="1417" actId="1076"/>
        <pc:sldMkLst>
          <pc:docMk/>
          <pc:sldMk cId="2694648814" sldId="301"/>
        </pc:sldMkLst>
        <pc:spChg chg="del">
          <ac:chgData name="许 荣仁" userId="a51c77e00fced653" providerId="LiveId" clId="{2A695445-9C6C-43B0-AFF6-D7EA9AF2B821}" dt="2022-05-20T15:58:29.912" v="1416" actId="478"/>
          <ac:spMkLst>
            <pc:docMk/>
            <pc:sldMk cId="2694648814" sldId="301"/>
            <ac:spMk id="3" creationId="{52225AB3-DB26-1649-AEB6-899E1DDCA9BE}"/>
          </ac:spMkLst>
        </pc:spChg>
        <pc:picChg chg="del">
          <ac:chgData name="许 荣仁" userId="a51c77e00fced653" providerId="LiveId" clId="{2A695445-9C6C-43B0-AFF6-D7EA9AF2B821}" dt="2022-05-20T13:23:12.983" v="816" actId="478"/>
          <ac:picMkLst>
            <pc:docMk/>
            <pc:sldMk cId="2694648814" sldId="301"/>
            <ac:picMk id="6" creationId="{E2777399-BB5C-42A2-8BAB-5F3B57232BDC}"/>
          </ac:picMkLst>
        </pc:picChg>
        <pc:picChg chg="add mod">
          <ac:chgData name="许 荣仁" userId="a51c77e00fced653" providerId="LiveId" clId="{2A695445-9C6C-43B0-AFF6-D7EA9AF2B821}" dt="2022-05-20T15:58:32.489" v="1417" actId="1076"/>
          <ac:picMkLst>
            <pc:docMk/>
            <pc:sldMk cId="2694648814" sldId="301"/>
            <ac:picMk id="7" creationId="{CE53E4AD-3ADB-4A4A-A938-6B3535DD0FD1}"/>
          </ac:picMkLst>
        </pc:picChg>
      </pc:sldChg>
      <pc:sldChg chg="addSp delSp modSp add mod modNotesTx">
        <pc:chgData name="许 荣仁" userId="a51c77e00fced653" providerId="LiveId" clId="{2A695445-9C6C-43B0-AFF6-D7EA9AF2B821}" dt="2022-05-20T15:58:24.932" v="1415" actId="167"/>
        <pc:sldMkLst>
          <pc:docMk/>
          <pc:sldMk cId="2058378066" sldId="302"/>
        </pc:sldMkLst>
        <pc:spChg chg="del">
          <ac:chgData name="许 荣仁" userId="a51c77e00fced653" providerId="LiveId" clId="{2A695445-9C6C-43B0-AFF6-D7EA9AF2B821}" dt="2022-05-20T15:58:16.951" v="1411" actId="478"/>
          <ac:spMkLst>
            <pc:docMk/>
            <pc:sldMk cId="2058378066" sldId="302"/>
            <ac:spMk id="3" creationId="{52225AB3-DB26-1649-AEB6-899E1DDCA9BE}"/>
          </ac:spMkLst>
        </pc:spChg>
        <pc:picChg chg="add mod ord">
          <ac:chgData name="许 荣仁" userId="a51c77e00fced653" providerId="LiveId" clId="{2A695445-9C6C-43B0-AFF6-D7EA9AF2B821}" dt="2022-05-20T15:58:24.932" v="1415" actId="167"/>
          <ac:picMkLst>
            <pc:docMk/>
            <pc:sldMk cId="2058378066" sldId="302"/>
            <ac:picMk id="6" creationId="{19955200-8333-4929-9B92-9877F8C673D9}"/>
          </ac:picMkLst>
        </pc:picChg>
        <pc:picChg chg="del">
          <ac:chgData name="许 荣仁" userId="a51c77e00fced653" providerId="LiveId" clId="{2A695445-9C6C-43B0-AFF6-D7EA9AF2B821}" dt="2022-05-20T13:24:21.640" v="819" actId="478"/>
          <ac:picMkLst>
            <pc:docMk/>
            <pc:sldMk cId="2058378066" sldId="302"/>
            <ac:picMk id="7" creationId="{3F34A1B1-B2F7-4E82-923A-0DCBFC3A4B15}"/>
          </ac:picMkLst>
        </pc:picChg>
      </pc:sldChg>
      <pc:sldChg chg="delSp modSp add mod">
        <pc:chgData name="许 荣仁" userId="a51c77e00fced653" providerId="LiveId" clId="{2A695445-9C6C-43B0-AFF6-D7EA9AF2B821}" dt="2022-05-20T16:00:29.674" v="1506" actId="20577"/>
        <pc:sldMkLst>
          <pc:docMk/>
          <pc:sldMk cId="3559918437" sldId="303"/>
        </pc:sldMkLst>
        <pc:spChg chg="mod">
          <ac:chgData name="许 荣仁" userId="a51c77e00fced653" providerId="LiveId" clId="{2A695445-9C6C-43B0-AFF6-D7EA9AF2B821}" dt="2022-05-20T16:00:29.674" v="1506" actId="20577"/>
          <ac:spMkLst>
            <pc:docMk/>
            <pc:sldMk cId="3559918437" sldId="303"/>
            <ac:spMk id="2" creationId="{233C523F-810A-5143-91D1-9CB36169C7F7}"/>
          </ac:spMkLst>
        </pc:spChg>
        <pc:spChg chg="mod">
          <ac:chgData name="许 荣仁" userId="a51c77e00fced653" providerId="LiveId" clId="{2A695445-9C6C-43B0-AFF6-D7EA9AF2B821}" dt="2022-05-20T15:54:43.460" v="1375" actId="21"/>
          <ac:spMkLst>
            <pc:docMk/>
            <pc:sldMk cId="3559918437" sldId="303"/>
            <ac:spMk id="3" creationId="{AD986C3E-B636-A84B-BFEB-32619D77B826}"/>
          </ac:spMkLst>
        </pc:spChg>
        <pc:picChg chg="del">
          <ac:chgData name="许 荣仁" userId="a51c77e00fced653" providerId="LiveId" clId="{2A695445-9C6C-43B0-AFF6-D7EA9AF2B821}" dt="2022-05-20T13:44:38.522" v="881" actId="478"/>
          <ac:picMkLst>
            <pc:docMk/>
            <pc:sldMk cId="3559918437" sldId="303"/>
            <ac:picMk id="6" creationId="{9837905F-97AD-4D14-8DCD-B92D653E0BE8}"/>
          </ac:picMkLst>
        </pc:picChg>
      </pc:sldChg>
      <pc:sldChg chg="addSp delSp modSp add mod modNotesTx">
        <pc:chgData name="许 荣仁" userId="a51c77e00fced653" providerId="LiveId" clId="{2A695445-9C6C-43B0-AFF6-D7EA9AF2B821}" dt="2022-05-20T16:00:42.073" v="1507" actId="20577"/>
        <pc:sldMkLst>
          <pc:docMk/>
          <pc:sldMk cId="132755597" sldId="304"/>
        </pc:sldMkLst>
        <pc:spChg chg="mod">
          <ac:chgData name="许 荣仁" userId="a51c77e00fced653" providerId="LiveId" clId="{2A695445-9C6C-43B0-AFF6-D7EA9AF2B821}" dt="2022-05-20T15:58:06.858" v="1409" actId="1076"/>
          <ac:spMkLst>
            <pc:docMk/>
            <pc:sldMk cId="132755597" sldId="304"/>
            <ac:spMk id="8" creationId="{2143F11F-645E-4D3D-A744-72366D25C7D2}"/>
          </ac:spMkLst>
        </pc:spChg>
        <pc:picChg chg="add mod">
          <ac:chgData name="许 荣仁" userId="a51c77e00fced653" providerId="LiveId" clId="{2A695445-9C6C-43B0-AFF6-D7EA9AF2B821}" dt="2022-05-20T15:58:09.617" v="1410" actId="1076"/>
          <ac:picMkLst>
            <pc:docMk/>
            <pc:sldMk cId="132755597" sldId="304"/>
            <ac:picMk id="4" creationId="{6899AE43-52C4-4B96-A511-36B66A44D784}"/>
          </ac:picMkLst>
        </pc:picChg>
        <pc:picChg chg="del">
          <ac:chgData name="许 荣仁" userId="a51c77e00fced653" providerId="LiveId" clId="{2A695445-9C6C-43B0-AFF6-D7EA9AF2B821}" dt="2022-05-20T13:46:14.426" v="928" actId="478"/>
          <ac:picMkLst>
            <pc:docMk/>
            <pc:sldMk cId="132755597" sldId="304"/>
            <ac:picMk id="7" creationId="{753B8763-39FF-470E-98F4-AE98EBFBCD8F}"/>
          </ac:picMkLst>
        </pc:picChg>
        <pc:picChg chg="del">
          <ac:chgData name="许 荣仁" userId="a51c77e00fced653" providerId="LiveId" clId="{2A695445-9C6C-43B0-AFF6-D7EA9AF2B821}" dt="2022-05-20T13:48:27.194" v="945" actId="478"/>
          <ac:picMkLst>
            <pc:docMk/>
            <pc:sldMk cId="132755597" sldId="304"/>
            <ac:picMk id="9" creationId="{C4B47B94-8793-4FD1-89C7-AFDA83069A49}"/>
          </ac:picMkLst>
        </pc:picChg>
      </pc:sldChg>
      <pc:sldChg chg="addSp delSp modSp add mod modNotesTx">
        <pc:chgData name="许 荣仁" userId="a51c77e00fced653" providerId="LiveId" clId="{2A695445-9C6C-43B0-AFF6-D7EA9AF2B821}" dt="2022-05-20T15:59:32.681" v="1482" actId="1076"/>
        <pc:sldMkLst>
          <pc:docMk/>
          <pc:sldMk cId="1196068246" sldId="305"/>
        </pc:sldMkLst>
        <pc:spChg chg="del">
          <ac:chgData name="许 荣仁" userId="a51c77e00fced653" providerId="LiveId" clId="{2A695445-9C6C-43B0-AFF6-D7EA9AF2B821}" dt="2022-05-20T15:55:59.136" v="1408" actId="478"/>
          <ac:spMkLst>
            <pc:docMk/>
            <pc:sldMk cId="1196068246" sldId="305"/>
            <ac:spMk id="3" creationId="{52225AB3-DB26-1649-AEB6-899E1DDCA9BE}"/>
          </ac:spMkLst>
        </pc:spChg>
        <pc:picChg chg="add mod">
          <ac:chgData name="许 荣仁" userId="a51c77e00fced653" providerId="LiveId" clId="{2A695445-9C6C-43B0-AFF6-D7EA9AF2B821}" dt="2022-05-20T15:59:32.681" v="1482" actId="1076"/>
          <ac:picMkLst>
            <pc:docMk/>
            <pc:sldMk cId="1196068246" sldId="305"/>
            <ac:picMk id="6" creationId="{0208F2A2-F477-4298-A11B-EAFCC1DFFADA}"/>
          </ac:picMkLst>
        </pc:picChg>
        <pc:picChg chg="del">
          <ac:chgData name="许 荣仁" userId="a51c77e00fced653" providerId="LiveId" clId="{2A695445-9C6C-43B0-AFF6-D7EA9AF2B821}" dt="2022-05-20T13:46:46.762" v="931" actId="478"/>
          <ac:picMkLst>
            <pc:docMk/>
            <pc:sldMk cId="1196068246" sldId="305"/>
            <ac:picMk id="7" creationId="{CE53E4AD-3ADB-4A4A-A938-6B3535DD0FD1}"/>
          </ac:picMkLst>
        </pc:picChg>
      </pc:sldChg>
      <pc:sldChg chg="modSp add mod">
        <pc:chgData name="许 荣仁" userId="a51c77e00fced653" providerId="LiveId" clId="{2A695445-9C6C-43B0-AFF6-D7EA9AF2B821}" dt="2022-05-20T16:00:17.309" v="1492"/>
        <pc:sldMkLst>
          <pc:docMk/>
          <pc:sldMk cId="437860819" sldId="306"/>
        </pc:sldMkLst>
        <pc:spChg chg="mod">
          <ac:chgData name="许 荣仁" userId="a51c77e00fced653" providerId="LiveId" clId="{2A695445-9C6C-43B0-AFF6-D7EA9AF2B821}" dt="2022-05-20T16:00:17.309" v="1492"/>
          <ac:spMkLst>
            <pc:docMk/>
            <pc:sldMk cId="437860819" sldId="306"/>
            <ac:spMk id="2" creationId="{233C523F-810A-5143-91D1-9CB36169C7F7}"/>
          </ac:spMkLst>
        </pc:spChg>
        <pc:spChg chg="mod">
          <ac:chgData name="许 荣仁" userId="a51c77e00fced653" providerId="LiveId" clId="{2A695445-9C6C-43B0-AFF6-D7EA9AF2B821}" dt="2022-05-20T15:54:46.773" v="1376"/>
          <ac:spMkLst>
            <pc:docMk/>
            <pc:sldMk cId="437860819" sldId="306"/>
            <ac:spMk id="3" creationId="{AD986C3E-B636-A84B-BFEB-32619D77B826}"/>
          </ac:spMkLst>
        </pc:spChg>
      </pc:sldChg>
      <pc:sldChg chg="modSp add del mod modNotesTx">
        <pc:chgData name="许 荣仁" userId="a51c77e00fced653" providerId="LiveId" clId="{2A695445-9C6C-43B0-AFF6-D7EA9AF2B821}" dt="2022-05-20T13:49:24.930" v="948" actId="47"/>
        <pc:sldMkLst>
          <pc:docMk/>
          <pc:sldMk cId="2831522265" sldId="306"/>
        </pc:sldMkLst>
        <pc:picChg chg="mod ord">
          <ac:chgData name="许 荣仁" userId="a51c77e00fced653" providerId="LiveId" clId="{2A695445-9C6C-43B0-AFF6-D7EA9AF2B821}" dt="2022-05-20T13:49:16.682" v="947" actId="167"/>
          <ac:picMkLst>
            <pc:docMk/>
            <pc:sldMk cId="2831522265" sldId="306"/>
            <ac:picMk id="6" creationId="{19955200-8333-4929-9B92-9877F8C673D9}"/>
          </ac:picMkLst>
        </pc:picChg>
      </pc:sldChg>
      <pc:sldChg chg="addSp delSp modSp add mod modNotesTx">
        <pc:chgData name="许 荣仁" userId="a51c77e00fced653" providerId="LiveId" clId="{2A695445-9C6C-43B0-AFF6-D7EA9AF2B821}" dt="2022-05-20T15:55:26.294" v="1407" actId="20577"/>
        <pc:sldMkLst>
          <pc:docMk/>
          <pc:sldMk cId="825745993" sldId="307"/>
        </pc:sldMkLst>
        <pc:spChg chg="mod">
          <ac:chgData name="许 荣仁" userId="a51c77e00fced653" providerId="LiveId" clId="{2A695445-9C6C-43B0-AFF6-D7EA9AF2B821}" dt="2022-05-20T15:55:26.294" v="1407" actId="20577"/>
          <ac:spMkLst>
            <pc:docMk/>
            <pc:sldMk cId="825745993" sldId="307"/>
            <ac:spMk id="2" creationId="{233C523F-810A-5143-91D1-9CB36169C7F7}"/>
          </ac:spMkLst>
        </pc:spChg>
        <pc:spChg chg="del">
          <ac:chgData name="许 荣仁" userId="a51c77e00fced653" providerId="LiveId" clId="{2A695445-9C6C-43B0-AFF6-D7EA9AF2B821}" dt="2022-05-20T14:54:53.932" v="1026" actId="478"/>
          <ac:spMkLst>
            <pc:docMk/>
            <pc:sldMk cId="825745993" sldId="307"/>
            <ac:spMk id="3" creationId="{AD986C3E-B636-A84B-BFEB-32619D77B826}"/>
          </ac:spMkLst>
        </pc:spChg>
        <pc:spChg chg="add del mod">
          <ac:chgData name="许 荣仁" userId="a51c77e00fced653" providerId="LiveId" clId="{2A695445-9C6C-43B0-AFF6-D7EA9AF2B821}" dt="2022-05-20T15:50:32.526" v="1214" actId="478"/>
          <ac:spMkLst>
            <pc:docMk/>
            <pc:sldMk cId="825745993" sldId="307"/>
            <ac:spMk id="6" creationId="{9212AE4A-2482-48BA-9E2F-03E221B4A5ED}"/>
          </ac:spMkLst>
        </pc:spChg>
        <pc:spChg chg="add mod">
          <ac:chgData name="许 荣仁" userId="a51c77e00fced653" providerId="LiveId" clId="{2A695445-9C6C-43B0-AFF6-D7EA9AF2B821}" dt="2022-05-20T15:50:21.385" v="1213" actId="1035"/>
          <ac:spMkLst>
            <pc:docMk/>
            <pc:sldMk cId="825745993" sldId="307"/>
            <ac:spMk id="11" creationId="{98655769-F9FA-4244-8250-9A51F3AE53EE}"/>
          </ac:spMkLst>
        </pc:spChg>
        <pc:spChg chg="add mod">
          <ac:chgData name="许 荣仁" userId="a51c77e00fced653" providerId="LiveId" clId="{2A695445-9C6C-43B0-AFF6-D7EA9AF2B821}" dt="2022-05-20T15:50:21.385" v="1213" actId="1035"/>
          <ac:spMkLst>
            <pc:docMk/>
            <pc:sldMk cId="825745993" sldId="307"/>
            <ac:spMk id="12" creationId="{B7200D5B-0E48-4D3B-AD92-9CB881EB7AE4}"/>
          </ac:spMkLst>
        </pc:spChg>
        <pc:spChg chg="add mod">
          <ac:chgData name="许 荣仁" userId="a51c77e00fced653" providerId="LiveId" clId="{2A695445-9C6C-43B0-AFF6-D7EA9AF2B821}" dt="2022-05-20T15:51:30.169" v="1238" actId="122"/>
          <ac:spMkLst>
            <pc:docMk/>
            <pc:sldMk cId="825745993" sldId="307"/>
            <ac:spMk id="13" creationId="{5C311EA9-F89E-4ED7-B7BD-0FE8F4AFA2AE}"/>
          </ac:spMkLst>
        </pc:spChg>
        <pc:spChg chg="add mod">
          <ac:chgData name="许 荣仁" userId="a51c77e00fced653" providerId="LiveId" clId="{2A695445-9C6C-43B0-AFF6-D7EA9AF2B821}" dt="2022-05-20T15:51:41.280" v="1241" actId="122"/>
          <ac:spMkLst>
            <pc:docMk/>
            <pc:sldMk cId="825745993" sldId="307"/>
            <ac:spMk id="14" creationId="{4FF44224-277B-48BB-AA61-1F28F1370C2C}"/>
          </ac:spMkLst>
        </pc:spChg>
        <pc:picChg chg="add mod">
          <ac:chgData name="许 荣仁" userId="a51c77e00fced653" providerId="LiveId" clId="{2A695445-9C6C-43B0-AFF6-D7EA9AF2B821}" dt="2022-05-20T15:50:21.385" v="1213" actId="1035"/>
          <ac:picMkLst>
            <pc:docMk/>
            <pc:sldMk cId="825745993" sldId="307"/>
            <ac:picMk id="8" creationId="{BC511518-E496-4A51-AC63-9BCBD455CE3A}"/>
          </ac:picMkLst>
        </pc:picChg>
        <pc:picChg chg="add mod">
          <ac:chgData name="许 荣仁" userId="a51c77e00fced653" providerId="LiveId" clId="{2A695445-9C6C-43B0-AFF6-D7EA9AF2B821}" dt="2022-05-20T15:50:21.385" v="1213" actId="1035"/>
          <ac:picMkLst>
            <pc:docMk/>
            <pc:sldMk cId="825745993" sldId="307"/>
            <ac:picMk id="10" creationId="{F50DE25A-1A63-469F-A21C-7DDE4E9EA9F4}"/>
          </ac:picMkLst>
        </pc:picChg>
      </pc:sldChg>
      <pc:sldChg chg="addSp delSp modSp add mod">
        <pc:chgData name="许 荣仁" userId="a51c77e00fced653" providerId="LiveId" clId="{2A695445-9C6C-43B0-AFF6-D7EA9AF2B821}" dt="2022-05-20T15:52:14.856" v="1279" actId="20577"/>
        <pc:sldMkLst>
          <pc:docMk/>
          <pc:sldMk cId="4196129725" sldId="308"/>
        </pc:sldMkLst>
        <pc:spChg chg="del">
          <ac:chgData name="许 荣仁" userId="a51c77e00fced653" providerId="LiveId" clId="{2A695445-9C6C-43B0-AFF6-D7EA9AF2B821}" dt="2022-05-20T15:38:36.493" v="1048" actId="478"/>
          <ac:spMkLst>
            <pc:docMk/>
            <pc:sldMk cId="4196129725" sldId="308"/>
            <ac:spMk id="6" creationId="{9212AE4A-2482-48BA-9E2F-03E221B4A5ED}"/>
          </ac:spMkLst>
        </pc:spChg>
        <pc:spChg chg="add mod">
          <ac:chgData name="许 荣仁" userId="a51c77e00fced653" providerId="LiveId" clId="{2A695445-9C6C-43B0-AFF6-D7EA9AF2B821}" dt="2022-05-20T15:51:59.504" v="1255" actId="20577"/>
          <ac:spMkLst>
            <pc:docMk/>
            <pc:sldMk cId="4196129725" sldId="308"/>
            <ac:spMk id="13" creationId="{A2C6D63C-104C-4295-B6D7-A995C38C2214}"/>
          </ac:spMkLst>
        </pc:spChg>
        <pc:spChg chg="add mod">
          <ac:chgData name="许 荣仁" userId="a51c77e00fced653" providerId="LiveId" clId="{2A695445-9C6C-43B0-AFF6-D7EA9AF2B821}" dt="2022-05-20T15:52:14.856" v="1279" actId="20577"/>
          <ac:spMkLst>
            <pc:docMk/>
            <pc:sldMk cId="4196129725" sldId="308"/>
            <ac:spMk id="14" creationId="{A264BFAD-E1CB-455D-BCAA-627B1412A917}"/>
          </ac:spMkLst>
        </pc:spChg>
        <pc:picChg chg="add del mod">
          <ac:chgData name="许 荣仁" userId="a51c77e00fced653" providerId="LiveId" clId="{2A695445-9C6C-43B0-AFF6-D7EA9AF2B821}" dt="2022-05-20T15:37:57.086" v="1039" actId="478"/>
          <ac:picMkLst>
            <pc:docMk/>
            <pc:sldMk cId="4196129725" sldId="308"/>
            <ac:picMk id="5" creationId="{09BCB59C-7C4F-488C-ADE3-826B50536F68}"/>
          </ac:picMkLst>
        </pc:picChg>
        <pc:picChg chg="del">
          <ac:chgData name="许 荣仁" userId="a51c77e00fced653" providerId="LiveId" clId="{2A695445-9C6C-43B0-AFF6-D7EA9AF2B821}" dt="2022-05-20T15:38:07.693" v="1044" actId="478"/>
          <ac:picMkLst>
            <pc:docMk/>
            <pc:sldMk cId="4196129725" sldId="308"/>
            <ac:picMk id="8" creationId="{BC511518-E496-4A51-AC63-9BCBD455CE3A}"/>
          </ac:picMkLst>
        </pc:picChg>
        <pc:picChg chg="add mod">
          <ac:chgData name="许 荣仁" userId="a51c77e00fced653" providerId="LiveId" clId="{2A695445-9C6C-43B0-AFF6-D7EA9AF2B821}" dt="2022-05-20T15:41:34.557" v="1121" actId="1037"/>
          <ac:picMkLst>
            <pc:docMk/>
            <pc:sldMk cId="4196129725" sldId="308"/>
            <ac:picMk id="9" creationId="{20A4E1B0-FBEC-413D-8542-962C4D0124CA}"/>
          </ac:picMkLst>
        </pc:picChg>
        <pc:picChg chg="del">
          <ac:chgData name="许 荣仁" userId="a51c77e00fced653" providerId="LiveId" clId="{2A695445-9C6C-43B0-AFF6-D7EA9AF2B821}" dt="2022-05-20T15:37:21.005" v="1035" actId="478"/>
          <ac:picMkLst>
            <pc:docMk/>
            <pc:sldMk cId="4196129725" sldId="308"/>
            <ac:picMk id="10" creationId="{F50DE25A-1A63-469F-A21C-7DDE4E9EA9F4}"/>
          </ac:picMkLst>
        </pc:picChg>
        <pc:picChg chg="add mod">
          <ac:chgData name="许 荣仁" userId="a51c77e00fced653" providerId="LiveId" clId="{2A695445-9C6C-43B0-AFF6-D7EA9AF2B821}" dt="2022-05-20T15:41:34.557" v="1121" actId="1037"/>
          <ac:picMkLst>
            <pc:docMk/>
            <pc:sldMk cId="4196129725" sldId="308"/>
            <ac:picMk id="12" creationId="{A84C46B6-2F53-443A-8B13-3154AE0017D5}"/>
          </ac:picMkLst>
        </pc:picChg>
      </pc:sldChg>
      <pc:sldChg chg="modSp add mod">
        <pc:chgData name="许 荣仁" userId="a51c77e00fced653" providerId="LiveId" clId="{2A695445-9C6C-43B0-AFF6-D7EA9AF2B821}" dt="2022-05-20T16:06:26.102" v="1645" actId="20577"/>
        <pc:sldMkLst>
          <pc:docMk/>
          <pc:sldMk cId="3865708833" sldId="309"/>
        </pc:sldMkLst>
        <pc:spChg chg="mod">
          <ac:chgData name="许 荣仁" userId="a51c77e00fced653" providerId="LiveId" clId="{2A695445-9C6C-43B0-AFF6-D7EA9AF2B821}" dt="2022-05-20T15:46:45.383" v="1162" actId="20577"/>
          <ac:spMkLst>
            <pc:docMk/>
            <pc:sldMk cId="3865708833" sldId="309"/>
            <ac:spMk id="2" creationId="{233C523F-810A-5143-91D1-9CB36169C7F7}"/>
          </ac:spMkLst>
        </pc:spChg>
        <pc:spChg chg="mod">
          <ac:chgData name="许 荣仁" userId="a51c77e00fced653" providerId="LiveId" clId="{2A695445-9C6C-43B0-AFF6-D7EA9AF2B821}" dt="2022-05-20T16:06:26.102" v="1645" actId="20577"/>
          <ac:spMkLst>
            <pc:docMk/>
            <pc:sldMk cId="3865708833" sldId="309"/>
            <ac:spMk id="3" creationId="{AD986C3E-B636-A84B-BFEB-32619D77B826}"/>
          </ac:spMkLst>
        </pc:spChg>
      </pc:sldChg>
      <pc:sldChg chg="addSp delSp modSp add mod">
        <pc:chgData name="许 荣仁" userId="a51c77e00fced653" providerId="LiveId" clId="{2A695445-9C6C-43B0-AFF6-D7EA9AF2B821}" dt="2022-05-20T16:02:52.383" v="1515" actId="14100"/>
        <pc:sldMkLst>
          <pc:docMk/>
          <pc:sldMk cId="2148772341" sldId="310"/>
        </pc:sldMkLst>
        <pc:picChg chg="add mod ord">
          <ac:chgData name="许 荣仁" userId="a51c77e00fced653" providerId="LiveId" clId="{2A695445-9C6C-43B0-AFF6-D7EA9AF2B821}" dt="2022-05-20T16:02:52.383" v="1515" actId="14100"/>
          <ac:picMkLst>
            <pc:docMk/>
            <pc:sldMk cId="2148772341" sldId="310"/>
            <ac:picMk id="4" creationId="{2271E15F-6A72-4828-9F6B-BEAEE8838464}"/>
          </ac:picMkLst>
        </pc:picChg>
        <pc:picChg chg="del">
          <ac:chgData name="许 荣仁" userId="a51c77e00fced653" providerId="LiveId" clId="{2A695445-9C6C-43B0-AFF6-D7EA9AF2B821}" dt="2022-05-20T16:02:34.161" v="1509" actId="478"/>
          <ac:picMkLst>
            <pc:docMk/>
            <pc:sldMk cId="2148772341" sldId="310"/>
            <ac:picMk id="6" creationId="{0208F2A2-F477-4298-A11B-EAFCC1DFFAD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EA3964-75EC-4A32-9C23-EF3DDC6DBA09}" type="datetimeFigureOut">
              <a:rPr lang="zh-CN" altLang="en-US" smtClean="0"/>
              <a:t>2022/5/19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C8D76-0A04-4943-937A-949EE84B673A}" type="slidenum">
              <a:rPr lang="zh-CN" altLang="en-US" smtClean="0"/>
              <a:t>‹#›</a:t>
            </a:fld>
            <a:endParaRPr lang="zh-CN" altLang="en-US"/>
          </a:p>
        </p:txBody>
      </p:sp>
    </p:spTree>
    <p:extLst>
      <p:ext uri="{BB962C8B-B14F-4D97-AF65-F5344CB8AC3E}">
        <p14:creationId xmlns:p14="http://schemas.microsoft.com/office/powerpoint/2010/main" val="1366224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54C8D76-0A04-4943-937A-949EE84B673A}" type="slidenum">
              <a:rPr lang="zh-CN" altLang="en-US" smtClean="0"/>
              <a:t>2</a:t>
            </a:fld>
            <a:endParaRPr lang="zh-CN" altLang="en-US"/>
          </a:p>
        </p:txBody>
      </p:sp>
    </p:spTree>
    <p:extLst>
      <p:ext uri="{BB962C8B-B14F-4D97-AF65-F5344CB8AC3E}">
        <p14:creationId xmlns:p14="http://schemas.microsoft.com/office/powerpoint/2010/main" val="4163219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54C8D76-0A04-4943-937A-949EE84B673A}" type="slidenum">
              <a:rPr lang="zh-CN" altLang="en-US" smtClean="0"/>
              <a:t>3</a:t>
            </a:fld>
            <a:endParaRPr lang="zh-CN" altLang="en-US"/>
          </a:p>
        </p:txBody>
      </p:sp>
    </p:spTree>
    <p:extLst>
      <p:ext uri="{BB962C8B-B14F-4D97-AF65-F5344CB8AC3E}">
        <p14:creationId xmlns:p14="http://schemas.microsoft.com/office/powerpoint/2010/main" val="2921537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754C8D76-0A04-4943-937A-949EE84B673A}" type="slidenum">
              <a:rPr lang="zh-CN" altLang="en-US" smtClean="0"/>
              <a:t>4</a:t>
            </a:fld>
            <a:endParaRPr lang="zh-CN" altLang="en-US"/>
          </a:p>
        </p:txBody>
      </p:sp>
    </p:spTree>
    <p:extLst>
      <p:ext uri="{BB962C8B-B14F-4D97-AF65-F5344CB8AC3E}">
        <p14:creationId xmlns:p14="http://schemas.microsoft.com/office/powerpoint/2010/main" val="419974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754C8D76-0A04-4943-937A-949EE84B673A}" type="slidenum">
              <a:rPr lang="zh-CN" altLang="en-US" smtClean="0"/>
              <a:t>5</a:t>
            </a:fld>
            <a:endParaRPr lang="zh-CN" altLang="en-US"/>
          </a:p>
        </p:txBody>
      </p:sp>
    </p:spTree>
    <p:extLst>
      <p:ext uri="{BB962C8B-B14F-4D97-AF65-F5344CB8AC3E}">
        <p14:creationId xmlns:p14="http://schemas.microsoft.com/office/powerpoint/2010/main" val="7348077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754C8D76-0A04-4943-937A-949EE84B673A}" type="slidenum">
              <a:rPr lang="zh-CN" altLang="en-US" smtClean="0"/>
              <a:t>6</a:t>
            </a:fld>
            <a:endParaRPr lang="zh-CN" altLang="en-US"/>
          </a:p>
        </p:txBody>
      </p:sp>
    </p:spTree>
    <p:extLst>
      <p:ext uri="{BB962C8B-B14F-4D97-AF65-F5344CB8AC3E}">
        <p14:creationId xmlns:p14="http://schemas.microsoft.com/office/powerpoint/2010/main" val="2802276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471</a:t>
            </a:r>
            <a:r>
              <a:rPr kumimoji="1" lang="zh-CN" altLang="en-US" dirty="0"/>
              <a:t>个特征下距离反而</a:t>
            </a:r>
            <a:r>
              <a:rPr kumimoji="1" lang="en-US" altLang="zh-CN" dirty="0"/>
              <a:t>1M</a:t>
            </a:r>
            <a:r>
              <a:rPr kumimoji="1" lang="zh-CN" altLang="en-US" dirty="0"/>
              <a:t>比</a:t>
            </a:r>
            <a:r>
              <a:rPr kumimoji="1" lang="en-US" altLang="zh-CN" dirty="0" err="1"/>
              <a:t>acs</a:t>
            </a:r>
            <a:r>
              <a:rPr kumimoji="1" lang="zh-CN" altLang="en-US" dirty="0"/>
              <a:t>更远</a:t>
            </a:r>
          </a:p>
        </p:txBody>
      </p:sp>
      <p:sp>
        <p:nvSpPr>
          <p:cNvPr id="4" name="灯片编号占位符 3"/>
          <p:cNvSpPr>
            <a:spLocks noGrp="1"/>
          </p:cNvSpPr>
          <p:nvPr>
            <p:ph type="sldNum" sz="quarter" idx="5"/>
          </p:nvPr>
        </p:nvSpPr>
        <p:spPr/>
        <p:txBody>
          <a:bodyPr/>
          <a:lstStyle/>
          <a:p>
            <a:fld id="{754C8D76-0A04-4943-937A-949EE84B673A}" type="slidenum">
              <a:rPr lang="zh-CN" altLang="en-US" smtClean="0"/>
              <a:t>8</a:t>
            </a:fld>
            <a:endParaRPr lang="zh-CN" altLang="en-US"/>
          </a:p>
        </p:txBody>
      </p:sp>
    </p:spTree>
    <p:extLst>
      <p:ext uri="{BB962C8B-B14F-4D97-AF65-F5344CB8AC3E}">
        <p14:creationId xmlns:p14="http://schemas.microsoft.com/office/powerpoint/2010/main" val="13434254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754C8D76-0A04-4943-937A-949EE84B673A}" type="slidenum">
              <a:rPr lang="zh-CN" altLang="en-US" smtClean="0"/>
              <a:t>9</a:t>
            </a:fld>
            <a:endParaRPr lang="zh-CN" altLang="en-US"/>
          </a:p>
        </p:txBody>
      </p:sp>
    </p:spTree>
    <p:extLst>
      <p:ext uri="{BB962C8B-B14F-4D97-AF65-F5344CB8AC3E}">
        <p14:creationId xmlns:p14="http://schemas.microsoft.com/office/powerpoint/2010/main" val="2355629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754C8D76-0A04-4943-937A-949EE84B673A}" type="slidenum">
              <a:rPr lang="zh-CN" altLang="en-US" smtClean="0"/>
              <a:t>10</a:t>
            </a:fld>
            <a:endParaRPr lang="zh-CN" altLang="en-US"/>
          </a:p>
        </p:txBody>
      </p:sp>
    </p:spTree>
    <p:extLst>
      <p:ext uri="{BB962C8B-B14F-4D97-AF65-F5344CB8AC3E}">
        <p14:creationId xmlns:p14="http://schemas.microsoft.com/office/powerpoint/2010/main" val="7312731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nor</a:t>
            </a:r>
            <a:r>
              <a:rPr lang="zh-CN" altLang="en-US" dirty="0"/>
              <a:t>方差小，</a:t>
            </a:r>
            <a:r>
              <a:rPr lang="en-US" altLang="zh-CN" dirty="0" err="1"/>
              <a:t>acs</a:t>
            </a:r>
            <a:r>
              <a:rPr lang="zh-CN" altLang="en-US" dirty="0"/>
              <a:t>方差大</a:t>
            </a:r>
          </a:p>
        </p:txBody>
      </p:sp>
      <p:sp>
        <p:nvSpPr>
          <p:cNvPr id="4" name="灯片编号占位符 3"/>
          <p:cNvSpPr>
            <a:spLocks noGrp="1"/>
          </p:cNvSpPr>
          <p:nvPr>
            <p:ph type="sldNum" sz="quarter" idx="5"/>
          </p:nvPr>
        </p:nvSpPr>
        <p:spPr/>
        <p:txBody>
          <a:bodyPr/>
          <a:lstStyle/>
          <a:p>
            <a:fld id="{754C8D76-0A04-4943-937A-949EE84B673A}" type="slidenum">
              <a:rPr lang="zh-CN" altLang="en-US" smtClean="0"/>
              <a:t>11</a:t>
            </a:fld>
            <a:endParaRPr lang="zh-CN" altLang="en-US"/>
          </a:p>
        </p:txBody>
      </p:sp>
    </p:spTree>
    <p:extLst>
      <p:ext uri="{BB962C8B-B14F-4D97-AF65-F5344CB8AC3E}">
        <p14:creationId xmlns:p14="http://schemas.microsoft.com/office/powerpoint/2010/main" val="20496296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471</a:t>
            </a:r>
            <a:r>
              <a:rPr kumimoji="1" lang="zh-CN" altLang="en-US" dirty="0"/>
              <a:t>个特征下距离反而</a:t>
            </a:r>
            <a:r>
              <a:rPr kumimoji="1" lang="en-US" altLang="zh-CN" dirty="0"/>
              <a:t>1M</a:t>
            </a:r>
            <a:r>
              <a:rPr kumimoji="1" lang="zh-CN" altLang="en-US" dirty="0"/>
              <a:t>比</a:t>
            </a:r>
            <a:r>
              <a:rPr kumimoji="1" lang="en-US" altLang="zh-CN" dirty="0" err="1"/>
              <a:t>acs</a:t>
            </a:r>
            <a:r>
              <a:rPr kumimoji="1" lang="zh-CN" altLang="en-US" dirty="0"/>
              <a:t>更远</a:t>
            </a:r>
          </a:p>
        </p:txBody>
      </p:sp>
      <p:sp>
        <p:nvSpPr>
          <p:cNvPr id="4" name="灯片编号占位符 3"/>
          <p:cNvSpPr>
            <a:spLocks noGrp="1"/>
          </p:cNvSpPr>
          <p:nvPr>
            <p:ph type="sldNum" sz="quarter" idx="5"/>
          </p:nvPr>
        </p:nvSpPr>
        <p:spPr/>
        <p:txBody>
          <a:bodyPr/>
          <a:lstStyle/>
          <a:p>
            <a:fld id="{754C8D76-0A04-4943-937A-949EE84B673A}" type="slidenum">
              <a:rPr lang="zh-CN" altLang="en-US" smtClean="0"/>
              <a:t>12</a:t>
            </a:fld>
            <a:endParaRPr lang="zh-CN" altLang="en-US"/>
          </a:p>
        </p:txBody>
      </p:sp>
    </p:spTree>
    <p:extLst>
      <p:ext uri="{BB962C8B-B14F-4D97-AF65-F5344CB8AC3E}">
        <p14:creationId xmlns:p14="http://schemas.microsoft.com/office/powerpoint/2010/main" val="22902768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754C8D76-0A04-4943-937A-949EE84B673A}" type="slidenum">
              <a:rPr lang="zh-CN" altLang="en-US" smtClean="0"/>
              <a:t>13</a:t>
            </a:fld>
            <a:endParaRPr lang="zh-CN" altLang="en-US"/>
          </a:p>
        </p:txBody>
      </p:sp>
    </p:spTree>
    <p:extLst>
      <p:ext uri="{BB962C8B-B14F-4D97-AF65-F5344CB8AC3E}">
        <p14:creationId xmlns:p14="http://schemas.microsoft.com/office/powerpoint/2010/main" val="26998992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754C8D76-0A04-4943-937A-949EE84B673A}" type="slidenum">
              <a:rPr lang="zh-CN" altLang="en-US" smtClean="0"/>
              <a:t>14</a:t>
            </a:fld>
            <a:endParaRPr lang="zh-CN" altLang="en-US"/>
          </a:p>
        </p:txBody>
      </p:sp>
    </p:spTree>
    <p:extLst>
      <p:ext uri="{BB962C8B-B14F-4D97-AF65-F5344CB8AC3E}">
        <p14:creationId xmlns:p14="http://schemas.microsoft.com/office/powerpoint/2010/main" val="11404467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754C8D76-0A04-4943-937A-949EE84B673A}" type="slidenum">
              <a:rPr lang="zh-CN" altLang="en-US" smtClean="0"/>
              <a:t>16</a:t>
            </a:fld>
            <a:endParaRPr lang="zh-CN" altLang="en-US"/>
          </a:p>
        </p:txBody>
      </p:sp>
    </p:spTree>
    <p:extLst>
      <p:ext uri="{BB962C8B-B14F-4D97-AF65-F5344CB8AC3E}">
        <p14:creationId xmlns:p14="http://schemas.microsoft.com/office/powerpoint/2010/main" val="10518427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754C8D76-0A04-4943-937A-949EE84B673A}" type="slidenum">
              <a:rPr lang="zh-CN" altLang="en-US" smtClean="0"/>
              <a:t>17</a:t>
            </a:fld>
            <a:endParaRPr lang="zh-CN" altLang="en-US"/>
          </a:p>
        </p:txBody>
      </p:sp>
    </p:spTree>
    <p:extLst>
      <p:ext uri="{BB962C8B-B14F-4D97-AF65-F5344CB8AC3E}">
        <p14:creationId xmlns:p14="http://schemas.microsoft.com/office/powerpoint/2010/main" val="41306707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754C8D76-0A04-4943-937A-949EE84B673A}" type="slidenum">
              <a:rPr lang="zh-CN" altLang="en-US" smtClean="0"/>
              <a:t>18</a:t>
            </a:fld>
            <a:endParaRPr lang="zh-CN" altLang="en-US"/>
          </a:p>
        </p:txBody>
      </p:sp>
    </p:spTree>
    <p:extLst>
      <p:ext uri="{BB962C8B-B14F-4D97-AF65-F5344CB8AC3E}">
        <p14:creationId xmlns:p14="http://schemas.microsoft.com/office/powerpoint/2010/main" val="35410247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54C8D76-0A04-4943-937A-949EE84B673A}" type="slidenum">
              <a:rPr lang="zh-CN" altLang="en-US" smtClean="0"/>
              <a:t>20</a:t>
            </a:fld>
            <a:endParaRPr lang="zh-CN" altLang="en-US"/>
          </a:p>
        </p:txBody>
      </p:sp>
    </p:spTree>
    <p:extLst>
      <p:ext uri="{BB962C8B-B14F-4D97-AF65-F5344CB8AC3E}">
        <p14:creationId xmlns:p14="http://schemas.microsoft.com/office/powerpoint/2010/main" val="36756420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54C8D76-0A04-4943-937A-949EE84B673A}" type="slidenum">
              <a:rPr lang="zh-CN" altLang="en-US" smtClean="0"/>
              <a:t>21</a:t>
            </a:fld>
            <a:endParaRPr lang="zh-CN" altLang="en-US"/>
          </a:p>
        </p:txBody>
      </p:sp>
    </p:spTree>
    <p:extLst>
      <p:ext uri="{BB962C8B-B14F-4D97-AF65-F5344CB8AC3E}">
        <p14:creationId xmlns:p14="http://schemas.microsoft.com/office/powerpoint/2010/main" val="3306902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3968AFD-913F-42EB-9A0B-5F17F23A8365}"/>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4654CE12-8417-4144-8794-03ED5B0585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ED9C0853-FEE7-4999-9CF4-120168B7814D}"/>
              </a:ext>
            </a:extLst>
          </p:cNvPr>
          <p:cNvSpPr>
            <a:spLocks noGrp="1"/>
          </p:cNvSpPr>
          <p:nvPr>
            <p:ph type="dt" sz="half" idx="10"/>
          </p:nvPr>
        </p:nvSpPr>
        <p:spPr/>
        <p:txBody>
          <a:bodyPr/>
          <a:lstStyle/>
          <a:p>
            <a:fld id="{748873F5-61BE-440B-B309-56D8065C23BE}" type="datetime1">
              <a:rPr lang="zh-CN" altLang="en-US" smtClean="0"/>
              <a:t>2022/5/19</a:t>
            </a:fld>
            <a:endParaRPr lang="zh-CN" altLang="en-US"/>
          </a:p>
        </p:txBody>
      </p:sp>
      <p:sp>
        <p:nvSpPr>
          <p:cNvPr id="5" name="页脚占位符 4">
            <a:extLst>
              <a:ext uri="{FF2B5EF4-FFF2-40B4-BE49-F238E27FC236}">
                <a16:creationId xmlns:a16="http://schemas.microsoft.com/office/drawing/2014/main" id="{4140B4D4-87F4-4FC1-A51B-A51E868690F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36E0F61-611E-4D82-91B2-0EDE78A43DC8}"/>
              </a:ext>
            </a:extLst>
          </p:cNvPr>
          <p:cNvSpPr>
            <a:spLocks noGrp="1"/>
          </p:cNvSpPr>
          <p:nvPr>
            <p:ph type="sldNum" sz="quarter" idx="12"/>
          </p:nvPr>
        </p:nvSpPr>
        <p:spPr/>
        <p:txBody>
          <a:bodyPr/>
          <a:lstStyle/>
          <a:p>
            <a:fld id="{F38C0EE9-3611-45BB-82B5-98AF4C41692A}" type="slidenum">
              <a:rPr lang="zh-CN" altLang="en-US" smtClean="0"/>
              <a:t>‹#›</a:t>
            </a:fld>
            <a:endParaRPr lang="zh-CN" altLang="en-US"/>
          </a:p>
        </p:txBody>
      </p:sp>
    </p:spTree>
    <p:extLst>
      <p:ext uri="{BB962C8B-B14F-4D97-AF65-F5344CB8AC3E}">
        <p14:creationId xmlns:p14="http://schemas.microsoft.com/office/powerpoint/2010/main" val="1897499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03D31D0-B9A4-46AC-A6E8-FC9CD322EF1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262DE25A-552B-4446-95CD-429933402C97}"/>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F0C33B7-0514-4787-A7DC-7375BB4EAF08}"/>
              </a:ext>
            </a:extLst>
          </p:cNvPr>
          <p:cNvSpPr>
            <a:spLocks noGrp="1"/>
          </p:cNvSpPr>
          <p:nvPr>
            <p:ph type="dt" sz="half" idx="10"/>
          </p:nvPr>
        </p:nvSpPr>
        <p:spPr/>
        <p:txBody>
          <a:bodyPr/>
          <a:lstStyle/>
          <a:p>
            <a:fld id="{580A75E6-4B34-4BCA-A02C-41C38C27BEF6}" type="datetime1">
              <a:rPr lang="zh-CN" altLang="en-US" smtClean="0"/>
              <a:t>2022/5/19</a:t>
            </a:fld>
            <a:endParaRPr lang="zh-CN" altLang="en-US"/>
          </a:p>
        </p:txBody>
      </p:sp>
      <p:sp>
        <p:nvSpPr>
          <p:cNvPr id="5" name="页脚占位符 4">
            <a:extLst>
              <a:ext uri="{FF2B5EF4-FFF2-40B4-BE49-F238E27FC236}">
                <a16:creationId xmlns:a16="http://schemas.microsoft.com/office/drawing/2014/main" id="{C50EDD40-1E91-402E-97E7-DEAF7C82CF8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65E0E0C-BB71-4E96-ACE4-F741E2535877}"/>
              </a:ext>
            </a:extLst>
          </p:cNvPr>
          <p:cNvSpPr>
            <a:spLocks noGrp="1"/>
          </p:cNvSpPr>
          <p:nvPr>
            <p:ph type="sldNum" sz="quarter" idx="12"/>
          </p:nvPr>
        </p:nvSpPr>
        <p:spPr/>
        <p:txBody>
          <a:bodyPr/>
          <a:lstStyle/>
          <a:p>
            <a:fld id="{F38C0EE9-3611-45BB-82B5-98AF4C41692A}" type="slidenum">
              <a:rPr lang="zh-CN" altLang="en-US" smtClean="0"/>
              <a:t>‹#›</a:t>
            </a:fld>
            <a:endParaRPr lang="zh-CN" altLang="en-US"/>
          </a:p>
        </p:txBody>
      </p:sp>
    </p:spTree>
    <p:extLst>
      <p:ext uri="{BB962C8B-B14F-4D97-AF65-F5344CB8AC3E}">
        <p14:creationId xmlns:p14="http://schemas.microsoft.com/office/powerpoint/2010/main" val="3486132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61C1534-8CB6-4AF8-AE1B-3DFD147889E0}"/>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294A85C3-3217-428C-8B5F-E8AA08BCDD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512B5031-6374-4718-9D31-F77408A01C4A}"/>
              </a:ext>
            </a:extLst>
          </p:cNvPr>
          <p:cNvSpPr>
            <a:spLocks noGrp="1"/>
          </p:cNvSpPr>
          <p:nvPr>
            <p:ph type="dt" sz="half" idx="10"/>
          </p:nvPr>
        </p:nvSpPr>
        <p:spPr/>
        <p:txBody>
          <a:bodyPr/>
          <a:lstStyle/>
          <a:p>
            <a:fld id="{E80F2249-908E-461E-9DA4-C8221D349101}" type="datetime1">
              <a:rPr lang="zh-CN" altLang="en-US" smtClean="0"/>
              <a:t>2022/5/19</a:t>
            </a:fld>
            <a:endParaRPr lang="zh-CN" altLang="en-US"/>
          </a:p>
        </p:txBody>
      </p:sp>
      <p:sp>
        <p:nvSpPr>
          <p:cNvPr id="5" name="页脚占位符 4">
            <a:extLst>
              <a:ext uri="{FF2B5EF4-FFF2-40B4-BE49-F238E27FC236}">
                <a16:creationId xmlns:a16="http://schemas.microsoft.com/office/drawing/2014/main" id="{B60F0DC5-2C46-4479-9AEC-80D5D614BA8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9BCEE0F-2178-407E-852C-8C9A8B591788}"/>
              </a:ext>
            </a:extLst>
          </p:cNvPr>
          <p:cNvSpPr>
            <a:spLocks noGrp="1"/>
          </p:cNvSpPr>
          <p:nvPr>
            <p:ph type="sldNum" sz="quarter" idx="12"/>
          </p:nvPr>
        </p:nvSpPr>
        <p:spPr/>
        <p:txBody>
          <a:bodyPr/>
          <a:lstStyle/>
          <a:p>
            <a:fld id="{F38C0EE9-3611-45BB-82B5-98AF4C41692A}" type="slidenum">
              <a:rPr lang="zh-CN" altLang="en-US" smtClean="0"/>
              <a:t>‹#›</a:t>
            </a:fld>
            <a:endParaRPr lang="zh-CN" altLang="en-US"/>
          </a:p>
        </p:txBody>
      </p:sp>
    </p:spTree>
    <p:extLst>
      <p:ext uri="{BB962C8B-B14F-4D97-AF65-F5344CB8AC3E}">
        <p14:creationId xmlns:p14="http://schemas.microsoft.com/office/powerpoint/2010/main" val="3456609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DDF63FF-998C-4670-A1E1-7A65558B958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5641275-4581-40D8-8F10-74690F4BA072}"/>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CD3DEE3A-0396-4246-B910-769FF108D04D}"/>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1D2C1F31-EF5A-4FB3-B766-FFFD6F3EAE02}"/>
              </a:ext>
            </a:extLst>
          </p:cNvPr>
          <p:cNvSpPr>
            <a:spLocks noGrp="1"/>
          </p:cNvSpPr>
          <p:nvPr>
            <p:ph type="dt" sz="half" idx="10"/>
          </p:nvPr>
        </p:nvSpPr>
        <p:spPr/>
        <p:txBody>
          <a:bodyPr/>
          <a:lstStyle/>
          <a:p>
            <a:fld id="{1E1F35DF-1F9F-4A9C-BF5C-4C73885D555E}" type="datetime1">
              <a:rPr lang="zh-CN" altLang="en-US" smtClean="0"/>
              <a:t>2022/5/19</a:t>
            </a:fld>
            <a:endParaRPr lang="zh-CN" altLang="en-US"/>
          </a:p>
        </p:txBody>
      </p:sp>
      <p:sp>
        <p:nvSpPr>
          <p:cNvPr id="6" name="页脚占位符 5">
            <a:extLst>
              <a:ext uri="{FF2B5EF4-FFF2-40B4-BE49-F238E27FC236}">
                <a16:creationId xmlns:a16="http://schemas.microsoft.com/office/drawing/2014/main" id="{8C6F61D3-CDB4-4B03-AD75-592D6913531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2747E4DE-35D7-4C5E-8BFD-A8BDF8FB8800}"/>
              </a:ext>
            </a:extLst>
          </p:cNvPr>
          <p:cNvSpPr>
            <a:spLocks noGrp="1"/>
          </p:cNvSpPr>
          <p:nvPr>
            <p:ph type="sldNum" sz="quarter" idx="12"/>
          </p:nvPr>
        </p:nvSpPr>
        <p:spPr/>
        <p:txBody>
          <a:bodyPr/>
          <a:lstStyle/>
          <a:p>
            <a:fld id="{F38C0EE9-3611-45BB-82B5-98AF4C41692A}" type="slidenum">
              <a:rPr lang="zh-CN" altLang="en-US" smtClean="0"/>
              <a:t>‹#›</a:t>
            </a:fld>
            <a:endParaRPr lang="zh-CN" altLang="en-US"/>
          </a:p>
        </p:txBody>
      </p:sp>
    </p:spTree>
    <p:extLst>
      <p:ext uri="{BB962C8B-B14F-4D97-AF65-F5344CB8AC3E}">
        <p14:creationId xmlns:p14="http://schemas.microsoft.com/office/powerpoint/2010/main" val="1408542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B2FCA96-0389-42B9-8947-229CA699445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DCFB2458-F6AD-491C-A39C-33B04A9BEA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9ECB2375-C712-48A8-9214-84AC9A303BF4}"/>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12CB9838-CE8F-42CC-926D-E8AC5FED4D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E9B107D8-4C22-42B4-B692-41691B66672D}"/>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4E05D1FA-B9FA-4887-99A1-F1935106D438}"/>
              </a:ext>
            </a:extLst>
          </p:cNvPr>
          <p:cNvSpPr>
            <a:spLocks noGrp="1"/>
          </p:cNvSpPr>
          <p:nvPr>
            <p:ph type="dt" sz="half" idx="10"/>
          </p:nvPr>
        </p:nvSpPr>
        <p:spPr/>
        <p:txBody>
          <a:bodyPr/>
          <a:lstStyle/>
          <a:p>
            <a:fld id="{B852CCDC-8D16-4DB1-A95F-121DBFAFC547}" type="datetime1">
              <a:rPr lang="zh-CN" altLang="en-US" smtClean="0"/>
              <a:t>2022/5/19</a:t>
            </a:fld>
            <a:endParaRPr lang="zh-CN" altLang="en-US"/>
          </a:p>
        </p:txBody>
      </p:sp>
      <p:sp>
        <p:nvSpPr>
          <p:cNvPr id="8" name="页脚占位符 7">
            <a:extLst>
              <a:ext uri="{FF2B5EF4-FFF2-40B4-BE49-F238E27FC236}">
                <a16:creationId xmlns:a16="http://schemas.microsoft.com/office/drawing/2014/main" id="{42FBFE53-9394-4F94-B0B9-52360FAD0B1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4E78CE8F-C3DD-4613-8AFE-BF9D0C10DE1F}"/>
              </a:ext>
            </a:extLst>
          </p:cNvPr>
          <p:cNvSpPr>
            <a:spLocks noGrp="1"/>
          </p:cNvSpPr>
          <p:nvPr>
            <p:ph type="sldNum" sz="quarter" idx="12"/>
          </p:nvPr>
        </p:nvSpPr>
        <p:spPr/>
        <p:txBody>
          <a:bodyPr/>
          <a:lstStyle/>
          <a:p>
            <a:fld id="{F38C0EE9-3611-45BB-82B5-98AF4C41692A}" type="slidenum">
              <a:rPr lang="zh-CN" altLang="en-US" smtClean="0"/>
              <a:t>‹#›</a:t>
            </a:fld>
            <a:endParaRPr lang="zh-CN" altLang="en-US"/>
          </a:p>
        </p:txBody>
      </p:sp>
    </p:spTree>
    <p:extLst>
      <p:ext uri="{BB962C8B-B14F-4D97-AF65-F5344CB8AC3E}">
        <p14:creationId xmlns:p14="http://schemas.microsoft.com/office/powerpoint/2010/main" val="9161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BE88F5C-B0CE-44B9-8C95-EE2650F3C5C6}"/>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3BFD2F24-7143-48AD-8069-17368B7F3CE1}"/>
              </a:ext>
            </a:extLst>
          </p:cNvPr>
          <p:cNvSpPr>
            <a:spLocks noGrp="1"/>
          </p:cNvSpPr>
          <p:nvPr>
            <p:ph type="dt" sz="half" idx="10"/>
          </p:nvPr>
        </p:nvSpPr>
        <p:spPr/>
        <p:txBody>
          <a:bodyPr/>
          <a:lstStyle/>
          <a:p>
            <a:fld id="{1613BEBB-0408-438A-AF78-813DB12DFE9D}" type="datetime1">
              <a:rPr lang="zh-CN" altLang="en-US" smtClean="0"/>
              <a:t>2022/5/19</a:t>
            </a:fld>
            <a:endParaRPr lang="zh-CN" altLang="en-US"/>
          </a:p>
        </p:txBody>
      </p:sp>
      <p:sp>
        <p:nvSpPr>
          <p:cNvPr id="4" name="页脚占位符 3">
            <a:extLst>
              <a:ext uri="{FF2B5EF4-FFF2-40B4-BE49-F238E27FC236}">
                <a16:creationId xmlns:a16="http://schemas.microsoft.com/office/drawing/2014/main" id="{C7139CBF-D23B-4E23-A86F-A5AD6699BA72}"/>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8E3C46BF-303B-474E-94F0-BC31CD6CFC3D}"/>
              </a:ext>
            </a:extLst>
          </p:cNvPr>
          <p:cNvSpPr>
            <a:spLocks noGrp="1"/>
          </p:cNvSpPr>
          <p:nvPr>
            <p:ph type="sldNum" sz="quarter" idx="12"/>
          </p:nvPr>
        </p:nvSpPr>
        <p:spPr/>
        <p:txBody>
          <a:bodyPr/>
          <a:lstStyle/>
          <a:p>
            <a:fld id="{F38C0EE9-3611-45BB-82B5-98AF4C41692A}" type="slidenum">
              <a:rPr lang="zh-CN" altLang="en-US" smtClean="0"/>
              <a:t>‹#›</a:t>
            </a:fld>
            <a:endParaRPr lang="zh-CN" altLang="en-US"/>
          </a:p>
        </p:txBody>
      </p:sp>
    </p:spTree>
    <p:extLst>
      <p:ext uri="{BB962C8B-B14F-4D97-AF65-F5344CB8AC3E}">
        <p14:creationId xmlns:p14="http://schemas.microsoft.com/office/powerpoint/2010/main" val="2470149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5521FAA-B00F-43FA-91CD-4830A833CB5E}"/>
              </a:ext>
            </a:extLst>
          </p:cNvPr>
          <p:cNvSpPr>
            <a:spLocks noGrp="1"/>
          </p:cNvSpPr>
          <p:nvPr>
            <p:ph type="dt" sz="half" idx="10"/>
          </p:nvPr>
        </p:nvSpPr>
        <p:spPr/>
        <p:txBody>
          <a:bodyPr/>
          <a:lstStyle/>
          <a:p>
            <a:fld id="{271AD1D4-F8AF-4BCE-B038-0C541610092E}" type="datetime1">
              <a:rPr lang="zh-CN" altLang="en-US" smtClean="0"/>
              <a:t>2022/5/19</a:t>
            </a:fld>
            <a:endParaRPr lang="zh-CN" altLang="en-US"/>
          </a:p>
        </p:txBody>
      </p:sp>
      <p:sp>
        <p:nvSpPr>
          <p:cNvPr id="3" name="页脚占位符 2">
            <a:extLst>
              <a:ext uri="{FF2B5EF4-FFF2-40B4-BE49-F238E27FC236}">
                <a16:creationId xmlns:a16="http://schemas.microsoft.com/office/drawing/2014/main" id="{CADE65A9-7333-46CF-9176-DB8D54FD824A}"/>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43FB2EAB-560A-4EDC-BE87-7618F201370E}"/>
              </a:ext>
            </a:extLst>
          </p:cNvPr>
          <p:cNvSpPr>
            <a:spLocks noGrp="1"/>
          </p:cNvSpPr>
          <p:nvPr>
            <p:ph type="sldNum" sz="quarter" idx="12"/>
          </p:nvPr>
        </p:nvSpPr>
        <p:spPr/>
        <p:txBody>
          <a:bodyPr/>
          <a:lstStyle/>
          <a:p>
            <a:fld id="{F38C0EE9-3611-45BB-82B5-98AF4C41692A}" type="slidenum">
              <a:rPr lang="zh-CN" altLang="en-US" smtClean="0"/>
              <a:t>‹#›</a:t>
            </a:fld>
            <a:endParaRPr lang="zh-CN" altLang="en-US"/>
          </a:p>
        </p:txBody>
      </p:sp>
    </p:spTree>
    <p:extLst>
      <p:ext uri="{BB962C8B-B14F-4D97-AF65-F5344CB8AC3E}">
        <p14:creationId xmlns:p14="http://schemas.microsoft.com/office/powerpoint/2010/main" val="1345687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AA89008-4A91-4FF3-8C4C-4D940733A51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E5433CE3-2BE6-41A2-81A6-0CF1029552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FFBEDCDA-EEBC-4DB3-A4F1-3505358AFB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D00CFBF5-E21D-4191-9890-ED8B8C90A2BB}"/>
              </a:ext>
            </a:extLst>
          </p:cNvPr>
          <p:cNvSpPr>
            <a:spLocks noGrp="1"/>
          </p:cNvSpPr>
          <p:nvPr>
            <p:ph type="dt" sz="half" idx="10"/>
          </p:nvPr>
        </p:nvSpPr>
        <p:spPr/>
        <p:txBody>
          <a:bodyPr/>
          <a:lstStyle/>
          <a:p>
            <a:fld id="{388D8019-B3DD-454E-BF2F-3A86A390874D}" type="datetime1">
              <a:rPr lang="zh-CN" altLang="en-US" smtClean="0"/>
              <a:t>2022/5/19</a:t>
            </a:fld>
            <a:endParaRPr lang="zh-CN" altLang="en-US"/>
          </a:p>
        </p:txBody>
      </p:sp>
      <p:sp>
        <p:nvSpPr>
          <p:cNvPr id="6" name="页脚占位符 5">
            <a:extLst>
              <a:ext uri="{FF2B5EF4-FFF2-40B4-BE49-F238E27FC236}">
                <a16:creationId xmlns:a16="http://schemas.microsoft.com/office/drawing/2014/main" id="{23866A84-4687-432B-902A-B196863EFC9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A957C87-3CA5-4C2D-B255-FE4B61309CF5}"/>
              </a:ext>
            </a:extLst>
          </p:cNvPr>
          <p:cNvSpPr>
            <a:spLocks noGrp="1"/>
          </p:cNvSpPr>
          <p:nvPr>
            <p:ph type="sldNum" sz="quarter" idx="12"/>
          </p:nvPr>
        </p:nvSpPr>
        <p:spPr/>
        <p:txBody>
          <a:bodyPr/>
          <a:lstStyle/>
          <a:p>
            <a:fld id="{F38C0EE9-3611-45BB-82B5-98AF4C41692A}" type="slidenum">
              <a:rPr lang="zh-CN" altLang="en-US" smtClean="0"/>
              <a:t>‹#›</a:t>
            </a:fld>
            <a:endParaRPr lang="zh-CN" altLang="en-US"/>
          </a:p>
        </p:txBody>
      </p:sp>
    </p:spTree>
    <p:extLst>
      <p:ext uri="{BB962C8B-B14F-4D97-AF65-F5344CB8AC3E}">
        <p14:creationId xmlns:p14="http://schemas.microsoft.com/office/powerpoint/2010/main" val="3366146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BA6C586-A80D-4B55-8F7B-889CF23CA2E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88654E71-6CB7-4CC6-AC02-4805BA9522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7477C370-2F43-4D6A-A8B7-16A5C48F97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1EF25C12-7944-423D-94E0-01C7E42B2737}"/>
              </a:ext>
            </a:extLst>
          </p:cNvPr>
          <p:cNvSpPr>
            <a:spLocks noGrp="1"/>
          </p:cNvSpPr>
          <p:nvPr>
            <p:ph type="dt" sz="half" idx="10"/>
          </p:nvPr>
        </p:nvSpPr>
        <p:spPr/>
        <p:txBody>
          <a:bodyPr/>
          <a:lstStyle/>
          <a:p>
            <a:fld id="{015A32DA-DAC7-42E4-AE36-A8C656AE5025}" type="datetime1">
              <a:rPr lang="zh-CN" altLang="en-US" smtClean="0"/>
              <a:t>2022/5/19</a:t>
            </a:fld>
            <a:endParaRPr lang="zh-CN" altLang="en-US"/>
          </a:p>
        </p:txBody>
      </p:sp>
      <p:sp>
        <p:nvSpPr>
          <p:cNvPr id="6" name="页脚占位符 5">
            <a:extLst>
              <a:ext uri="{FF2B5EF4-FFF2-40B4-BE49-F238E27FC236}">
                <a16:creationId xmlns:a16="http://schemas.microsoft.com/office/drawing/2014/main" id="{CD516F62-39E3-4B96-B563-5560A6466C0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8297DE8-253A-4571-A0D8-30BC43F26B6A}"/>
              </a:ext>
            </a:extLst>
          </p:cNvPr>
          <p:cNvSpPr>
            <a:spLocks noGrp="1"/>
          </p:cNvSpPr>
          <p:nvPr>
            <p:ph type="sldNum" sz="quarter" idx="12"/>
          </p:nvPr>
        </p:nvSpPr>
        <p:spPr/>
        <p:txBody>
          <a:bodyPr/>
          <a:lstStyle/>
          <a:p>
            <a:fld id="{F38C0EE9-3611-45BB-82B5-98AF4C41692A}" type="slidenum">
              <a:rPr lang="zh-CN" altLang="en-US" smtClean="0"/>
              <a:t>‹#›</a:t>
            </a:fld>
            <a:endParaRPr lang="zh-CN" altLang="en-US"/>
          </a:p>
        </p:txBody>
      </p:sp>
    </p:spTree>
    <p:extLst>
      <p:ext uri="{BB962C8B-B14F-4D97-AF65-F5344CB8AC3E}">
        <p14:creationId xmlns:p14="http://schemas.microsoft.com/office/powerpoint/2010/main" val="2982019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E64C20A-510A-48D4-95A8-A75BFFD1E51A}"/>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8727F113-1676-46E5-B92A-769EA9C5B64F}"/>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9C049E83-840A-4DF6-B23A-55EBFC1C88F1}"/>
              </a:ext>
            </a:extLst>
          </p:cNvPr>
          <p:cNvSpPr>
            <a:spLocks noGrp="1"/>
          </p:cNvSpPr>
          <p:nvPr>
            <p:ph type="dt" sz="half" idx="10"/>
          </p:nvPr>
        </p:nvSpPr>
        <p:spPr/>
        <p:txBody>
          <a:bodyPr/>
          <a:lstStyle/>
          <a:p>
            <a:fld id="{24B6863E-E9AA-4CC9-8163-ADF28A0F8D7F}" type="datetime1">
              <a:rPr lang="zh-CN" altLang="en-US" smtClean="0"/>
              <a:t>2022/5/19</a:t>
            </a:fld>
            <a:endParaRPr lang="zh-CN" altLang="en-US"/>
          </a:p>
        </p:txBody>
      </p:sp>
      <p:sp>
        <p:nvSpPr>
          <p:cNvPr id="5" name="页脚占位符 4">
            <a:extLst>
              <a:ext uri="{FF2B5EF4-FFF2-40B4-BE49-F238E27FC236}">
                <a16:creationId xmlns:a16="http://schemas.microsoft.com/office/drawing/2014/main" id="{6F637CD1-8C22-46C8-8C35-4F2DF830C95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8FC6F08-DE9B-4AEF-AC48-52BF22871360}"/>
              </a:ext>
            </a:extLst>
          </p:cNvPr>
          <p:cNvSpPr>
            <a:spLocks noGrp="1"/>
          </p:cNvSpPr>
          <p:nvPr>
            <p:ph type="sldNum" sz="quarter" idx="12"/>
          </p:nvPr>
        </p:nvSpPr>
        <p:spPr/>
        <p:txBody>
          <a:bodyPr/>
          <a:lstStyle/>
          <a:p>
            <a:fld id="{F38C0EE9-3611-45BB-82B5-98AF4C41692A}" type="slidenum">
              <a:rPr lang="zh-CN" altLang="en-US" smtClean="0"/>
              <a:t>‹#›</a:t>
            </a:fld>
            <a:endParaRPr lang="zh-CN" altLang="en-US"/>
          </a:p>
        </p:txBody>
      </p:sp>
    </p:spTree>
    <p:extLst>
      <p:ext uri="{BB962C8B-B14F-4D97-AF65-F5344CB8AC3E}">
        <p14:creationId xmlns:p14="http://schemas.microsoft.com/office/powerpoint/2010/main" val="2151265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8E184044-928C-4977-97B2-1FFBE9CABF5E}"/>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72580EC7-A322-4081-956E-AE45540BF49A}"/>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F117C6D-4F30-4D50-85DA-86473892E455}"/>
              </a:ext>
            </a:extLst>
          </p:cNvPr>
          <p:cNvSpPr>
            <a:spLocks noGrp="1"/>
          </p:cNvSpPr>
          <p:nvPr>
            <p:ph type="dt" sz="half" idx="10"/>
          </p:nvPr>
        </p:nvSpPr>
        <p:spPr/>
        <p:txBody>
          <a:bodyPr/>
          <a:lstStyle/>
          <a:p>
            <a:fld id="{38D9B361-65EB-4373-BC99-F9015054FEFD}" type="datetime1">
              <a:rPr lang="zh-CN" altLang="en-US" smtClean="0"/>
              <a:t>2022/5/19</a:t>
            </a:fld>
            <a:endParaRPr lang="zh-CN" altLang="en-US"/>
          </a:p>
        </p:txBody>
      </p:sp>
      <p:sp>
        <p:nvSpPr>
          <p:cNvPr id="5" name="页脚占位符 4">
            <a:extLst>
              <a:ext uri="{FF2B5EF4-FFF2-40B4-BE49-F238E27FC236}">
                <a16:creationId xmlns:a16="http://schemas.microsoft.com/office/drawing/2014/main" id="{F4F5DEB5-FC28-44BF-A1B6-C4CFD4B35B1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6A801A4-CE2F-4198-8E3E-A1C12A76697B}"/>
              </a:ext>
            </a:extLst>
          </p:cNvPr>
          <p:cNvSpPr>
            <a:spLocks noGrp="1"/>
          </p:cNvSpPr>
          <p:nvPr>
            <p:ph type="sldNum" sz="quarter" idx="12"/>
          </p:nvPr>
        </p:nvSpPr>
        <p:spPr/>
        <p:txBody>
          <a:bodyPr/>
          <a:lstStyle/>
          <a:p>
            <a:fld id="{F38C0EE9-3611-45BB-82B5-98AF4C41692A}" type="slidenum">
              <a:rPr lang="zh-CN" altLang="en-US" smtClean="0"/>
              <a:t>‹#›</a:t>
            </a:fld>
            <a:endParaRPr lang="zh-CN" altLang="en-US"/>
          </a:p>
        </p:txBody>
      </p:sp>
    </p:spTree>
    <p:extLst>
      <p:ext uri="{BB962C8B-B14F-4D97-AF65-F5344CB8AC3E}">
        <p14:creationId xmlns:p14="http://schemas.microsoft.com/office/powerpoint/2010/main" val="2899621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0771259-6A17-40BB-956B-F44BF40EDFB8}"/>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7632F1D1-A081-482A-B7CB-B88C36348D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8C47E52B-92B8-40C2-B95A-37C147D7BCD4}"/>
              </a:ext>
            </a:extLst>
          </p:cNvPr>
          <p:cNvSpPr>
            <a:spLocks noGrp="1"/>
          </p:cNvSpPr>
          <p:nvPr>
            <p:ph type="dt" sz="half" idx="10"/>
          </p:nvPr>
        </p:nvSpPr>
        <p:spPr/>
        <p:txBody>
          <a:bodyPr/>
          <a:lstStyle/>
          <a:p>
            <a:fld id="{4CD3E994-1058-45A1-B693-1C0962AFF41E}" type="datetime1">
              <a:rPr lang="zh-CN" altLang="en-US" smtClean="0"/>
              <a:t>2022/5/19</a:t>
            </a:fld>
            <a:endParaRPr lang="zh-CN" altLang="en-US"/>
          </a:p>
        </p:txBody>
      </p:sp>
      <p:sp>
        <p:nvSpPr>
          <p:cNvPr id="5" name="页脚占位符 4">
            <a:extLst>
              <a:ext uri="{FF2B5EF4-FFF2-40B4-BE49-F238E27FC236}">
                <a16:creationId xmlns:a16="http://schemas.microsoft.com/office/drawing/2014/main" id="{F1642E80-0996-48C4-BA49-46C07551477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C5312B1-A339-46BC-808B-CC4E70D72CBB}"/>
              </a:ext>
            </a:extLst>
          </p:cNvPr>
          <p:cNvSpPr>
            <a:spLocks noGrp="1"/>
          </p:cNvSpPr>
          <p:nvPr>
            <p:ph type="sldNum" sz="quarter" idx="12"/>
          </p:nvPr>
        </p:nvSpPr>
        <p:spPr/>
        <p:txBody>
          <a:bodyPr/>
          <a:lstStyle/>
          <a:p>
            <a:fld id="{F38C0EE9-3611-45BB-82B5-98AF4C41692A}" type="slidenum">
              <a:rPr lang="zh-CN" altLang="en-US" smtClean="0"/>
              <a:t>‹#›</a:t>
            </a:fld>
            <a:endParaRPr lang="zh-CN" altLang="en-US"/>
          </a:p>
        </p:txBody>
      </p:sp>
    </p:spTree>
    <p:extLst>
      <p:ext uri="{BB962C8B-B14F-4D97-AF65-F5344CB8AC3E}">
        <p14:creationId xmlns:p14="http://schemas.microsoft.com/office/powerpoint/2010/main" val="2861395559"/>
      </p:ext>
    </p:extLst>
  </p:cSld>
  <p:clrMapOvr>
    <a:masterClrMapping/>
  </p:clrMapOvr>
  <mc:AlternateContent xmlns:mc="http://schemas.openxmlformats.org/markup-compatibility/2006" xmlns:p14="http://schemas.microsoft.com/office/powerpoint/2010/main">
    <mc:Choice Requires="p14">
      <p:transition spd="med" p14:dur="600">
        <p:push dir="u"/>
      </p:transition>
    </mc:Choice>
    <mc:Fallback xmlns="">
      <p:transition spd="med">
        <p:push dir="u"/>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79E60B-C58D-4F31-83EF-260A7538192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0C396083-F7BB-4E58-A797-731C8803EB71}"/>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A9BBB97-6E62-4796-9261-D083DC75F903}"/>
              </a:ext>
            </a:extLst>
          </p:cNvPr>
          <p:cNvSpPr>
            <a:spLocks noGrp="1"/>
          </p:cNvSpPr>
          <p:nvPr>
            <p:ph type="dt" sz="half" idx="10"/>
          </p:nvPr>
        </p:nvSpPr>
        <p:spPr/>
        <p:txBody>
          <a:bodyPr/>
          <a:lstStyle/>
          <a:p>
            <a:fld id="{59FFF779-FE09-4E7E-A2C3-5674F285D74C}" type="datetime1">
              <a:rPr lang="zh-CN" altLang="en-US" smtClean="0"/>
              <a:t>2022/5/19</a:t>
            </a:fld>
            <a:endParaRPr lang="zh-CN" altLang="en-US"/>
          </a:p>
        </p:txBody>
      </p:sp>
      <p:sp>
        <p:nvSpPr>
          <p:cNvPr id="5" name="页脚占位符 4">
            <a:extLst>
              <a:ext uri="{FF2B5EF4-FFF2-40B4-BE49-F238E27FC236}">
                <a16:creationId xmlns:a16="http://schemas.microsoft.com/office/drawing/2014/main" id="{862EF6B3-3C8E-4C6D-A3D9-1C915DA934D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86158A8-A594-48F4-94CB-B46E7C03E63D}"/>
              </a:ext>
            </a:extLst>
          </p:cNvPr>
          <p:cNvSpPr>
            <a:spLocks noGrp="1"/>
          </p:cNvSpPr>
          <p:nvPr>
            <p:ph type="sldNum" sz="quarter" idx="12"/>
          </p:nvPr>
        </p:nvSpPr>
        <p:spPr/>
        <p:txBody>
          <a:bodyPr/>
          <a:lstStyle/>
          <a:p>
            <a:fld id="{F38C0EE9-3611-45BB-82B5-98AF4C41692A}" type="slidenum">
              <a:rPr lang="zh-CN" altLang="en-US" smtClean="0"/>
              <a:t>‹#›</a:t>
            </a:fld>
            <a:endParaRPr lang="zh-CN" altLang="en-US"/>
          </a:p>
        </p:txBody>
      </p:sp>
    </p:spTree>
    <p:extLst>
      <p:ext uri="{BB962C8B-B14F-4D97-AF65-F5344CB8AC3E}">
        <p14:creationId xmlns:p14="http://schemas.microsoft.com/office/powerpoint/2010/main" val="2613744465"/>
      </p:ext>
    </p:extLst>
  </p:cSld>
  <p:clrMapOvr>
    <a:masterClrMapping/>
  </p:clrMapOvr>
  <mc:AlternateContent xmlns:mc="http://schemas.openxmlformats.org/markup-compatibility/2006" xmlns:p14="http://schemas.microsoft.com/office/powerpoint/2010/main">
    <mc:Choice Requires="p14">
      <p:transition spd="med" p14:dur="600">
        <p:push dir="u"/>
      </p:transition>
    </mc:Choice>
    <mc:Fallback xmlns="">
      <p:transition spd="med">
        <p:push dir="u"/>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F29767-A57B-40AD-AC3D-CF5C3CDA064E}"/>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8A3586BC-3679-430D-B48A-42B4DB972B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5786E1F1-8C56-4186-B151-52D4A0223D14}"/>
              </a:ext>
            </a:extLst>
          </p:cNvPr>
          <p:cNvSpPr>
            <a:spLocks noGrp="1"/>
          </p:cNvSpPr>
          <p:nvPr>
            <p:ph type="dt" sz="half" idx="10"/>
          </p:nvPr>
        </p:nvSpPr>
        <p:spPr/>
        <p:txBody>
          <a:bodyPr/>
          <a:lstStyle/>
          <a:p>
            <a:fld id="{09B6AAED-83DA-4256-81A5-89EB2DC5C7EE}" type="datetime1">
              <a:rPr lang="zh-CN" altLang="en-US" smtClean="0"/>
              <a:t>2022/5/19</a:t>
            </a:fld>
            <a:endParaRPr lang="zh-CN" altLang="en-US"/>
          </a:p>
        </p:txBody>
      </p:sp>
      <p:sp>
        <p:nvSpPr>
          <p:cNvPr id="5" name="页脚占位符 4">
            <a:extLst>
              <a:ext uri="{FF2B5EF4-FFF2-40B4-BE49-F238E27FC236}">
                <a16:creationId xmlns:a16="http://schemas.microsoft.com/office/drawing/2014/main" id="{29858C37-64E5-4DF7-9FA6-3D3C4B44C77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E359EEF-300C-4C7A-BCB7-A5E77B53316E}"/>
              </a:ext>
            </a:extLst>
          </p:cNvPr>
          <p:cNvSpPr>
            <a:spLocks noGrp="1"/>
          </p:cNvSpPr>
          <p:nvPr>
            <p:ph type="sldNum" sz="quarter" idx="12"/>
          </p:nvPr>
        </p:nvSpPr>
        <p:spPr/>
        <p:txBody>
          <a:bodyPr/>
          <a:lstStyle/>
          <a:p>
            <a:fld id="{F38C0EE9-3611-45BB-82B5-98AF4C41692A}" type="slidenum">
              <a:rPr lang="zh-CN" altLang="en-US" smtClean="0"/>
              <a:t>‹#›</a:t>
            </a:fld>
            <a:endParaRPr lang="zh-CN" altLang="en-US"/>
          </a:p>
        </p:txBody>
      </p:sp>
    </p:spTree>
    <p:extLst>
      <p:ext uri="{BB962C8B-B14F-4D97-AF65-F5344CB8AC3E}">
        <p14:creationId xmlns:p14="http://schemas.microsoft.com/office/powerpoint/2010/main" val="3120824307"/>
      </p:ext>
    </p:extLst>
  </p:cSld>
  <p:clrMapOvr>
    <a:masterClrMapping/>
  </p:clrMapOvr>
  <mc:AlternateContent xmlns:mc="http://schemas.openxmlformats.org/markup-compatibility/2006" xmlns:p14="http://schemas.microsoft.com/office/powerpoint/2010/main">
    <mc:Choice Requires="p14">
      <p:transition spd="med" p14:dur="600">
        <p:push dir="u"/>
      </p:transition>
    </mc:Choice>
    <mc:Fallback xmlns="">
      <p:transition spd="med">
        <p:push dir="u"/>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4E341FC-9776-4FDD-9689-928DF90D325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B554C44-84D3-43CF-B303-CFBF5BDFE0CA}"/>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10BBC608-B041-46A6-AAE9-D7F26A6DAD0E}"/>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C048AAE8-77CA-4819-80A7-71D081CF3022}"/>
              </a:ext>
            </a:extLst>
          </p:cNvPr>
          <p:cNvSpPr>
            <a:spLocks noGrp="1"/>
          </p:cNvSpPr>
          <p:nvPr>
            <p:ph type="dt" sz="half" idx="10"/>
          </p:nvPr>
        </p:nvSpPr>
        <p:spPr/>
        <p:txBody>
          <a:bodyPr/>
          <a:lstStyle/>
          <a:p>
            <a:fld id="{A179B5E8-4EF2-41D2-8796-8CEB338155E3}" type="datetime1">
              <a:rPr lang="zh-CN" altLang="en-US" smtClean="0"/>
              <a:t>2022/5/19</a:t>
            </a:fld>
            <a:endParaRPr lang="zh-CN" altLang="en-US"/>
          </a:p>
        </p:txBody>
      </p:sp>
      <p:sp>
        <p:nvSpPr>
          <p:cNvPr id="6" name="页脚占位符 5">
            <a:extLst>
              <a:ext uri="{FF2B5EF4-FFF2-40B4-BE49-F238E27FC236}">
                <a16:creationId xmlns:a16="http://schemas.microsoft.com/office/drawing/2014/main" id="{EFBB296F-D133-43D2-BAE5-0CD9F31C4C1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1FFACE2C-6411-45B7-BDEC-A4C261CCA3C3}"/>
              </a:ext>
            </a:extLst>
          </p:cNvPr>
          <p:cNvSpPr>
            <a:spLocks noGrp="1"/>
          </p:cNvSpPr>
          <p:nvPr>
            <p:ph type="sldNum" sz="quarter" idx="12"/>
          </p:nvPr>
        </p:nvSpPr>
        <p:spPr/>
        <p:txBody>
          <a:bodyPr/>
          <a:lstStyle/>
          <a:p>
            <a:fld id="{F38C0EE9-3611-45BB-82B5-98AF4C41692A}" type="slidenum">
              <a:rPr lang="zh-CN" altLang="en-US" smtClean="0"/>
              <a:t>‹#›</a:t>
            </a:fld>
            <a:endParaRPr lang="zh-CN" altLang="en-US"/>
          </a:p>
        </p:txBody>
      </p:sp>
    </p:spTree>
    <p:extLst>
      <p:ext uri="{BB962C8B-B14F-4D97-AF65-F5344CB8AC3E}">
        <p14:creationId xmlns:p14="http://schemas.microsoft.com/office/powerpoint/2010/main" val="834616866"/>
      </p:ext>
    </p:extLst>
  </p:cSld>
  <p:clrMapOvr>
    <a:masterClrMapping/>
  </p:clrMapOvr>
  <mc:AlternateContent xmlns:mc="http://schemas.openxmlformats.org/markup-compatibility/2006" xmlns:p14="http://schemas.microsoft.com/office/powerpoint/2010/main">
    <mc:Choice Requires="p14">
      <p:transition spd="med" p14:dur="600">
        <p:push dir="u"/>
      </p:transition>
    </mc:Choice>
    <mc:Fallback xmlns="">
      <p:transition spd="med">
        <p:push dir="u"/>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442B656-49B2-42E2-B3A8-5FA15E113216}"/>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4A37FF0E-C558-4053-B31D-79D6228D70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E4BC2852-B113-4A2E-BFFF-337816BE6BA0}"/>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20E6A174-26E9-4283-8E70-DC394C1E6F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DEA48C91-9F55-4010-B2CF-964E0F8D7786}"/>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8E1BAEE3-4169-4C57-A096-90DB383D333A}"/>
              </a:ext>
            </a:extLst>
          </p:cNvPr>
          <p:cNvSpPr>
            <a:spLocks noGrp="1"/>
          </p:cNvSpPr>
          <p:nvPr>
            <p:ph type="dt" sz="half" idx="10"/>
          </p:nvPr>
        </p:nvSpPr>
        <p:spPr/>
        <p:txBody>
          <a:bodyPr/>
          <a:lstStyle/>
          <a:p>
            <a:fld id="{C1E4A0A9-CA29-4534-85F2-A9A8BCAFE605}" type="datetime1">
              <a:rPr lang="zh-CN" altLang="en-US" smtClean="0"/>
              <a:t>2022/5/19</a:t>
            </a:fld>
            <a:endParaRPr lang="zh-CN" altLang="en-US"/>
          </a:p>
        </p:txBody>
      </p:sp>
      <p:sp>
        <p:nvSpPr>
          <p:cNvPr id="8" name="页脚占位符 7">
            <a:extLst>
              <a:ext uri="{FF2B5EF4-FFF2-40B4-BE49-F238E27FC236}">
                <a16:creationId xmlns:a16="http://schemas.microsoft.com/office/drawing/2014/main" id="{9FF842E3-7351-4825-8959-DCE7653A5FE6}"/>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AE9F8AF6-CBAD-405D-81F3-00CFFD7E422A}"/>
              </a:ext>
            </a:extLst>
          </p:cNvPr>
          <p:cNvSpPr>
            <a:spLocks noGrp="1"/>
          </p:cNvSpPr>
          <p:nvPr>
            <p:ph type="sldNum" sz="quarter" idx="12"/>
          </p:nvPr>
        </p:nvSpPr>
        <p:spPr/>
        <p:txBody>
          <a:bodyPr/>
          <a:lstStyle/>
          <a:p>
            <a:fld id="{F38C0EE9-3611-45BB-82B5-98AF4C41692A}" type="slidenum">
              <a:rPr lang="zh-CN" altLang="en-US" smtClean="0"/>
              <a:t>‹#›</a:t>
            </a:fld>
            <a:endParaRPr lang="zh-CN" altLang="en-US"/>
          </a:p>
        </p:txBody>
      </p:sp>
    </p:spTree>
    <p:extLst>
      <p:ext uri="{BB962C8B-B14F-4D97-AF65-F5344CB8AC3E}">
        <p14:creationId xmlns:p14="http://schemas.microsoft.com/office/powerpoint/2010/main" val="3764691231"/>
      </p:ext>
    </p:extLst>
  </p:cSld>
  <p:clrMapOvr>
    <a:masterClrMapping/>
  </p:clrMapOvr>
  <mc:AlternateContent xmlns:mc="http://schemas.openxmlformats.org/markup-compatibility/2006" xmlns:p14="http://schemas.microsoft.com/office/powerpoint/2010/main">
    <mc:Choice Requires="p14">
      <p:transition spd="med" p14:dur="600">
        <p:push dir="u"/>
      </p:transition>
    </mc:Choice>
    <mc:Fallback xmlns="">
      <p:transition spd="med">
        <p:push dir="u"/>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C8C091-16E7-458C-9FD1-002E82E865F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79C7A3A5-31E5-4717-A22C-FB26E1E53C99}"/>
              </a:ext>
            </a:extLst>
          </p:cNvPr>
          <p:cNvSpPr>
            <a:spLocks noGrp="1"/>
          </p:cNvSpPr>
          <p:nvPr>
            <p:ph type="dt" sz="half" idx="10"/>
          </p:nvPr>
        </p:nvSpPr>
        <p:spPr/>
        <p:txBody>
          <a:bodyPr/>
          <a:lstStyle/>
          <a:p>
            <a:fld id="{F8C106CA-5AAC-4D5E-98B2-B6F07191585B}" type="datetime1">
              <a:rPr lang="zh-CN" altLang="en-US" smtClean="0"/>
              <a:t>2022/5/19</a:t>
            </a:fld>
            <a:endParaRPr lang="zh-CN" altLang="en-US"/>
          </a:p>
        </p:txBody>
      </p:sp>
      <p:sp>
        <p:nvSpPr>
          <p:cNvPr id="4" name="页脚占位符 3">
            <a:extLst>
              <a:ext uri="{FF2B5EF4-FFF2-40B4-BE49-F238E27FC236}">
                <a16:creationId xmlns:a16="http://schemas.microsoft.com/office/drawing/2014/main" id="{854D0BCB-B4DE-41DE-8352-ECA1CB9DF2E7}"/>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9FF7AB43-AD4A-4BB0-BEB7-33D76C30C873}"/>
              </a:ext>
            </a:extLst>
          </p:cNvPr>
          <p:cNvSpPr>
            <a:spLocks noGrp="1"/>
          </p:cNvSpPr>
          <p:nvPr>
            <p:ph type="sldNum" sz="quarter" idx="12"/>
          </p:nvPr>
        </p:nvSpPr>
        <p:spPr/>
        <p:txBody>
          <a:bodyPr/>
          <a:lstStyle/>
          <a:p>
            <a:fld id="{F38C0EE9-3611-45BB-82B5-98AF4C41692A}" type="slidenum">
              <a:rPr lang="zh-CN" altLang="en-US" smtClean="0"/>
              <a:t>‹#›</a:t>
            </a:fld>
            <a:endParaRPr lang="zh-CN" altLang="en-US"/>
          </a:p>
        </p:txBody>
      </p:sp>
    </p:spTree>
    <p:extLst>
      <p:ext uri="{BB962C8B-B14F-4D97-AF65-F5344CB8AC3E}">
        <p14:creationId xmlns:p14="http://schemas.microsoft.com/office/powerpoint/2010/main" val="1316472891"/>
      </p:ext>
    </p:extLst>
  </p:cSld>
  <p:clrMapOvr>
    <a:masterClrMapping/>
  </p:clrMapOvr>
  <mc:AlternateContent xmlns:mc="http://schemas.openxmlformats.org/markup-compatibility/2006" xmlns:p14="http://schemas.microsoft.com/office/powerpoint/2010/main">
    <mc:Choice Requires="p14">
      <p:transition spd="med" p14:dur="600">
        <p:push dir="u"/>
      </p:transition>
    </mc:Choice>
    <mc:Fallback xmlns="">
      <p:transition spd="med">
        <p:push dir="u"/>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9EAB2102-2E49-4B09-B284-2291D6E7705E}"/>
              </a:ext>
            </a:extLst>
          </p:cNvPr>
          <p:cNvSpPr>
            <a:spLocks noGrp="1"/>
          </p:cNvSpPr>
          <p:nvPr>
            <p:ph type="dt" sz="half" idx="10"/>
          </p:nvPr>
        </p:nvSpPr>
        <p:spPr/>
        <p:txBody>
          <a:bodyPr/>
          <a:lstStyle/>
          <a:p>
            <a:fld id="{0A417A04-5C56-4BD5-8756-B98C7C44F0C9}" type="datetime1">
              <a:rPr lang="zh-CN" altLang="en-US" smtClean="0"/>
              <a:t>2022/5/19</a:t>
            </a:fld>
            <a:endParaRPr lang="zh-CN" altLang="en-US"/>
          </a:p>
        </p:txBody>
      </p:sp>
      <p:sp>
        <p:nvSpPr>
          <p:cNvPr id="3" name="页脚占位符 2">
            <a:extLst>
              <a:ext uri="{FF2B5EF4-FFF2-40B4-BE49-F238E27FC236}">
                <a16:creationId xmlns:a16="http://schemas.microsoft.com/office/drawing/2014/main" id="{BF655E89-8D5F-4DD1-B211-8C71F4682BD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0298A876-1E7E-4E56-9161-F77029A3A3D8}"/>
              </a:ext>
            </a:extLst>
          </p:cNvPr>
          <p:cNvSpPr>
            <a:spLocks noGrp="1"/>
          </p:cNvSpPr>
          <p:nvPr>
            <p:ph type="sldNum" sz="quarter" idx="12"/>
          </p:nvPr>
        </p:nvSpPr>
        <p:spPr/>
        <p:txBody>
          <a:bodyPr/>
          <a:lstStyle/>
          <a:p>
            <a:fld id="{F38C0EE9-3611-45BB-82B5-98AF4C41692A}" type="slidenum">
              <a:rPr lang="zh-CN" altLang="en-US" smtClean="0"/>
              <a:t>‹#›</a:t>
            </a:fld>
            <a:endParaRPr lang="zh-CN" altLang="en-US"/>
          </a:p>
        </p:txBody>
      </p:sp>
    </p:spTree>
    <p:extLst>
      <p:ext uri="{BB962C8B-B14F-4D97-AF65-F5344CB8AC3E}">
        <p14:creationId xmlns:p14="http://schemas.microsoft.com/office/powerpoint/2010/main" val="2963974359"/>
      </p:ext>
    </p:extLst>
  </p:cSld>
  <p:clrMapOvr>
    <a:masterClrMapping/>
  </p:clrMapOvr>
  <mc:AlternateContent xmlns:mc="http://schemas.openxmlformats.org/markup-compatibility/2006" xmlns:p14="http://schemas.microsoft.com/office/powerpoint/2010/main">
    <mc:Choice Requires="p14">
      <p:transition spd="med" p14:dur="600">
        <p:push dir="u"/>
      </p:transition>
    </mc:Choice>
    <mc:Fallback xmlns="">
      <p:transition spd="med">
        <p:push dir="u"/>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F81EBC9-9938-4EBF-885A-B8EC2D12AF29}"/>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2C45A448-A789-4F8A-9FC0-368D7AD5A7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2C212BE4-8E4C-4723-8A7C-2FC6177410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E9D71AB2-966E-4A41-965C-0772BC1E1C2F}"/>
              </a:ext>
            </a:extLst>
          </p:cNvPr>
          <p:cNvSpPr>
            <a:spLocks noGrp="1"/>
          </p:cNvSpPr>
          <p:nvPr>
            <p:ph type="dt" sz="half" idx="10"/>
          </p:nvPr>
        </p:nvSpPr>
        <p:spPr/>
        <p:txBody>
          <a:bodyPr/>
          <a:lstStyle/>
          <a:p>
            <a:fld id="{25786705-DB82-460B-A657-B4FD29A0CD0A}" type="datetime1">
              <a:rPr lang="zh-CN" altLang="en-US" smtClean="0"/>
              <a:t>2022/5/19</a:t>
            </a:fld>
            <a:endParaRPr lang="zh-CN" altLang="en-US"/>
          </a:p>
        </p:txBody>
      </p:sp>
      <p:sp>
        <p:nvSpPr>
          <p:cNvPr id="6" name="页脚占位符 5">
            <a:extLst>
              <a:ext uri="{FF2B5EF4-FFF2-40B4-BE49-F238E27FC236}">
                <a16:creationId xmlns:a16="http://schemas.microsoft.com/office/drawing/2014/main" id="{32F6B5C2-9F01-43B4-9D27-5F94A1F3731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2758242-903A-4367-8ECC-437139B4CFFC}"/>
              </a:ext>
            </a:extLst>
          </p:cNvPr>
          <p:cNvSpPr>
            <a:spLocks noGrp="1"/>
          </p:cNvSpPr>
          <p:nvPr>
            <p:ph type="sldNum" sz="quarter" idx="12"/>
          </p:nvPr>
        </p:nvSpPr>
        <p:spPr/>
        <p:txBody>
          <a:bodyPr/>
          <a:lstStyle/>
          <a:p>
            <a:fld id="{F38C0EE9-3611-45BB-82B5-98AF4C41692A}" type="slidenum">
              <a:rPr lang="zh-CN" altLang="en-US" smtClean="0"/>
              <a:t>‹#›</a:t>
            </a:fld>
            <a:endParaRPr lang="zh-CN" altLang="en-US"/>
          </a:p>
        </p:txBody>
      </p:sp>
    </p:spTree>
    <p:extLst>
      <p:ext uri="{BB962C8B-B14F-4D97-AF65-F5344CB8AC3E}">
        <p14:creationId xmlns:p14="http://schemas.microsoft.com/office/powerpoint/2010/main" val="815694495"/>
      </p:ext>
    </p:extLst>
  </p:cSld>
  <p:clrMapOvr>
    <a:masterClrMapping/>
  </p:clrMapOvr>
  <mc:AlternateContent xmlns:mc="http://schemas.openxmlformats.org/markup-compatibility/2006" xmlns:p14="http://schemas.microsoft.com/office/powerpoint/2010/main">
    <mc:Choice Requires="p14">
      <p:transition spd="med" p14:dur="600">
        <p:push dir="u"/>
      </p:transition>
    </mc:Choice>
    <mc:Fallback xmlns="">
      <p:transition spd="med">
        <p:push dir="u"/>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2D3BEA6-DCF6-4D5A-935D-08E17F3FB35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9D956AA5-279B-42C7-BB32-E5909FC397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AD3BA786-4507-47F8-AB67-EAA4B65DED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35728F82-8739-4853-A022-50403AA4C9B6}"/>
              </a:ext>
            </a:extLst>
          </p:cNvPr>
          <p:cNvSpPr>
            <a:spLocks noGrp="1"/>
          </p:cNvSpPr>
          <p:nvPr>
            <p:ph type="dt" sz="half" idx="10"/>
          </p:nvPr>
        </p:nvSpPr>
        <p:spPr/>
        <p:txBody>
          <a:bodyPr/>
          <a:lstStyle/>
          <a:p>
            <a:fld id="{D339852A-1798-4E80-A064-FE977286CEC7}" type="datetime1">
              <a:rPr lang="zh-CN" altLang="en-US" smtClean="0"/>
              <a:t>2022/5/19</a:t>
            </a:fld>
            <a:endParaRPr lang="zh-CN" altLang="en-US"/>
          </a:p>
        </p:txBody>
      </p:sp>
      <p:sp>
        <p:nvSpPr>
          <p:cNvPr id="6" name="页脚占位符 5">
            <a:extLst>
              <a:ext uri="{FF2B5EF4-FFF2-40B4-BE49-F238E27FC236}">
                <a16:creationId xmlns:a16="http://schemas.microsoft.com/office/drawing/2014/main" id="{078B6257-9289-46A8-91B6-33CAE0F605C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C459DA7F-217B-4349-B994-39D9AC0F08FA}"/>
              </a:ext>
            </a:extLst>
          </p:cNvPr>
          <p:cNvSpPr>
            <a:spLocks noGrp="1"/>
          </p:cNvSpPr>
          <p:nvPr>
            <p:ph type="sldNum" sz="quarter" idx="12"/>
          </p:nvPr>
        </p:nvSpPr>
        <p:spPr/>
        <p:txBody>
          <a:bodyPr/>
          <a:lstStyle/>
          <a:p>
            <a:fld id="{F38C0EE9-3611-45BB-82B5-98AF4C41692A}" type="slidenum">
              <a:rPr lang="zh-CN" altLang="en-US" smtClean="0"/>
              <a:t>‹#›</a:t>
            </a:fld>
            <a:endParaRPr lang="zh-CN" altLang="en-US"/>
          </a:p>
        </p:txBody>
      </p:sp>
    </p:spTree>
    <p:extLst>
      <p:ext uri="{BB962C8B-B14F-4D97-AF65-F5344CB8AC3E}">
        <p14:creationId xmlns:p14="http://schemas.microsoft.com/office/powerpoint/2010/main" val="2237164720"/>
      </p:ext>
    </p:extLst>
  </p:cSld>
  <p:clrMapOvr>
    <a:masterClrMapping/>
  </p:clrMapOvr>
  <mc:AlternateContent xmlns:mc="http://schemas.openxmlformats.org/markup-compatibility/2006" xmlns:p14="http://schemas.microsoft.com/office/powerpoint/2010/main">
    <mc:Choice Requires="p14">
      <p:transition spd="med" p14:dur="600">
        <p:push dir="u"/>
      </p:transition>
    </mc:Choice>
    <mc:Fallback xmlns="">
      <p:transition spd="med">
        <p:push dir="u"/>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86FFF93-7CF0-42C1-9B4A-0465726470F3}"/>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EB8F9110-E089-4998-9883-1CBCB124A951}"/>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32E80AC-4255-4971-A3EE-81BB84A1B591}"/>
              </a:ext>
            </a:extLst>
          </p:cNvPr>
          <p:cNvSpPr>
            <a:spLocks noGrp="1"/>
          </p:cNvSpPr>
          <p:nvPr>
            <p:ph type="dt" sz="half" idx="10"/>
          </p:nvPr>
        </p:nvSpPr>
        <p:spPr/>
        <p:txBody>
          <a:bodyPr/>
          <a:lstStyle/>
          <a:p>
            <a:fld id="{77A1447B-A624-4E48-91F4-323AB5C70A5E}" type="datetime1">
              <a:rPr lang="zh-CN" altLang="en-US" smtClean="0"/>
              <a:t>2022/5/19</a:t>
            </a:fld>
            <a:endParaRPr lang="zh-CN" altLang="en-US"/>
          </a:p>
        </p:txBody>
      </p:sp>
      <p:sp>
        <p:nvSpPr>
          <p:cNvPr id="5" name="页脚占位符 4">
            <a:extLst>
              <a:ext uri="{FF2B5EF4-FFF2-40B4-BE49-F238E27FC236}">
                <a16:creationId xmlns:a16="http://schemas.microsoft.com/office/drawing/2014/main" id="{AD906150-68DE-4532-9BA5-496BC70212A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748223C-1751-476C-90A8-56AA51D54682}"/>
              </a:ext>
            </a:extLst>
          </p:cNvPr>
          <p:cNvSpPr>
            <a:spLocks noGrp="1"/>
          </p:cNvSpPr>
          <p:nvPr>
            <p:ph type="sldNum" sz="quarter" idx="12"/>
          </p:nvPr>
        </p:nvSpPr>
        <p:spPr/>
        <p:txBody>
          <a:bodyPr/>
          <a:lstStyle/>
          <a:p>
            <a:fld id="{F38C0EE9-3611-45BB-82B5-98AF4C41692A}" type="slidenum">
              <a:rPr lang="zh-CN" altLang="en-US" smtClean="0"/>
              <a:t>‹#›</a:t>
            </a:fld>
            <a:endParaRPr lang="zh-CN" altLang="en-US"/>
          </a:p>
        </p:txBody>
      </p:sp>
    </p:spTree>
    <p:extLst>
      <p:ext uri="{BB962C8B-B14F-4D97-AF65-F5344CB8AC3E}">
        <p14:creationId xmlns:p14="http://schemas.microsoft.com/office/powerpoint/2010/main" val="3885169739"/>
      </p:ext>
    </p:extLst>
  </p:cSld>
  <p:clrMapOvr>
    <a:masterClrMapping/>
  </p:clrMapOvr>
  <mc:AlternateContent xmlns:mc="http://schemas.openxmlformats.org/markup-compatibility/2006" xmlns:p14="http://schemas.microsoft.com/office/powerpoint/2010/main">
    <mc:Choice Requires="p14">
      <p:transition spd="med" p14:dur="600">
        <p:push dir="u"/>
      </p:transition>
    </mc:Choice>
    <mc:Fallback xmlns="">
      <p:transition spd="med">
        <p:push dir="u"/>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35778DAC-7E78-42C9-9965-9FBEF02A4BC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06EA5C82-3C51-4D8A-9EC8-A45F381E394D}"/>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288366F-6E80-4A23-8643-EA01B204067D}"/>
              </a:ext>
            </a:extLst>
          </p:cNvPr>
          <p:cNvSpPr>
            <a:spLocks noGrp="1"/>
          </p:cNvSpPr>
          <p:nvPr>
            <p:ph type="dt" sz="half" idx="10"/>
          </p:nvPr>
        </p:nvSpPr>
        <p:spPr/>
        <p:txBody>
          <a:bodyPr/>
          <a:lstStyle/>
          <a:p>
            <a:fld id="{1276FBCE-3F80-4603-9748-5215146329E3}" type="datetime1">
              <a:rPr lang="zh-CN" altLang="en-US" smtClean="0"/>
              <a:t>2022/5/19</a:t>
            </a:fld>
            <a:endParaRPr lang="zh-CN" altLang="en-US"/>
          </a:p>
        </p:txBody>
      </p:sp>
      <p:sp>
        <p:nvSpPr>
          <p:cNvPr id="5" name="页脚占位符 4">
            <a:extLst>
              <a:ext uri="{FF2B5EF4-FFF2-40B4-BE49-F238E27FC236}">
                <a16:creationId xmlns:a16="http://schemas.microsoft.com/office/drawing/2014/main" id="{817A9D38-F7F8-447E-8A21-97C4AB3EF99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010EA47-F39C-449B-AD60-69E9760567B2}"/>
              </a:ext>
            </a:extLst>
          </p:cNvPr>
          <p:cNvSpPr>
            <a:spLocks noGrp="1"/>
          </p:cNvSpPr>
          <p:nvPr>
            <p:ph type="sldNum" sz="quarter" idx="12"/>
          </p:nvPr>
        </p:nvSpPr>
        <p:spPr/>
        <p:txBody>
          <a:bodyPr/>
          <a:lstStyle/>
          <a:p>
            <a:fld id="{F38C0EE9-3611-45BB-82B5-98AF4C41692A}" type="slidenum">
              <a:rPr lang="zh-CN" altLang="en-US" smtClean="0"/>
              <a:t>‹#›</a:t>
            </a:fld>
            <a:endParaRPr lang="zh-CN" altLang="en-US"/>
          </a:p>
        </p:txBody>
      </p:sp>
    </p:spTree>
    <p:extLst>
      <p:ext uri="{BB962C8B-B14F-4D97-AF65-F5344CB8AC3E}">
        <p14:creationId xmlns:p14="http://schemas.microsoft.com/office/powerpoint/2010/main" val="3768723674"/>
      </p:ext>
    </p:extLst>
  </p:cSld>
  <p:clrMapOvr>
    <a:masterClrMapping/>
  </p:clrMapOvr>
  <mc:AlternateContent xmlns:mc="http://schemas.openxmlformats.org/markup-compatibility/2006" xmlns:p14="http://schemas.microsoft.com/office/powerpoint/2010/main">
    <mc:Choice Requires="p14">
      <p:transition spd="med" p14:dur="600">
        <p:push dir="u"/>
      </p:transition>
    </mc:Choice>
    <mc:Fallback xmlns="">
      <p:transition spd="med">
        <p:push dir="u"/>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r="91000" b="85000"/>
          </a:stretch>
        </a:blip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4A173B3-93E9-4294-8F75-A07B2DAE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E495DB1C-EFA6-4E6F-98B6-610296A508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16DF5A2-42FA-4E34-8DFC-74EDFA0617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F6D428-97D9-44FF-A79B-043A144FC2B6}" type="datetime1">
              <a:rPr lang="zh-CN" altLang="en-US" smtClean="0"/>
              <a:t>2022/5/19</a:t>
            </a:fld>
            <a:endParaRPr lang="zh-CN" altLang="en-US"/>
          </a:p>
        </p:txBody>
      </p:sp>
      <p:sp>
        <p:nvSpPr>
          <p:cNvPr id="5" name="页脚占位符 4">
            <a:extLst>
              <a:ext uri="{FF2B5EF4-FFF2-40B4-BE49-F238E27FC236}">
                <a16:creationId xmlns:a16="http://schemas.microsoft.com/office/drawing/2014/main" id="{0CE5D307-1BA8-46D5-B12F-D6FCCC505D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F5E6DE67-E8C4-4BBC-AA27-FFA68DADB3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8C0EE9-3611-45BB-82B5-98AF4C41692A}" type="slidenum">
              <a:rPr lang="zh-CN" altLang="en-US" smtClean="0"/>
              <a:t>‹#›</a:t>
            </a:fld>
            <a:endParaRPr lang="zh-CN" altLang="en-US"/>
          </a:p>
        </p:txBody>
      </p:sp>
    </p:spTree>
    <p:extLst>
      <p:ext uri="{BB962C8B-B14F-4D97-AF65-F5344CB8AC3E}">
        <p14:creationId xmlns:p14="http://schemas.microsoft.com/office/powerpoint/2010/main" val="23894100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F265DA8A-B5B1-4640-AF58-83917C7B8F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C3605C89-DE5E-4586-A9CA-A5A05BC2E4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2A9B61C-5441-4F05-ADDB-AFC7C35A72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C8E469-2CA4-413D-B823-AAB0B4D4E0C6}" type="datetime1">
              <a:rPr lang="zh-CN" altLang="en-US" smtClean="0"/>
              <a:t>2022/5/19</a:t>
            </a:fld>
            <a:endParaRPr lang="zh-CN" altLang="en-US"/>
          </a:p>
        </p:txBody>
      </p:sp>
      <p:sp>
        <p:nvSpPr>
          <p:cNvPr id="5" name="页脚占位符 4">
            <a:extLst>
              <a:ext uri="{FF2B5EF4-FFF2-40B4-BE49-F238E27FC236}">
                <a16:creationId xmlns:a16="http://schemas.microsoft.com/office/drawing/2014/main" id="{A7DB3D09-DA93-4AC1-941B-CE04D15193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660C80EA-0079-44B2-8526-B0927810AC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8C0EE9-3611-45BB-82B5-98AF4C41692A}" type="slidenum">
              <a:rPr lang="zh-CN" altLang="en-US" smtClean="0"/>
              <a:t>‹#›</a:t>
            </a:fld>
            <a:endParaRPr lang="zh-CN" altLang="en-US"/>
          </a:p>
        </p:txBody>
      </p:sp>
    </p:spTree>
    <p:extLst>
      <p:ext uri="{BB962C8B-B14F-4D97-AF65-F5344CB8AC3E}">
        <p14:creationId xmlns:p14="http://schemas.microsoft.com/office/powerpoint/2010/main" val="183724973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med" p14:dur="600">
        <p:push dir="u"/>
      </p:transition>
    </mc:Choice>
    <mc:Fallback xmlns="">
      <p:transition spd="med">
        <p:push dir="u"/>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2.xml"/><Relationship Id="rId1" Type="http://schemas.openxmlformats.org/officeDocument/2006/relationships/themeOverride" Target="../theme/themeOverride1.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96DAC541-7B7A-43D3-8B79-37D633B846F1}">
                <asvg:svgBlip xmlns:asvg="http://schemas.microsoft.com/office/drawing/2016/SVG/main" r:embed="rId4"/>
              </a:ext>
            </a:extLst>
          </a:blip>
          <a:srcRect/>
          <a:stretch>
            <a:fillRect r="45000" b="81000"/>
          </a:stretch>
        </a:blip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27E41F-32AA-43B4-B7F1-0C2B734DB207}"/>
              </a:ext>
            </a:extLst>
          </p:cNvPr>
          <p:cNvSpPr>
            <a:spLocks noGrp="1"/>
          </p:cNvSpPr>
          <p:nvPr>
            <p:ph type="ctrTitle"/>
          </p:nvPr>
        </p:nvSpPr>
        <p:spPr>
          <a:xfrm>
            <a:off x="1381496" y="1692379"/>
            <a:ext cx="9144000" cy="2387600"/>
          </a:xfrm>
        </p:spPr>
        <p:txBody>
          <a:bodyPr>
            <a:normAutofit/>
          </a:bodyPr>
          <a:lstStyle/>
          <a:p>
            <a:r>
              <a:rPr lang="zh-CN" altLang="en-US" dirty="0"/>
              <a:t>脂蛋白网络研究</a:t>
            </a:r>
          </a:p>
        </p:txBody>
      </p:sp>
      <p:sp>
        <p:nvSpPr>
          <p:cNvPr id="3" name="副标题 2">
            <a:extLst>
              <a:ext uri="{FF2B5EF4-FFF2-40B4-BE49-F238E27FC236}">
                <a16:creationId xmlns:a16="http://schemas.microsoft.com/office/drawing/2014/main" id="{376B5C26-4F01-4BC1-BD4D-55C15E5828AC}"/>
              </a:ext>
            </a:extLst>
          </p:cNvPr>
          <p:cNvSpPr>
            <a:spLocks noGrp="1"/>
          </p:cNvSpPr>
          <p:nvPr>
            <p:ph type="subTitle" idx="1"/>
          </p:nvPr>
        </p:nvSpPr>
        <p:spPr>
          <a:xfrm>
            <a:off x="1381496" y="4516438"/>
            <a:ext cx="9144000" cy="1655762"/>
          </a:xfrm>
        </p:spPr>
        <p:txBody>
          <a:bodyPr/>
          <a:lstStyle/>
          <a:p>
            <a:endParaRPr lang="zh-CN" altLang="en-US" dirty="0"/>
          </a:p>
        </p:txBody>
      </p:sp>
    </p:spTree>
    <p:extLst>
      <p:ext uri="{BB962C8B-B14F-4D97-AF65-F5344CB8AC3E}">
        <p14:creationId xmlns:p14="http://schemas.microsoft.com/office/powerpoint/2010/main" val="34290695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33C523F-810A-5143-91D1-9CB36169C7F7}"/>
              </a:ext>
            </a:extLst>
          </p:cNvPr>
          <p:cNvSpPr>
            <a:spLocks noGrp="1"/>
          </p:cNvSpPr>
          <p:nvPr>
            <p:ph type="title"/>
          </p:nvPr>
        </p:nvSpPr>
        <p:spPr>
          <a:xfrm>
            <a:off x="838200" y="365125"/>
            <a:ext cx="10515600" cy="1325563"/>
          </a:xfrm>
        </p:spPr>
        <p:txBody>
          <a:bodyPr/>
          <a:lstStyle/>
          <a:p>
            <a:r>
              <a:rPr kumimoji="1" lang="zh-CN" altLang="en-US" dirty="0"/>
              <a:t>﻿相关系数</a:t>
            </a:r>
          </a:p>
        </p:txBody>
      </p:sp>
      <p:sp>
        <p:nvSpPr>
          <p:cNvPr id="3" name="内容占位符 2">
            <a:extLst>
              <a:ext uri="{FF2B5EF4-FFF2-40B4-BE49-F238E27FC236}">
                <a16:creationId xmlns:a16="http://schemas.microsoft.com/office/drawing/2014/main" id="{AD986C3E-B636-A84B-BFEB-32619D77B826}"/>
              </a:ext>
            </a:extLst>
          </p:cNvPr>
          <p:cNvSpPr>
            <a:spLocks noGrp="1"/>
          </p:cNvSpPr>
          <p:nvPr>
            <p:ph idx="1"/>
          </p:nvPr>
        </p:nvSpPr>
        <p:spPr>
          <a:xfrm>
            <a:off x="8032103" y="1690688"/>
            <a:ext cx="3375041" cy="4351338"/>
          </a:xfrm>
        </p:spPr>
        <p:txBody>
          <a:bodyPr>
            <a:normAutofit/>
          </a:bodyPr>
          <a:lstStyle/>
          <a:p>
            <a:r>
              <a:rPr kumimoji="1" lang="zh-CN" altLang="en-US" sz="2400" dirty="0"/>
              <a:t>﻿</a:t>
            </a:r>
            <a:r>
              <a:rPr kumimoji="1" lang="en-US" altLang="zh-CN" sz="2400" dirty="0"/>
              <a:t>109</a:t>
            </a:r>
            <a:r>
              <a:rPr kumimoji="1" lang="zh-CN" altLang="en-US" sz="2400" dirty="0"/>
              <a:t>蛋白质，</a:t>
            </a:r>
            <a:r>
              <a:rPr kumimoji="1" lang="en-US" altLang="zh-CN" sz="2400" dirty="0"/>
              <a:t>191</a:t>
            </a:r>
            <a:r>
              <a:rPr kumimoji="1" lang="zh-CN" altLang="en-US" sz="2400" dirty="0"/>
              <a:t>脂质</a:t>
            </a:r>
            <a:endParaRPr kumimoji="1" lang="en-US" altLang="zh-CN" sz="2400" dirty="0"/>
          </a:p>
          <a:p>
            <a:endParaRPr kumimoji="1" lang="en-US" altLang="zh-CN" sz="2400" dirty="0"/>
          </a:p>
          <a:p>
            <a:r>
              <a:rPr kumimoji="1" lang="en-US" altLang="zh-CN" sz="2400" dirty="0"/>
              <a:t>44850</a:t>
            </a:r>
            <a:r>
              <a:rPr kumimoji="1" lang="zh-CN" altLang="en-US" sz="2400" dirty="0"/>
              <a:t>个组合</a:t>
            </a:r>
          </a:p>
        </p:txBody>
      </p:sp>
      <p:pic>
        <p:nvPicPr>
          <p:cNvPr id="6" name="图片 5">
            <a:extLst>
              <a:ext uri="{FF2B5EF4-FFF2-40B4-BE49-F238E27FC236}">
                <a16:creationId xmlns:a16="http://schemas.microsoft.com/office/drawing/2014/main" id="{778CE6B6-FD0F-41BA-9727-63D4224904A0}"/>
              </a:ext>
            </a:extLst>
          </p:cNvPr>
          <p:cNvPicPr>
            <a:picLocks noChangeAspect="1"/>
          </p:cNvPicPr>
          <p:nvPr/>
        </p:nvPicPr>
        <p:blipFill rotWithShape="1">
          <a:blip r:embed="rId3"/>
          <a:srcRect t="1" b="40091"/>
          <a:stretch/>
        </p:blipFill>
        <p:spPr>
          <a:xfrm>
            <a:off x="830580" y="1322073"/>
            <a:ext cx="7102455" cy="1228088"/>
          </a:xfrm>
          <a:prstGeom prst="rect">
            <a:avLst/>
          </a:prstGeom>
        </p:spPr>
      </p:pic>
      <p:pic>
        <p:nvPicPr>
          <p:cNvPr id="8" name="图片 7">
            <a:extLst>
              <a:ext uri="{FF2B5EF4-FFF2-40B4-BE49-F238E27FC236}">
                <a16:creationId xmlns:a16="http://schemas.microsoft.com/office/drawing/2014/main" id="{19C4334C-6F7C-4A9A-9967-0B013D70AFB7}"/>
              </a:ext>
            </a:extLst>
          </p:cNvPr>
          <p:cNvPicPr>
            <a:picLocks noChangeAspect="1"/>
          </p:cNvPicPr>
          <p:nvPr/>
        </p:nvPicPr>
        <p:blipFill>
          <a:blip r:embed="rId4"/>
          <a:stretch>
            <a:fillRect/>
          </a:stretch>
        </p:blipFill>
        <p:spPr>
          <a:xfrm>
            <a:off x="792476" y="2856126"/>
            <a:ext cx="7178662" cy="1585097"/>
          </a:xfrm>
          <a:prstGeom prst="rect">
            <a:avLst/>
          </a:prstGeom>
        </p:spPr>
      </p:pic>
      <p:pic>
        <p:nvPicPr>
          <p:cNvPr id="10" name="图片 9">
            <a:extLst>
              <a:ext uri="{FF2B5EF4-FFF2-40B4-BE49-F238E27FC236}">
                <a16:creationId xmlns:a16="http://schemas.microsoft.com/office/drawing/2014/main" id="{CF4AD8C9-0BA6-4843-A127-11242479B778}"/>
              </a:ext>
            </a:extLst>
          </p:cNvPr>
          <p:cNvPicPr>
            <a:picLocks noChangeAspect="1"/>
          </p:cNvPicPr>
          <p:nvPr/>
        </p:nvPicPr>
        <p:blipFill>
          <a:blip r:embed="rId5"/>
          <a:stretch>
            <a:fillRect/>
          </a:stretch>
        </p:blipFill>
        <p:spPr>
          <a:xfrm>
            <a:off x="784856" y="4747189"/>
            <a:ext cx="7193903" cy="1577477"/>
          </a:xfrm>
          <a:prstGeom prst="rect">
            <a:avLst/>
          </a:prstGeom>
        </p:spPr>
      </p:pic>
      <p:sp>
        <p:nvSpPr>
          <p:cNvPr id="11" name="灯片编号占位符 10">
            <a:extLst>
              <a:ext uri="{FF2B5EF4-FFF2-40B4-BE49-F238E27FC236}">
                <a16:creationId xmlns:a16="http://schemas.microsoft.com/office/drawing/2014/main" id="{B7249162-B6DB-40B6-AEF1-8E77C41D9228}"/>
              </a:ext>
            </a:extLst>
          </p:cNvPr>
          <p:cNvSpPr>
            <a:spLocks noGrp="1"/>
          </p:cNvSpPr>
          <p:nvPr>
            <p:ph type="sldNum" sz="quarter" idx="12"/>
          </p:nvPr>
        </p:nvSpPr>
        <p:spPr/>
        <p:txBody>
          <a:bodyPr/>
          <a:lstStyle/>
          <a:p>
            <a:fld id="{F38C0EE9-3611-45BB-82B5-98AF4C41692A}" type="slidenum">
              <a:rPr lang="zh-CN" altLang="en-US" sz="1600" smtClean="0"/>
              <a:t>2</a:t>
            </a:fld>
            <a:endParaRPr lang="zh-CN" altLang="en-US" sz="1600" dirty="0"/>
          </a:p>
        </p:txBody>
      </p:sp>
    </p:spTree>
    <p:extLst>
      <p:ext uri="{BB962C8B-B14F-4D97-AF65-F5344CB8AC3E}">
        <p14:creationId xmlns:p14="http://schemas.microsoft.com/office/powerpoint/2010/main" val="468989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5EC6925F-A355-44A8-AC20-B37B983FC684}"/>
              </a:ext>
            </a:extLst>
          </p:cNvPr>
          <p:cNvPicPr>
            <a:picLocks noChangeAspect="1"/>
          </p:cNvPicPr>
          <p:nvPr/>
        </p:nvPicPr>
        <p:blipFill>
          <a:blip r:embed="rId3"/>
          <a:stretch>
            <a:fillRect/>
          </a:stretch>
        </p:blipFill>
        <p:spPr>
          <a:xfrm>
            <a:off x="386787" y="1395585"/>
            <a:ext cx="6614353" cy="4960765"/>
          </a:xfrm>
          <a:prstGeom prst="rect">
            <a:avLst/>
          </a:prstGeom>
        </p:spPr>
      </p:pic>
      <p:sp>
        <p:nvSpPr>
          <p:cNvPr id="2" name="标题 1">
            <a:extLst>
              <a:ext uri="{FF2B5EF4-FFF2-40B4-BE49-F238E27FC236}">
                <a16:creationId xmlns:a16="http://schemas.microsoft.com/office/drawing/2014/main" id="{233C523F-810A-5143-91D1-9CB36169C7F7}"/>
              </a:ext>
            </a:extLst>
          </p:cNvPr>
          <p:cNvSpPr>
            <a:spLocks noGrp="1"/>
          </p:cNvSpPr>
          <p:nvPr>
            <p:ph type="title"/>
          </p:nvPr>
        </p:nvSpPr>
        <p:spPr/>
        <p:txBody>
          <a:bodyPr/>
          <a:lstStyle/>
          <a:p>
            <a:r>
              <a:rPr kumimoji="1" lang="zh-CN" altLang="en-US" dirty="0"/>
              <a:t>﻿数据选择</a:t>
            </a:r>
            <a:r>
              <a:rPr kumimoji="1" lang="en-US" altLang="zh-CN" dirty="0"/>
              <a:t>-</a:t>
            </a:r>
            <a:r>
              <a:rPr kumimoji="1" lang="en-US" altLang="zh-CN" dirty="0" err="1"/>
              <a:t>pvalue</a:t>
            </a:r>
            <a:endParaRPr kumimoji="1" lang="zh-CN" altLang="en-US" dirty="0"/>
          </a:p>
        </p:txBody>
      </p:sp>
      <p:sp>
        <p:nvSpPr>
          <p:cNvPr id="3" name="内容占位符 2">
            <a:extLst>
              <a:ext uri="{FF2B5EF4-FFF2-40B4-BE49-F238E27FC236}">
                <a16:creationId xmlns:a16="http://schemas.microsoft.com/office/drawing/2014/main" id="{AD986C3E-B636-A84B-BFEB-32619D77B826}"/>
              </a:ext>
            </a:extLst>
          </p:cNvPr>
          <p:cNvSpPr>
            <a:spLocks noGrp="1"/>
          </p:cNvSpPr>
          <p:nvPr>
            <p:ph idx="1"/>
          </p:nvPr>
        </p:nvSpPr>
        <p:spPr>
          <a:xfrm>
            <a:off x="7303625" y="1690688"/>
            <a:ext cx="4501588" cy="4351338"/>
          </a:xfrm>
        </p:spPr>
        <p:txBody>
          <a:bodyPr>
            <a:normAutofit/>
          </a:bodyPr>
          <a:lstStyle/>
          <a:p>
            <a:r>
              <a:rPr kumimoji="1" lang="zh-CN" altLang="en-US" dirty="0"/>
              <a:t>﻿至少一个分子为蛋白质</a:t>
            </a:r>
            <a:endParaRPr kumimoji="1" lang="en-US" altLang="zh-CN" dirty="0"/>
          </a:p>
          <a:p>
            <a:endParaRPr kumimoji="1" lang="en-US" altLang="zh-CN" dirty="0"/>
          </a:p>
          <a:p>
            <a:r>
              <a:rPr kumimoji="1" lang="en-US" altLang="zh-CN" dirty="0" err="1"/>
              <a:t>acs</a:t>
            </a:r>
            <a:r>
              <a:rPr kumimoji="1" lang="zh-CN" altLang="en-US" dirty="0"/>
              <a:t>与</a:t>
            </a:r>
            <a:r>
              <a:rPr kumimoji="1" lang="en-US" altLang="zh-CN" dirty="0"/>
              <a:t>nor</a:t>
            </a:r>
            <a:r>
              <a:rPr kumimoji="1" lang="zh-CN" altLang="en-US" dirty="0"/>
              <a:t>的相关系数各</a:t>
            </a:r>
            <a:r>
              <a:rPr kumimoji="1" lang="en-US" altLang="zh-CN" dirty="0"/>
              <a:t>15</a:t>
            </a:r>
            <a:r>
              <a:rPr kumimoji="1" lang="zh-CN" altLang="en-US" dirty="0"/>
              <a:t>个计算</a:t>
            </a:r>
            <a:r>
              <a:rPr kumimoji="1" lang="en-US" altLang="zh-CN" dirty="0"/>
              <a:t>p</a:t>
            </a:r>
            <a:r>
              <a:rPr kumimoji="1" lang="zh-CN" altLang="en-US" dirty="0"/>
              <a:t>值，选</a:t>
            </a:r>
            <a:r>
              <a:rPr kumimoji="1" lang="en-US" altLang="zh-CN" dirty="0"/>
              <a:t>p&lt;0.05</a:t>
            </a:r>
          </a:p>
          <a:p>
            <a:endParaRPr kumimoji="1" lang="en-US" altLang="zh-CN" dirty="0"/>
          </a:p>
          <a:p>
            <a:r>
              <a:rPr kumimoji="1" lang="en-US" altLang="zh-CN" dirty="0"/>
              <a:t>2634</a:t>
            </a:r>
            <a:r>
              <a:rPr kumimoji="1" lang="zh-CN" altLang="en-US" dirty="0"/>
              <a:t>个组合</a:t>
            </a:r>
          </a:p>
        </p:txBody>
      </p:sp>
      <p:sp>
        <p:nvSpPr>
          <p:cNvPr id="4" name="灯片编号占位符 3">
            <a:extLst>
              <a:ext uri="{FF2B5EF4-FFF2-40B4-BE49-F238E27FC236}">
                <a16:creationId xmlns:a16="http://schemas.microsoft.com/office/drawing/2014/main" id="{B85F9C62-4BAB-4675-8525-1D4105DD4911}"/>
              </a:ext>
            </a:extLst>
          </p:cNvPr>
          <p:cNvSpPr>
            <a:spLocks noGrp="1"/>
          </p:cNvSpPr>
          <p:nvPr>
            <p:ph type="sldNum" sz="quarter" idx="12"/>
          </p:nvPr>
        </p:nvSpPr>
        <p:spPr/>
        <p:txBody>
          <a:bodyPr/>
          <a:lstStyle/>
          <a:p>
            <a:fld id="{F38C0EE9-3611-45BB-82B5-98AF4C41692A}" type="slidenum">
              <a:rPr lang="zh-CN" altLang="en-US" smtClean="0"/>
              <a:t>3</a:t>
            </a:fld>
            <a:endParaRPr lang="zh-CN" altLang="en-US"/>
          </a:p>
        </p:txBody>
      </p:sp>
    </p:spTree>
    <p:extLst>
      <p:ext uri="{BB962C8B-B14F-4D97-AF65-F5344CB8AC3E}">
        <p14:creationId xmlns:p14="http://schemas.microsoft.com/office/powerpoint/2010/main" val="4203608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0807F83-41CD-6949-B236-5ADD026C99EB}"/>
              </a:ext>
            </a:extLst>
          </p:cNvPr>
          <p:cNvSpPr>
            <a:spLocks noGrp="1"/>
          </p:cNvSpPr>
          <p:nvPr>
            <p:ph type="title"/>
          </p:nvPr>
        </p:nvSpPr>
        <p:spPr/>
        <p:txBody>
          <a:bodyPr/>
          <a:lstStyle/>
          <a:p>
            <a:r>
              <a:rPr kumimoji="1" lang="zh-CN" altLang="en-US" dirty="0"/>
              <a:t>不同组与平均值的距离</a:t>
            </a:r>
          </a:p>
        </p:txBody>
      </p:sp>
      <p:sp>
        <p:nvSpPr>
          <p:cNvPr id="3" name="内容占位符 2">
            <a:extLst>
              <a:ext uri="{FF2B5EF4-FFF2-40B4-BE49-F238E27FC236}">
                <a16:creationId xmlns:a16="http://schemas.microsoft.com/office/drawing/2014/main" id="{52225AB3-DB26-1649-AEB6-899E1DDCA9BE}"/>
              </a:ext>
            </a:extLst>
          </p:cNvPr>
          <p:cNvSpPr>
            <a:spLocks noGrp="1"/>
          </p:cNvSpPr>
          <p:nvPr>
            <p:ph idx="1"/>
          </p:nvPr>
        </p:nvSpPr>
        <p:spPr>
          <a:xfrm>
            <a:off x="7954456" y="1825625"/>
            <a:ext cx="3467924" cy="4351338"/>
          </a:xfrm>
        </p:spPr>
        <p:txBody>
          <a:bodyPr/>
          <a:lstStyle/>
          <a:p>
            <a:r>
              <a:rPr kumimoji="1" lang="en-US" altLang="zh-CN" dirty="0"/>
              <a:t>KNN</a:t>
            </a:r>
            <a:r>
              <a:rPr kumimoji="1" lang="zh-CN" altLang="en-US" dirty="0"/>
              <a:t>分类预测</a:t>
            </a:r>
            <a:r>
              <a:rPr kumimoji="1" lang="en-US" altLang="zh-CN" dirty="0"/>
              <a:t>1M</a:t>
            </a:r>
          </a:p>
          <a:p>
            <a:r>
              <a:rPr kumimoji="1" lang="en-US" altLang="zh-CN" dirty="0"/>
              <a:t>11nor+4acs</a:t>
            </a:r>
            <a:endParaRPr kumimoji="1" lang="zh-CN" altLang="en-US" dirty="0"/>
          </a:p>
          <a:p>
            <a:endParaRPr kumimoji="1" lang="zh-CN" altLang="en-US" dirty="0"/>
          </a:p>
        </p:txBody>
      </p:sp>
      <p:sp>
        <p:nvSpPr>
          <p:cNvPr id="5" name="灯片编号占位符 4">
            <a:extLst>
              <a:ext uri="{FF2B5EF4-FFF2-40B4-BE49-F238E27FC236}">
                <a16:creationId xmlns:a16="http://schemas.microsoft.com/office/drawing/2014/main" id="{AE63F54E-A442-4DC5-B593-74F602B5F67A}"/>
              </a:ext>
            </a:extLst>
          </p:cNvPr>
          <p:cNvSpPr>
            <a:spLocks noGrp="1"/>
          </p:cNvSpPr>
          <p:nvPr>
            <p:ph type="sldNum" sz="quarter" idx="12"/>
          </p:nvPr>
        </p:nvSpPr>
        <p:spPr/>
        <p:txBody>
          <a:bodyPr/>
          <a:lstStyle/>
          <a:p>
            <a:fld id="{F38C0EE9-3611-45BB-82B5-98AF4C41692A}" type="slidenum">
              <a:rPr lang="zh-CN" altLang="en-US" smtClean="0"/>
              <a:t>4</a:t>
            </a:fld>
            <a:endParaRPr lang="zh-CN" altLang="en-US"/>
          </a:p>
        </p:txBody>
      </p:sp>
      <p:pic>
        <p:nvPicPr>
          <p:cNvPr id="7" name="图片 6">
            <a:extLst>
              <a:ext uri="{FF2B5EF4-FFF2-40B4-BE49-F238E27FC236}">
                <a16:creationId xmlns:a16="http://schemas.microsoft.com/office/drawing/2014/main" id="{66989E86-41C6-4343-9A06-75538D84A772}"/>
              </a:ext>
            </a:extLst>
          </p:cNvPr>
          <p:cNvPicPr>
            <a:picLocks noChangeAspect="1"/>
          </p:cNvPicPr>
          <p:nvPr/>
        </p:nvPicPr>
        <p:blipFill>
          <a:blip r:embed="rId3"/>
          <a:stretch>
            <a:fillRect/>
          </a:stretch>
        </p:blipFill>
        <p:spPr>
          <a:xfrm>
            <a:off x="1394188" y="1558097"/>
            <a:ext cx="6279424" cy="4442845"/>
          </a:xfrm>
          <a:prstGeom prst="rect">
            <a:avLst/>
          </a:prstGeom>
        </p:spPr>
      </p:pic>
      <p:pic>
        <p:nvPicPr>
          <p:cNvPr id="9" name="图片 8">
            <a:extLst>
              <a:ext uri="{FF2B5EF4-FFF2-40B4-BE49-F238E27FC236}">
                <a16:creationId xmlns:a16="http://schemas.microsoft.com/office/drawing/2014/main" id="{8B495459-EC23-4752-B987-92C4C651B85A}"/>
              </a:ext>
            </a:extLst>
          </p:cNvPr>
          <p:cNvPicPr>
            <a:picLocks noChangeAspect="1"/>
          </p:cNvPicPr>
          <p:nvPr/>
        </p:nvPicPr>
        <p:blipFill>
          <a:blip r:embed="rId4"/>
          <a:stretch>
            <a:fillRect/>
          </a:stretch>
        </p:blipFill>
        <p:spPr>
          <a:xfrm>
            <a:off x="8096143" y="2952737"/>
            <a:ext cx="2461473" cy="297206"/>
          </a:xfrm>
          <a:prstGeom prst="rect">
            <a:avLst/>
          </a:prstGeom>
        </p:spPr>
      </p:pic>
    </p:spTree>
    <p:extLst>
      <p:ext uri="{BB962C8B-B14F-4D97-AF65-F5344CB8AC3E}">
        <p14:creationId xmlns:p14="http://schemas.microsoft.com/office/powerpoint/2010/main" val="549989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6A189A73-2645-487B-BE6C-63F3EA7FB5BA}"/>
              </a:ext>
            </a:extLst>
          </p:cNvPr>
          <p:cNvPicPr>
            <a:picLocks noChangeAspect="1"/>
          </p:cNvPicPr>
          <p:nvPr/>
        </p:nvPicPr>
        <p:blipFill>
          <a:blip r:embed="rId3"/>
          <a:stretch>
            <a:fillRect/>
          </a:stretch>
        </p:blipFill>
        <p:spPr>
          <a:xfrm>
            <a:off x="3036299" y="1411892"/>
            <a:ext cx="5726701" cy="5223255"/>
          </a:xfrm>
          <a:prstGeom prst="rect">
            <a:avLst/>
          </a:prstGeom>
        </p:spPr>
      </p:pic>
      <p:sp>
        <p:nvSpPr>
          <p:cNvPr id="2" name="标题 1">
            <a:extLst>
              <a:ext uri="{FF2B5EF4-FFF2-40B4-BE49-F238E27FC236}">
                <a16:creationId xmlns:a16="http://schemas.microsoft.com/office/drawing/2014/main" id="{B0807F83-41CD-6949-B236-5ADD026C99EB}"/>
              </a:ext>
            </a:extLst>
          </p:cNvPr>
          <p:cNvSpPr>
            <a:spLocks noGrp="1"/>
          </p:cNvSpPr>
          <p:nvPr>
            <p:ph type="title"/>
          </p:nvPr>
        </p:nvSpPr>
        <p:spPr/>
        <p:txBody>
          <a:bodyPr/>
          <a:lstStyle/>
          <a:p>
            <a:r>
              <a:rPr kumimoji="1" lang="zh-CN" altLang="en-US" dirty="0"/>
              <a:t>降维结果</a:t>
            </a:r>
          </a:p>
        </p:txBody>
      </p:sp>
      <p:sp>
        <p:nvSpPr>
          <p:cNvPr id="5" name="灯片编号占位符 4">
            <a:extLst>
              <a:ext uri="{FF2B5EF4-FFF2-40B4-BE49-F238E27FC236}">
                <a16:creationId xmlns:a16="http://schemas.microsoft.com/office/drawing/2014/main" id="{AE63F54E-A442-4DC5-B593-74F602B5F67A}"/>
              </a:ext>
            </a:extLst>
          </p:cNvPr>
          <p:cNvSpPr>
            <a:spLocks noGrp="1"/>
          </p:cNvSpPr>
          <p:nvPr>
            <p:ph type="sldNum" sz="quarter" idx="12"/>
          </p:nvPr>
        </p:nvSpPr>
        <p:spPr/>
        <p:txBody>
          <a:bodyPr/>
          <a:lstStyle/>
          <a:p>
            <a:fld id="{F38C0EE9-3611-45BB-82B5-98AF4C41692A}" type="slidenum">
              <a:rPr lang="zh-CN" altLang="en-US" smtClean="0"/>
              <a:t>5</a:t>
            </a:fld>
            <a:endParaRPr lang="zh-CN" altLang="en-US"/>
          </a:p>
        </p:txBody>
      </p:sp>
    </p:spTree>
    <p:extLst>
      <p:ext uri="{BB962C8B-B14F-4D97-AF65-F5344CB8AC3E}">
        <p14:creationId xmlns:p14="http://schemas.microsoft.com/office/powerpoint/2010/main" val="1789307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47039D6C-09DC-4B89-A0D1-2D8CE5D84D9E}"/>
              </a:ext>
            </a:extLst>
          </p:cNvPr>
          <p:cNvPicPr>
            <a:picLocks noChangeAspect="1"/>
          </p:cNvPicPr>
          <p:nvPr/>
        </p:nvPicPr>
        <p:blipFill rotWithShape="1">
          <a:blip r:embed="rId3"/>
          <a:srcRect l="9506" r="10372" b="1991"/>
          <a:stretch/>
        </p:blipFill>
        <p:spPr>
          <a:xfrm>
            <a:off x="2583180" y="1103310"/>
            <a:ext cx="5897880" cy="5618165"/>
          </a:xfrm>
          <a:prstGeom prst="rect">
            <a:avLst/>
          </a:prstGeom>
        </p:spPr>
      </p:pic>
      <p:sp>
        <p:nvSpPr>
          <p:cNvPr id="2" name="标题 1">
            <a:extLst>
              <a:ext uri="{FF2B5EF4-FFF2-40B4-BE49-F238E27FC236}">
                <a16:creationId xmlns:a16="http://schemas.microsoft.com/office/drawing/2014/main" id="{B0807F83-41CD-6949-B236-5ADD026C99EB}"/>
              </a:ext>
            </a:extLst>
          </p:cNvPr>
          <p:cNvSpPr>
            <a:spLocks noGrp="1"/>
          </p:cNvSpPr>
          <p:nvPr>
            <p:ph type="title"/>
          </p:nvPr>
        </p:nvSpPr>
        <p:spPr/>
        <p:txBody>
          <a:bodyPr/>
          <a:lstStyle/>
          <a:p>
            <a:r>
              <a:rPr kumimoji="1" lang="zh-CN" altLang="en-US" dirty="0"/>
              <a:t>降维结果</a:t>
            </a:r>
          </a:p>
        </p:txBody>
      </p:sp>
      <p:sp>
        <p:nvSpPr>
          <p:cNvPr id="5" name="灯片编号占位符 4">
            <a:extLst>
              <a:ext uri="{FF2B5EF4-FFF2-40B4-BE49-F238E27FC236}">
                <a16:creationId xmlns:a16="http://schemas.microsoft.com/office/drawing/2014/main" id="{AE63F54E-A442-4DC5-B593-74F602B5F67A}"/>
              </a:ext>
            </a:extLst>
          </p:cNvPr>
          <p:cNvSpPr>
            <a:spLocks noGrp="1"/>
          </p:cNvSpPr>
          <p:nvPr>
            <p:ph type="sldNum" sz="quarter" idx="12"/>
          </p:nvPr>
        </p:nvSpPr>
        <p:spPr/>
        <p:txBody>
          <a:bodyPr/>
          <a:lstStyle/>
          <a:p>
            <a:fld id="{F38C0EE9-3611-45BB-82B5-98AF4C41692A}" type="slidenum">
              <a:rPr lang="zh-CN" altLang="en-US" smtClean="0"/>
              <a:t>6</a:t>
            </a:fld>
            <a:endParaRPr lang="zh-CN" altLang="en-US"/>
          </a:p>
        </p:txBody>
      </p:sp>
    </p:spTree>
    <p:extLst>
      <p:ext uri="{BB962C8B-B14F-4D97-AF65-F5344CB8AC3E}">
        <p14:creationId xmlns:p14="http://schemas.microsoft.com/office/powerpoint/2010/main" val="1852997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33C523F-810A-5143-91D1-9CB36169C7F7}"/>
              </a:ext>
            </a:extLst>
          </p:cNvPr>
          <p:cNvSpPr>
            <a:spLocks noGrp="1"/>
          </p:cNvSpPr>
          <p:nvPr>
            <p:ph type="title"/>
          </p:nvPr>
        </p:nvSpPr>
        <p:spPr/>
        <p:txBody>
          <a:bodyPr/>
          <a:lstStyle/>
          <a:p>
            <a:r>
              <a:rPr kumimoji="1" lang="zh-CN" altLang="en-US" dirty="0"/>
              <a:t>﻿数据选择</a:t>
            </a:r>
            <a:r>
              <a:rPr kumimoji="1" lang="en-US" altLang="zh-CN" dirty="0"/>
              <a:t>- </a:t>
            </a:r>
            <a:r>
              <a:rPr kumimoji="1" lang="en-US" altLang="zh-CN" dirty="0" err="1"/>
              <a:t>pvalue</a:t>
            </a:r>
            <a:r>
              <a:rPr kumimoji="1" lang="en-US" altLang="zh-CN" dirty="0"/>
              <a:t>+</a:t>
            </a:r>
            <a:r>
              <a:rPr kumimoji="1" lang="zh-CN" altLang="en-US" dirty="0"/>
              <a:t>方差</a:t>
            </a:r>
          </a:p>
        </p:txBody>
      </p:sp>
      <p:sp>
        <p:nvSpPr>
          <p:cNvPr id="3" name="内容占位符 2">
            <a:extLst>
              <a:ext uri="{FF2B5EF4-FFF2-40B4-BE49-F238E27FC236}">
                <a16:creationId xmlns:a16="http://schemas.microsoft.com/office/drawing/2014/main" id="{AD986C3E-B636-A84B-BFEB-32619D77B826}"/>
              </a:ext>
            </a:extLst>
          </p:cNvPr>
          <p:cNvSpPr>
            <a:spLocks noGrp="1"/>
          </p:cNvSpPr>
          <p:nvPr>
            <p:ph idx="1"/>
          </p:nvPr>
        </p:nvSpPr>
        <p:spPr>
          <a:xfrm>
            <a:off x="7303625" y="1690688"/>
            <a:ext cx="4501588" cy="4351338"/>
          </a:xfrm>
        </p:spPr>
        <p:txBody>
          <a:bodyPr>
            <a:normAutofit/>
          </a:bodyPr>
          <a:lstStyle/>
          <a:p>
            <a:r>
              <a:rPr kumimoji="1" lang="zh-CN" altLang="en-US" dirty="0"/>
              <a:t>﻿至少一个分子为蛋白质</a:t>
            </a:r>
            <a:endParaRPr kumimoji="1" lang="en-US" altLang="zh-CN" dirty="0"/>
          </a:p>
          <a:p>
            <a:endParaRPr kumimoji="1" lang="en-US" altLang="zh-CN" dirty="0"/>
          </a:p>
          <a:p>
            <a:r>
              <a:rPr kumimoji="1" lang="zh-CN" altLang="en-US" dirty="0"/>
              <a:t>计算</a:t>
            </a:r>
            <a:r>
              <a:rPr kumimoji="1" lang="en-US" altLang="zh-CN" dirty="0" err="1"/>
              <a:t>acs</a:t>
            </a:r>
            <a:r>
              <a:rPr kumimoji="1" lang="zh-CN" altLang="en-US" dirty="0"/>
              <a:t>与</a:t>
            </a:r>
            <a:r>
              <a:rPr kumimoji="1" lang="en-US" altLang="zh-CN" dirty="0"/>
              <a:t>nor</a:t>
            </a:r>
            <a:r>
              <a:rPr kumimoji="1" lang="zh-CN" altLang="en-US" dirty="0"/>
              <a:t>组每个分子对在</a:t>
            </a:r>
            <a:r>
              <a:rPr kumimoji="1" lang="en-US" altLang="zh-CN" dirty="0"/>
              <a:t>15</a:t>
            </a:r>
            <a:r>
              <a:rPr kumimoji="1" lang="zh-CN" altLang="en-US" dirty="0"/>
              <a:t>个样本中的方差</a:t>
            </a:r>
            <a:endParaRPr kumimoji="1" lang="en-US" altLang="zh-CN" dirty="0"/>
          </a:p>
          <a:p>
            <a:endParaRPr kumimoji="1" lang="en-US" altLang="zh-CN" dirty="0"/>
          </a:p>
          <a:p>
            <a:r>
              <a:rPr kumimoji="1" lang="zh-CN" altLang="en-US" dirty="0"/>
              <a:t>方差</a:t>
            </a:r>
            <a:r>
              <a:rPr kumimoji="1" lang="en-US" altLang="zh-CN" dirty="0" err="1"/>
              <a:t>acs&amp;nor</a:t>
            </a:r>
            <a:r>
              <a:rPr kumimoji="1" lang="en-US" altLang="zh-CN" dirty="0"/>
              <a:t>&lt;0.1 </a:t>
            </a:r>
            <a:r>
              <a:rPr kumimoji="1" lang="zh-CN" altLang="en-US" dirty="0"/>
              <a:t>有</a:t>
            </a:r>
            <a:r>
              <a:rPr kumimoji="1" lang="en-US" altLang="zh-CN" dirty="0"/>
              <a:t>471</a:t>
            </a:r>
            <a:r>
              <a:rPr kumimoji="1" lang="zh-CN" altLang="en-US" dirty="0"/>
              <a:t>个</a:t>
            </a:r>
          </a:p>
        </p:txBody>
      </p:sp>
      <p:sp>
        <p:nvSpPr>
          <p:cNvPr id="4" name="灯片编号占位符 3">
            <a:extLst>
              <a:ext uri="{FF2B5EF4-FFF2-40B4-BE49-F238E27FC236}">
                <a16:creationId xmlns:a16="http://schemas.microsoft.com/office/drawing/2014/main" id="{B85F9C62-4BAB-4675-8525-1D4105DD4911}"/>
              </a:ext>
            </a:extLst>
          </p:cNvPr>
          <p:cNvSpPr>
            <a:spLocks noGrp="1"/>
          </p:cNvSpPr>
          <p:nvPr>
            <p:ph type="sldNum" sz="quarter" idx="12"/>
          </p:nvPr>
        </p:nvSpPr>
        <p:spPr/>
        <p:txBody>
          <a:bodyPr/>
          <a:lstStyle/>
          <a:p>
            <a:fld id="{F38C0EE9-3611-45BB-82B5-98AF4C41692A}" type="slidenum">
              <a:rPr lang="zh-CN" altLang="en-US" smtClean="0"/>
              <a:t>7</a:t>
            </a:fld>
            <a:endParaRPr lang="zh-CN" altLang="en-US" dirty="0"/>
          </a:p>
        </p:txBody>
      </p:sp>
      <p:pic>
        <p:nvPicPr>
          <p:cNvPr id="6" name="图片 5">
            <a:extLst>
              <a:ext uri="{FF2B5EF4-FFF2-40B4-BE49-F238E27FC236}">
                <a16:creationId xmlns:a16="http://schemas.microsoft.com/office/drawing/2014/main" id="{9837905F-97AD-4D14-8DCD-B92D653E0BE8}"/>
              </a:ext>
            </a:extLst>
          </p:cNvPr>
          <p:cNvPicPr>
            <a:picLocks noChangeAspect="1"/>
          </p:cNvPicPr>
          <p:nvPr/>
        </p:nvPicPr>
        <p:blipFill>
          <a:blip r:embed="rId2"/>
          <a:stretch>
            <a:fillRect/>
          </a:stretch>
        </p:blipFill>
        <p:spPr>
          <a:xfrm>
            <a:off x="585751" y="1394778"/>
            <a:ext cx="6717874" cy="4663440"/>
          </a:xfrm>
          <a:prstGeom prst="rect">
            <a:avLst/>
          </a:prstGeom>
        </p:spPr>
      </p:pic>
    </p:spTree>
    <p:extLst>
      <p:ext uri="{BB962C8B-B14F-4D97-AF65-F5344CB8AC3E}">
        <p14:creationId xmlns:p14="http://schemas.microsoft.com/office/powerpoint/2010/main" val="4081118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0807F83-41CD-6949-B236-5ADD026C99EB}"/>
              </a:ext>
            </a:extLst>
          </p:cNvPr>
          <p:cNvSpPr>
            <a:spLocks noGrp="1"/>
          </p:cNvSpPr>
          <p:nvPr>
            <p:ph type="title"/>
          </p:nvPr>
        </p:nvSpPr>
        <p:spPr/>
        <p:txBody>
          <a:bodyPr/>
          <a:lstStyle/>
          <a:p>
            <a:r>
              <a:rPr kumimoji="1" lang="zh-CN" altLang="en-US" dirty="0"/>
              <a:t>不同组与平均值的距离</a:t>
            </a:r>
          </a:p>
        </p:txBody>
      </p:sp>
      <p:pic>
        <p:nvPicPr>
          <p:cNvPr id="9" name="内容占位符 8">
            <a:extLst>
              <a:ext uri="{FF2B5EF4-FFF2-40B4-BE49-F238E27FC236}">
                <a16:creationId xmlns:a16="http://schemas.microsoft.com/office/drawing/2014/main" id="{29BBB65F-D768-44E8-9F50-8760E97FBD21}"/>
              </a:ext>
            </a:extLst>
          </p:cNvPr>
          <p:cNvPicPr>
            <a:picLocks noGrp="1" noChangeAspect="1"/>
          </p:cNvPicPr>
          <p:nvPr>
            <p:ph idx="1"/>
          </p:nvPr>
        </p:nvPicPr>
        <p:blipFill>
          <a:blip r:embed="rId3"/>
          <a:stretch>
            <a:fillRect/>
          </a:stretch>
        </p:blipFill>
        <p:spPr>
          <a:xfrm>
            <a:off x="7993580" y="3048781"/>
            <a:ext cx="2430991" cy="289585"/>
          </a:xfrm>
        </p:spPr>
      </p:pic>
      <p:sp>
        <p:nvSpPr>
          <p:cNvPr id="5" name="灯片编号占位符 4">
            <a:extLst>
              <a:ext uri="{FF2B5EF4-FFF2-40B4-BE49-F238E27FC236}">
                <a16:creationId xmlns:a16="http://schemas.microsoft.com/office/drawing/2014/main" id="{AE63F54E-A442-4DC5-B593-74F602B5F67A}"/>
              </a:ext>
            </a:extLst>
          </p:cNvPr>
          <p:cNvSpPr>
            <a:spLocks noGrp="1"/>
          </p:cNvSpPr>
          <p:nvPr>
            <p:ph type="sldNum" sz="quarter" idx="12"/>
          </p:nvPr>
        </p:nvSpPr>
        <p:spPr/>
        <p:txBody>
          <a:bodyPr/>
          <a:lstStyle/>
          <a:p>
            <a:fld id="{F38C0EE9-3611-45BB-82B5-98AF4C41692A}" type="slidenum">
              <a:rPr lang="zh-CN" altLang="en-US" smtClean="0"/>
              <a:t>8</a:t>
            </a:fld>
            <a:endParaRPr lang="zh-CN" altLang="en-US"/>
          </a:p>
        </p:txBody>
      </p:sp>
      <p:pic>
        <p:nvPicPr>
          <p:cNvPr id="6" name="图片 5">
            <a:extLst>
              <a:ext uri="{FF2B5EF4-FFF2-40B4-BE49-F238E27FC236}">
                <a16:creationId xmlns:a16="http://schemas.microsoft.com/office/drawing/2014/main" id="{152176B4-81F9-4B9A-B2CD-5BAC0B589872}"/>
              </a:ext>
            </a:extLst>
          </p:cNvPr>
          <p:cNvPicPr>
            <a:picLocks noChangeAspect="1"/>
          </p:cNvPicPr>
          <p:nvPr/>
        </p:nvPicPr>
        <p:blipFill>
          <a:blip r:embed="rId4"/>
          <a:stretch>
            <a:fillRect/>
          </a:stretch>
        </p:blipFill>
        <p:spPr>
          <a:xfrm>
            <a:off x="838200" y="1529152"/>
            <a:ext cx="7049111" cy="4671465"/>
          </a:xfrm>
          <a:prstGeom prst="rect">
            <a:avLst/>
          </a:prstGeom>
        </p:spPr>
      </p:pic>
      <p:sp>
        <p:nvSpPr>
          <p:cNvPr id="10" name="内容占位符 2">
            <a:extLst>
              <a:ext uri="{FF2B5EF4-FFF2-40B4-BE49-F238E27FC236}">
                <a16:creationId xmlns:a16="http://schemas.microsoft.com/office/drawing/2014/main" id="{3EBE6E35-72F1-4E9C-8A05-7E62521C0276}"/>
              </a:ext>
            </a:extLst>
          </p:cNvPr>
          <p:cNvSpPr txBox="1">
            <a:spLocks/>
          </p:cNvSpPr>
          <p:nvPr/>
        </p:nvSpPr>
        <p:spPr>
          <a:xfrm>
            <a:off x="7780020" y="1825625"/>
            <a:ext cx="435102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dirty="0"/>
              <a:t>KNN</a:t>
            </a:r>
            <a:r>
              <a:rPr kumimoji="1" lang="zh-CN" altLang="en-US" dirty="0"/>
              <a:t>分类预测</a:t>
            </a:r>
            <a:r>
              <a:rPr kumimoji="1" lang="en-US" altLang="zh-CN" dirty="0"/>
              <a:t>1M</a:t>
            </a:r>
          </a:p>
          <a:p>
            <a:r>
              <a:rPr kumimoji="1" lang="en-US" altLang="zh-CN" dirty="0"/>
              <a:t>6nor+9acs</a:t>
            </a:r>
            <a:endParaRPr kumimoji="1" lang="zh-CN" altLang="en-US" dirty="0"/>
          </a:p>
          <a:p>
            <a:endParaRPr kumimoji="1" lang="zh-CN" altLang="en-US" dirty="0"/>
          </a:p>
        </p:txBody>
      </p:sp>
    </p:spTree>
    <p:extLst>
      <p:ext uri="{BB962C8B-B14F-4D97-AF65-F5344CB8AC3E}">
        <p14:creationId xmlns:p14="http://schemas.microsoft.com/office/powerpoint/2010/main" val="370394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0807F83-41CD-6949-B236-5ADD026C99EB}"/>
              </a:ext>
            </a:extLst>
          </p:cNvPr>
          <p:cNvSpPr>
            <a:spLocks noGrp="1"/>
          </p:cNvSpPr>
          <p:nvPr>
            <p:ph type="title"/>
          </p:nvPr>
        </p:nvSpPr>
        <p:spPr/>
        <p:txBody>
          <a:bodyPr/>
          <a:lstStyle/>
          <a:p>
            <a:r>
              <a:rPr kumimoji="1" lang="zh-CN" altLang="en-US" dirty="0"/>
              <a:t>降维结果</a:t>
            </a:r>
          </a:p>
        </p:txBody>
      </p:sp>
      <p:sp>
        <p:nvSpPr>
          <p:cNvPr id="5" name="灯片编号占位符 4">
            <a:extLst>
              <a:ext uri="{FF2B5EF4-FFF2-40B4-BE49-F238E27FC236}">
                <a16:creationId xmlns:a16="http://schemas.microsoft.com/office/drawing/2014/main" id="{AE63F54E-A442-4DC5-B593-74F602B5F67A}"/>
              </a:ext>
            </a:extLst>
          </p:cNvPr>
          <p:cNvSpPr>
            <a:spLocks noGrp="1"/>
          </p:cNvSpPr>
          <p:nvPr>
            <p:ph type="sldNum" sz="quarter" idx="12"/>
          </p:nvPr>
        </p:nvSpPr>
        <p:spPr/>
        <p:txBody>
          <a:bodyPr/>
          <a:lstStyle/>
          <a:p>
            <a:fld id="{F38C0EE9-3611-45BB-82B5-98AF4C41692A}" type="slidenum">
              <a:rPr lang="zh-CN" altLang="en-US" smtClean="0"/>
              <a:t>9</a:t>
            </a:fld>
            <a:endParaRPr lang="zh-CN" altLang="en-US"/>
          </a:p>
        </p:txBody>
      </p:sp>
      <p:pic>
        <p:nvPicPr>
          <p:cNvPr id="6" name="图片 5">
            <a:extLst>
              <a:ext uri="{FF2B5EF4-FFF2-40B4-BE49-F238E27FC236}">
                <a16:creationId xmlns:a16="http://schemas.microsoft.com/office/drawing/2014/main" id="{E2777399-BB5C-42A2-8BAB-5F3B57232BDC}"/>
              </a:ext>
            </a:extLst>
          </p:cNvPr>
          <p:cNvPicPr>
            <a:picLocks noChangeAspect="1"/>
          </p:cNvPicPr>
          <p:nvPr/>
        </p:nvPicPr>
        <p:blipFill>
          <a:blip r:embed="rId3"/>
          <a:stretch>
            <a:fillRect/>
          </a:stretch>
        </p:blipFill>
        <p:spPr>
          <a:xfrm>
            <a:off x="2342900" y="1349576"/>
            <a:ext cx="5768840" cy="5006774"/>
          </a:xfrm>
          <a:prstGeom prst="rect">
            <a:avLst/>
          </a:prstGeom>
        </p:spPr>
      </p:pic>
    </p:spTree>
    <p:extLst>
      <p:ext uri="{BB962C8B-B14F-4D97-AF65-F5344CB8AC3E}">
        <p14:creationId xmlns:p14="http://schemas.microsoft.com/office/powerpoint/2010/main" val="2190908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0807F83-41CD-6949-B236-5ADD026C99EB}"/>
              </a:ext>
            </a:extLst>
          </p:cNvPr>
          <p:cNvSpPr>
            <a:spLocks noGrp="1"/>
          </p:cNvSpPr>
          <p:nvPr>
            <p:ph type="title"/>
          </p:nvPr>
        </p:nvSpPr>
        <p:spPr/>
        <p:txBody>
          <a:bodyPr/>
          <a:lstStyle/>
          <a:p>
            <a:r>
              <a:rPr kumimoji="1" lang="zh-CN" altLang="en-US" dirty="0"/>
              <a:t>降维结果</a:t>
            </a:r>
          </a:p>
        </p:txBody>
      </p:sp>
      <p:sp>
        <p:nvSpPr>
          <p:cNvPr id="5" name="灯片编号占位符 4">
            <a:extLst>
              <a:ext uri="{FF2B5EF4-FFF2-40B4-BE49-F238E27FC236}">
                <a16:creationId xmlns:a16="http://schemas.microsoft.com/office/drawing/2014/main" id="{AE63F54E-A442-4DC5-B593-74F602B5F67A}"/>
              </a:ext>
            </a:extLst>
          </p:cNvPr>
          <p:cNvSpPr>
            <a:spLocks noGrp="1"/>
          </p:cNvSpPr>
          <p:nvPr>
            <p:ph type="sldNum" sz="quarter" idx="12"/>
          </p:nvPr>
        </p:nvSpPr>
        <p:spPr/>
        <p:txBody>
          <a:bodyPr/>
          <a:lstStyle/>
          <a:p>
            <a:fld id="{F38C0EE9-3611-45BB-82B5-98AF4C41692A}" type="slidenum">
              <a:rPr lang="zh-CN" altLang="en-US" smtClean="0"/>
              <a:t>10</a:t>
            </a:fld>
            <a:endParaRPr lang="zh-CN" altLang="en-US"/>
          </a:p>
        </p:txBody>
      </p:sp>
      <p:pic>
        <p:nvPicPr>
          <p:cNvPr id="7" name="图片 6">
            <a:extLst>
              <a:ext uri="{FF2B5EF4-FFF2-40B4-BE49-F238E27FC236}">
                <a16:creationId xmlns:a16="http://schemas.microsoft.com/office/drawing/2014/main" id="{3F34A1B1-B2F7-4E82-923A-0DCBFC3A4B15}"/>
              </a:ext>
            </a:extLst>
          </p:cNvPr>
          <p:cNvPicPr>
            <a:picLocks noChangeAspect="1"/>
          </p:cNvPicPr>
          <p:nvPr/>
        </p:nvPicPr>
        <p:blipFill>
          <a:blip r:embed="rId3"/>
          <a:stretch>
            <a:fillRect/>
          </a:stretch>
        </p:blipFill>
        <p:spPr>
          <a:xfrm>
            <a:off x="2251478" y="1532192"/>
            <a:ext cx="5357324" cy="5121084"/>
          </a:xfrm>
          <a:prstGeom prst="rect">
            <a:avLst/>
          </a:prstGeom>
        </p:spPr>
      </p:pic>
    </p:spTree>
    <p:extLst>
      <p:ext uri="{BB962C8B-B14F-4D97-AF65-F5344CB8AC3E}">
        <p14:creationId xmlns:p14="http://schemas.microsoft.com/office/powerpoint/2010/main" val="13396456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33C523F-810A-5143-91D1-9CB36169C7F7}"/>
              </a:ext>
            </a:extLst>
          </p:cNvPr>
          <p:cNvSpPr>
            <a:spLocks noGrp="1"/>
          </p:cNvSpPr>
          <p:nvPr>
            <p:ph type="title"/>
          </p:nvPr>
        </p:nvSpPr>
        <p:spPr/>
        <p:txBody>
          <a:bodyPr/>
          <a:lstStyle/>
          <a:p>
            <a:r>
              <a:rPr kumimoji="1" lang="zh-CN" altLang="en-US" dirty="0"/>
              <a:t>﻿数据选择</a:t>
            </a:r>
            <a:r>
              <a:rPr kumimoji="1" lang="en-US" altLang="zh-CN" dirty="0"/>
              <a:t>-</a:t>
            </a:r>
            <a:r>
              <a:rPr kumimoji="1" lang="en-US" altLang="zh-CN" dirty="0" err="1"/>
              <a:t>pvalue</a:t>
            </a:r>
            <a:r>
              <a:rPr kumimoji="1" lang="en-US" altLang="zh-CN" dirty="0"/>
              <a:t>+</a:t>
            </a:r>
            <a:r>
              <a:rPr kumimoji="1" lang="zh-CN" altLang="en-US" dirty="0"/>
              <a:t>方差</a:t>
            </a:r>
          </a:p>
        </p:txBody>
      </p:sp>
      <p:sp>
        <p:nvSpPr>
          <p:cNvPr id="3" name="内容占位符 2">
            <a:extLst>
              <a:ext uri="{FF2B5EF4-FFF2-40B4-BE49-F238E27FC236}">
                <a16:creationId xmlns:a16="http://schemas.microsoft.com/office/drawing/2014/main" id="{AD986C3E-B636-A84B-BFEB-32619D77B826}"/>
              </a:ext>
            </a:extLst>
          </p:cNvPr>
          <p:cNvSpPr>
            <a:spLocks noGrp="1"/>
          </p:cNvSpPr>
          <p:nvPr>
            <p:ph idx="1"/>
          </p:nvPr>
        </p:nvSpPr>
        <p:spPr>
          <a:xfrm>
            <a:off x="7303625" y="1690688"/>
            <a:ext cx="4501588" cy="4351338"/>
          </a:xfrm>
        </p:spPr>
        <p:txBody>
          <a:bodyPr>
            <a:normAutofit/>
          </a:bodyPr>
          <a:lstStyle/>
          <a:p>
            <a:r>
              <a:rPr kumimoji="1" lang="zh-CN" altLang="en-US" dirty="0"/>
              <a:t>﻿至少一个分子为蛋白质</a:t>
            </a:r>
            <a:endParaRPr kumimoji="1" lang="en-US" altLang="zh-CN" dirty="0"/>
          </a:p>
          <a:p>
            <a:endParaRPr kumimoji="1" lang="en-US" altLang="zh-CN" dirty="0"/>
          </a:p>
          <a:p>
            <a:r>
              <a:rPr kumimoji="1" lang="zh-CN" altLang="en-US" dirty="0"/>
              <a:t>计算</a:t>
            </a:r>
            <a:r>
              <a:rPr kumimoji="1" lang="en-US" altLang="zh-CN" dirty="0" err="1"/>
              <a:t>acs</a:t>
            </a:r>
            <a:r>
              <a:rPr kumimoji="1" lang="zh-CN" altLang="en-US" dirty="0"/>
              <a:t>与</a:t>
            </a:r>
            <a:r>
              <a:rPr kumimoji="1" lang="en-US" altLang="zh-CN" dirty="0"/>
              <a:t>nor</a:t>
            </a:r>
            <a:r>
              <a:rPr kumimoji="1" lang="zh-CN" altLang="en-US" dirty="0"/>
              <a:t>组每个分子对在</a:t>
            </a:r>
            <a:r>
              <a:rPr kumimoji="1" lang="en-US" altLang="zh-CN" dirty="0"/>
              <a:t>15</a:t>
            </a:r>
            <a:r>
              <a:rPr kumimoji="1" lang="zh-CN" altLang="en-US" dirty="0"/>
              <a:t>个样本中的方差</a:t>
            </a:r>
            <a:endParaRPr kumimoji="1" lang="en-US" altLang="zh-CN" dirty="0"/>
          </a:p>
          <a:p>
            <a:endParaRPr kumimoji="1" lang="en-US" altLang="zh-CN" dirty="0"/>
          </a:p>
          <a:p>
            <a:r>
              <a:rPr kumimoji="1" lang="zh-CN" altLang="en-US" dirty="0"/>
              <a:t>方差</a:t>
            </a:r>
            <a:r>
              <a:rPr kumimoji="1" lang="en-US" altLang="zh-CN" dirty="0" err="1"/>
              <a:t>acs|nor</a:t>
            </a:r>
            <a:r>
              <a:rPr kumimoji="1" lang="en-US" altLang="zh-CN" dirty="0"/>
              <a:t>&lt;0.1 </a:t>
            </a:r>
            <a:r>
              <a:rPr kumimoji="1" lang="zh-CN" altLang="en-US" dirty="0"/>
              <a:t>有</a:t>
            </a:r>
            <a:r>
              <a:rPr kumimoji="1" lang="en-US" altLang="zh-CN" dirty="0"/>
              <a:t>1943</a:t>
            </a:r>
            <a:r>
              <a:rPr kumimoji="1" lang="zh-CN" altLang="en-US" dirty="0"/>
              <a:t>个</a:t>
            </a:r>
          </a:p>
        </p:txBody>
      </p:sp>
      <p:sp>
        <p:nvSpPr>
          <p:cNvPr id="4" name="灯片编号占位符 3">
            <a:extLst>
              <a:ext uri="{FF2B5EF4-FFF2-40B4-BE49-F238E27FC236}">
                <a16:creationId xmlns:a16="http://schemas.microsoft.com/office/drawing/2014/main" id="{B85F9C62-4BAB-4675-8525-1D4105DD4911}"/>
              </a:ext>
            </a:extLst>
          </p:cNvPr>
          <p:cNvSpPr>
            <a:spLocks noGrp="1"/>
          </p:cNvSpPr>
          <p:nvPr>
            <p:ph type="sldNum" sz="quarter" idx="12"/>
          </p:nvPr>
        </p:nvSpPr>
        <p:spPr/>
        <p:txBody>
          <a:bodyPr/>
          <a:lstStyle/>
          <a:p>
            <a:fld id="{F38C0EE9-3611-45BB-82B5-98AF4C41692A}" type="slidenum">
              <a:rPr lang="zh-CN" altLang="en-US" smtClean="0"/>
              <a:t>11</a:t>
            </a:fld>
            <a:endParaRPr lang="zh-CN" altLang="en-US" dirty="0"/>
          </a:p>
        </p:txBody>
      </p:sp>
      <p:pic>
        <p:nvPicPr>
          <p:cNvPr id="6" name="图片 5">
            <a:extLst>
              <a:ext uri="{FF2B5EF4-FFF2-40B4-BE49-F238E27FC236}">
                <a16:creationId xmlns:a16="http://schemas.microsoft.com/office/drawing/2014/main" id="{9837905F-97AD-4D14-8DCD-B92D653E0BE8}"/>
              </a:ext>
            </a:extLst>
          </p:cNvPr>
          <p:cNvPicPr>
            <a:picLocks noChangeAspect="1"/>
          </p:cNvPicPr>
          <p:nvPr/>
        </p:nvPicPr>
        <p:blipFill>
          <a:blip r:embed="rId3"/>
          <a:stretch>
            <a:fillRect/>
          </a:stretch>
        </p:blipFill>
        <p:spPr>
          <a:xfrm>
            <a:off x="585751" y="1394778"/>
            <a:ext cx="6717874" cy="4663440"/>
          </a:xfrm>
          <a:prstGeom prst="rect">
            <a:avLst/>
          </a:prstGeom>
        </p:spPr>
      </p:pic>
    </p:spTree>
    <p:extLst>
      <p:ext uri="{BB962C8B-B14F-4D97-AF65-F5344CB8AC3E}">
        <p14:creationId xmlns:p14="http://schemas.microsoft.com/office/powerpoint/2010/main" val="405256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0807F83-41CD-6949-B236-5ADD026C99EB}"/>
              </a:ext>
            </a:extLst>
          </p:cNvPr>
          <p:cNvSpPr>
            <a:spLocks noGrp="1"/>
          </p:cNvSpPr>
          <p:nvPr>
            <p:ph type="title"/>
          </p:nvPr>
        </p:nvSpPr>
        <p:spPr/>
        <p:txBody>
          <a:bodyPr/>
          <a:lstStyle/>
          <a:p>
            <a:r>
              <a:rPr kumimoji="1" lang="zh-CN" altLang="en-US" dirty="0"/>
              <a:t>不同组与平均值的距离</a:t>
            </a:r>
          </a:p>
        </p:txBody>
      </p:sp>
      <p:sp>
        <p:nvSpPr>
          <p:cNvPr id="5" name="灯片编号占位符 4">
            <a:extLst>
              <a:ext uri="{FF2B5EF4-FFF2-40B4-BE49-F238E27FC236}">
                <a16:creationId xmlns:a16="http://schemas.microsoft.com/office/drawing/2014/main" id="{AE63F54E-A442-4DC5-B593-74F602B5F67A}"/>
              </a:ext>
            </a:extLst>
          </p:cNvPr>
          <p:cNvSpPr>
            <a:spLocks noGrp="1"/>
          </p:cNvSpPr>
          <p:nvPr>
            <p:ph type="sldNum" sz="quarter" idx="12"/>
          </p:nvPr>
        </p:nvSpPr>
        <p:spPr/>
        <p:txBody>
          <a:bodyPr/>
          <a:lstStyle/>
          <a:p>
            <a:fld id="{F38C0EE9-3611-45BB-82B5-98AF4C41692A}" type="slidenum">
              <a:rPr lang="zh-CN" altLang="en-US" smtClean="0"/>
              <a:t>12</a:t>
            </a:fld>
            <a:endParaRPr lang="zh-CN" altLang="en-US"/>
          </a:p>
        </p:txBody>
      </p:sp>
      <p:pic>
        <p:nvPicPr>
          <p:cNvPr id="7" name="图片 6">
            <a:extLst>
              <a:ext uri="{FF2B5EF4-FFF2-40B4-BE49-F238E27FC236}">
                <a16:creationId xmlns:a16="http://schemas.microsoft.com/office/drawing/2014/main" id="{753B8763-39FF-470E-98F4-AE98EBFBCD8F}"/>
              </a:ext>
            </a:extLst>
          </p:cNvPr>
          <p:cNvPicPr>
            <a:picLocks noChangeAspect="1"/>
          </p:cNvPicPr>
          <p:nvPr/>
        </p:nvPicPr>
        <p:blipFill rotWithShape="1">
          <a:blip r:embed="rId3"/>
          <a:srcRect t="2879"/>
          <a:stretch/>
        </p:blipFill>
        <p:spPr>
          <a:xfrm>
            <a:off x="1333222" y="1455261"/>
            <a:ext cx="6431837" cy="5136515"/>
          </a:xfrm>
          <a:prstGeom prst="rect">
            <a:avLst/>
          </a:prstGeom>
        </p:spPr>
      </p:pic>
      <p:sp>
        <p:nvSpPr>
          <p:cNvPr id="8" name="内容占位符 2">
            <a:extLst>
              <a:ext uri="{FF2B5EF4-FFF2-40B4-BE49-F238E27FC236}">
                <a16:creationId xmlns:a16="http://schemas.microsoft.com/office/drawing/2014/main" id="{2143F11F-645E-4D3D-A744-72366D25C7D2}"/>
              </a:ext>
            </a:extLst>
          </p:cNvPr>
          <p:cNvSpPr txBox="1">
            <a:spLocks/>
          </p:cNvSpPr>
          <p:nvPr/>
        </p:nvSpPr>
        <p:spPr>
          <a:xfrm>
            <a:off x="8327836" y="1847850"/>
            <a:ext cx="313264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a:t>KNN</a:t>
            </a:r>
            <a:r>
              <a:rPr kumimoji="1" lang="zh-CN" altLang="en-US"/>
              <a:t>分类预测</a:t>
            </a:r>
            <a:r>
              <a:rPr kumimoji="1" lang="en-US" altLang="zh-CN"/>
              <a:t>1M</a:t>
            </a:r>
          </a:p>
          <a:p>
            <a:r>
              <a:rPr kumimoji="1" lang="en-US" altLang="zh-CN"/>
              <a:t>13nor+2acs</a:t>
            </a:r>
            <a:endParaRPr kumimoji="1" lang="zh-CN" altLang="en-US"/>
          </a:p>
          <a:p>
            <a:endParaRPr kumimoji="1" lang="zh-CN" altLang="en-US" dirty="0"/>
          </a:p>
        </p:txBody>
      </p:sp>
      <p:pic>
        <p:nvPicPr>
          <p:cNvPr id="9" name="图片 8">
            <a:extLst>
              <a:ext uri="{FF2B5EF4-FFF2-40B4-BE49-F238E27FC236}">
                <a16:creationId xmlns:a16="http://schemas.microsoft.com/office/drawing/2014/main" id="{C4B47B94-8793-4FD1-89C7-AFDA83069A49}"/>
              </a:ext>
            </a:extLst>
          </p:cNvPr>
          <p:cNvPicPr>
            <a:picLocks noChangeAspect="1"/>
          </p:cNvPicPr>
          <p:nvPr/>
        </p:nvPicPr>
        <p:blipFill>
          <a:blip r:embed="rId4"/>
          <a:stretch>
            <a:fillRect/>
          </a:stretch>
        </p:blipFill>
        <p:spPr>
          <a:xfrm>
            <a:off x="8610600" y="2979408"/>
            <a:ext cx="2560542" cy="274344"/>
          </a:xfrm>
          <a:prstGeom prst="rect">
            <a:avLst/>
          </a:prstGeom>
        </p:spPr>
      </p:pic>
    </p:spTree>
    <p:extLst>
      <p:ext uri="{BB962C8B-B14F-4D97-AF65-F5344CB8AC3E}">
        <p14:creationId xmlns:p14="http://schemas.microsoft.com/office/powerpoint/2010/main" val="3730385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0807F83-41CD-6949-B236-5ADD026C99EB}"/>
              </a:ext>
            </a:extLst>
          </p:cNvPr>
          <p:cNvSpPr>
            <a:spLocks noGrp="1"/>
          </p:cNvSpPr>
          <p:nvPr>
            <p:ph type="title"/>
          </p:nvPr>
        </p:nvSpPr>
        <p:spPr/>
        <p:txBody>
          <a:bodyPr/>
          <a:lstStyle/>
          <a:p>
            <a:r>
              <a:rPr kumimoji="1" lang="zh-CN" altLang="en-US" dirty="0"/>
              <a:t>降维结果</a:t>
            </a:r>
          </a:p>
        </p:txBody>
      </p:sp>
      <p:sp>
        <p:nvSpPr>
          <p:cNvPr id="5" name="灯片编号占位符 4">
            <a:extLst>
              <a:ext uri="{FF2B5EF4-FFF2-40B4-BE49-F238E27FC236}">
                <a16:creationId xmlns:a16="http://schemas.microsoft.com/office/drawing/2014/main" id="{AE63F54E-A442-4DC5-B593-74F602B5F67A}"/>
              </a:ext>
            </a:extLst>
          </p:cNvPr>
          <p:cNvSpPr>
            <a:spLocks noGrp="1"/>
          </p:cNvSpPr>
          <p:nvPr>
            <p:ph type="sldNum" sz="quarter" idx="12"/>
          </p:nvPr>
        </p:nvSpPr>
        <p:spPr/>
        <p:txBody>
          <a:bodyPr/>
          <a:lstStyle/>
          <a:p>
            <a:fld id="{F38C0EE9-3611-45BB-82B5-98AF4C41692A}" type="slidenum">
              <a:rPr lang="zh-CN" altLang="en-US" smtClean="0"/>
              <a:t>13</a:t>
            </a:fld>
            <a:endParaRPr lang="zh-CN" altLang="en-US"/>
          </a:p>
        </p:txBody>
      </p:sp>
      <p:pic>
        <p:nvPicPr>
          <p:cNvPr id="7" name="图片 6">
            <a:extLst>
              <a:ext uri="{FF2B5EF4-FFF2-40B4-BE49-F238E27FC236}">
                <a16:creationId xmlns:a16="http://schemas.microsoft.com/office/drawing/2014/main" id="{CE53E4AD-3ADB-4A4A-A938-6B3535DD0FD1}"/>
              </a:ext>
            </a:extLst>
          </p:cNvPr>
          <p:cNvPicPr>
            <a:picLocks noChangeAspect="1"/>
          </p:cNvPicPr>
          <p:nvPr/>
        </p:nvPicPr>
        <p:blipFill>
          <a:blip r:embed="rId3"/>
          <a:stretch>
            <a:fillRect/>
          </a:stretch>
        </p:blipFill>
        <p:spPr>
          <a:xfrm>
            <a:off x="2609581" y="1387679"/>
            <a:ext cx="6210838" cy="4968671"/>
          </a:xfrm>
          <a:prstGeom prst="rect">
            <a:avLst/>
          </a:prstGeom>
        </p:spPr>
      </p:pic>
    </p:spTree>
    <p:extLst>
      <p:ext uri="{BB962C8B-B14F-4D97-AF65-F5344CB8AC3E}">
        <p14:creationId xmlns:p14="http://schemas.microsoft.com/office/powerpoint/2010/main" val="2694648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19955200-8333-4929-9B92-9877F8C673D9}"/>
              </a:ext>
            </a:extLst>
          </p:cNvPr>
          <p:cNvPicPr>
            <a:picLocks noChangeAspect="1"/>
          </p:cNvPicPr>
          <p:nvPr/>
        </p:nvPicPr>
        <p:blipFill>
          <a:blip r:embed="rId3"/>
          <a:stretch>
            <a:fillRect/>
          </a:stretch>
        </p:blipFill>
        <p:spPr>
          <a:xfrm>
            <a:off x="2963608" y="1055769"/>
            <a:ext cx="5921312" cy="5437106"/>
          </a:xfrm>
          <a:prstGeom prst="rect">
            <a:avLst/>
          </a:prstGeom>
        </p:spPr>
      </p:pic>
      <p:sp>
        <p:nvSpPr>
          <p:cNvPr id="2" name="标题 1">
            <a:extLst>
              <a:ext uri="{FF2B5EF4-FFF2-40B4-BE49-F238E27FC236}">
                <a16:creationId xmlns:a16="http://schemas.microsoft.com/office/drawing/2014/main" id="{B0807F83-41CD-6949-B236-5ADD026C99EB}"/>
              </a:ext>
            </a:extLst>
          </p:cNvPr>
          <p:cNvSpPr>
            <a:spLocks noGrp="1"/>
          </p:cNvSpPr>
          <p:nvPr>
            <p:ph type="title"/>
          </p:nvPr>
        </p:nvSpPr>
        <p:spPr/>
        <p:txBody>
          <a:bodyPr/>
          <a:lstStyle/>
          <a:p>
            <a:r>
              <a:rPr kumimoji="1" lang="zh-CN" altLang="en-US" dirty="0"/>
              <a:t>降维结果</a:t>
            </a:r>
          </a:p>
        </p:txBody>
      </p:sp>
      <p:sp>
        <p:nvSpPr>
          <p:cNvPr id="5" name="灯片编号占位符 4">
            <a:extLst>
              <a:ext uri="{FF2B5EF4-FFF2-40B4-BE49-F238E27FC236}">
                <a16:creationId xmlns:a16="http://schemas.microsoft.com/office/drawing/2014/main" id="{AE63F54E-A442-4DC5-B593-74F602B5F67A}"/>
              </a:ext>
            </a:extLst>
          </p:cNvPr>
          <p:cNvSpPr>
            <a:spLocks noGrp="1"/>
          </p:cNvSpPr>
          <p:nvPr>
            <p:ph type="sldNum" sz="quarter" idx="12"/>
          </p:nvPr>
        </p:nvSpPr>
        <p:spPr/>
        <p:txBody>
          <a:bodyPr/>
          <a:lstStyle/>
          <a:p>
            <a:fld id="{F38C0EE9-3611-45BB-82B5-98AF4C41692A}" type="slidenum">
              <a:rPr lang="zh-CN" altLang="en-US" smtClean="0"/>
              <a:t>14</a:t>
            </a:fld>
            <a:endParaRPr lang="zh-CN" altLang="en-US"/>
          </a:p>
        </p:txBody>
      </p:sp>
    </p:spTree>
    <p:extLst>
      <p:ext uri="{BB962C8B-B14F-4D97-AF65-F5344CB8AC3E}">
        <p14:creationId xmlns:p14="http://schemas.microsoft.com/office/powerpoint/2010/main" val="2058378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33C523F-810A-5143-91D1-9CB36169C7F7}"/>
              </a:ext>
            </a:extLst>
          </p:cNvPr>
          <p:cNvSpPr>
            <a:spLocks noGrp="1"/>
          </p:cNvSpPr>
          <p:nvPr>
            <p:ph type="title"/>
          </p:nvPr>
        </p:nvSpPr>
        <p:spPr/>
        <p:txBody>
          <a:bodyPr/>
          <a:lstStyle/>
          <a:p>
            <a:r>
              <a:rPr kumimoji="1" lang="zh-CN" altLang="en-US" dirty="0"/>
              <a:t>﻿数据选择</a:t>
            </a:r>
            <a:r>
              <a:rPr kumimoji="1" lang="en-US" altLang="zh-CN" dirty="0"/>
              <a:t>- </a:t>
            </a:r>
            <a:r>
              <a:rPr kumimoji="1" lang="en-US" altLang="zh-CN" dirty="0" err="1"/>
              <a:t>pvalue</a:t>
            </a:r>
            <a:r>
              <a:rPr kumimoji="1" lang="en-US" altLang="zh-CN" dirty="0"/>
              <a:t>+</a:t>
            </a:r>
            <a:r>
              <a:rPr kumimoji="1" lang="zh-CN" altLang="en-US" dirty="0"/>
              <a:t>均值</a:t>
            </a:r>
          </a:p>
        </p:txBody>
      </p:sp>
      <p:sp>
        <p:nvSpPr>
          <p:cNvPr id="3" name="内容占位符 2">
            <a:extLst>
              <a:ext uri="{FF2B5EF4-FFF2-40B4-BE49-F238E27FC236}">
                <a16:creationId xmlns:a16="http://schemas.microsoft.com/office/drawing/2014/main" id="{AD986C3E-B636-A84B-BFEB-32619D77B826}"/>
              </a:ext>
            </a:extLst>
          </p:cNvPr>
          <p:cNvSpPr>
            <a:spLocks noGrp="1"/>
          </p:cNvSpPr>
          <p:nvPr>
            <p:ph idx="1"/>
          </p:nvPr>
        </p:nvSpPr>
        <p:spPr>
          <a:xfrm>
            <a:off x="2019300" y="1690688"/>
            <a:ext cx="9785913" cy="4351338"/>
          </a:xfrm>
        </p:spPr>
        <p:txBody>
          <a:bodyPr>
            <a:normAutofit/>
          </a:bodyPr>
          <a:lstStyle/>
          <a:p>
            <a:r>
              <a:rPr kumimoji="1" lang="zh-CN" altLang="en-US" dirty="0"/>
              <a:t>﻿至少一个分子为蛋白质</a:t>
            </a:r>
            <a:endParaRPr kumimoji="1" lang="en-US" altLang="zh-CN" dirty="0"/>
          </a:p>
          <a:p>
            <a:endParaRPr kumimoji="1" lang="en-US" altLang="zh-CN" dirty="0"/>
          </a:p>
          <a:p>
            <a:r>
              <a:rPr kumimoji="1" lang="zh-CN" altLang="en-US" dirty="0"/>
              <a:t>计算</a:t>
            </a:r>
            <a:r>
              <a:rPr kumimoji="1" lang="en-US" altLang="zh-CN" dirty="0" err="1"/>
              <a:t>acs</a:t>
            </a:r>
            <a:r>
              <a:rPr kumimoji="1" lang="zh-CN" altLang="en-US" dirty="0"/>
              <a:t>与</a:t>
            </a:r>
            <a:r>
              <a:rPr kumimoji="1" lang="en-US" altLang="zh-CN" dirty="0"/>
              <a:t>nor</a:t>
            </a:r>
            <a:r>
              <a:rPr kumimoji="1" lang="zh-CN" altLang="en-US" dirty="0"/>
              <a:t>组每个分子对在</a:t>
            </a:r>
            <a:r>
              <a:rPr kumimoji="1" lang="en-US" altLang="zh-CN" dirty="0"/>
              <a:t>15</a:t>
            </a:r>
            <a:r>
              <a:rPr kumimoji="1" lang="zh-CN" altLang="en-US" dirty="0"/>
              <a:t>个样本中的均值</a:t>
            </a:r>
            <a:endParaRPr kumimoji="1" lang="en-US" altLang="zh-CN" dirty="0"/>
          </a:p>
          <a:p>
            <a:endParaRPr kumimoji="1" lang="en-US" altLang="zh-CN" dirty="0"/>
          </a:p>
          <a:p>
            <a:r>
              <a:rPr kumimoji="1" lang="zh-CN" altLang="en-US" dirty="0"/>
              <a:t>均值</a:t>
            </a:r>
            <a:r>
              <a:rPr kumimoji="1" lang="en-US" altLang="zh-CN" dirty="0"/>
              <a:t>&gt;0.7</a:t>
            </a:r>
          </a:p>
          <a:p>
            <a:endParaRPr kumimoji="1" lang="en-US" altLang="zh-CN" dirty="0"/>
          </a:p>
          <a:p>
            <a:r>
              <a:rPr kumimoji="1" lang="en-US" altLang="zh-CN" dirty="0"/>
              <a:t>230</a:t>
            </a:r>
            <a:r>
              <a:rPr kumimoji="1" lang="zh-CN" altLang="en-US" dirty="0"/>
              <a:t>个符合</a:t>
            </a:r>
          </a:p>
        </p:txBody>
      </p:sp>
      <p:sp>
        <p:nvSpPr>
          <p:cNvPr id="4" name="灯片编号占位符 3">
            <a:extLst>
              <a:ext uri="{FF2B5EF4-FFF2-40B4-BE49-F238E27FC236}">
                <a16:creationId xmlns:a16="http://schemas.microsoft.com/office/drawing/2014/main" id="{B85F9C62-4BAB-4675-8525-1D4105DD4911}"/>
              </a:ext>
            </a:extLst>
          </p:cNvPr>
          <p:cNvSpPr>
            <a:spLocks noGrp="1"/>
          </p:cNvSpPr>
          <p:nvPr>
            <p:ph type="sldNum" sz="quarter" idx="12"/>
          </p:nvPr>
        </p:nvSpPr>
        <p:spPr/>
        <p:txBody>
          <a:bodyPr/>
          <a:lstStyle/>
          <a:p>
            <a:fld id="{F38C0EE9-3611-45BB-82B5-98AF4C41692A}" type="slidenum">
              <a:rPr lang="zh-CN" altLang="en-US" smtClean="0"/>
              <a:t>15</a:t>
            </a:fld>
            <a:endParaRPr lang="zh-CN" altLang="en-US" dirty="0"/>
          </a:p>
        </p:txBody>
      </p:sp>
    </p:spTree>
    <p:extLst>
      <p:ext uri="{BB962C8B-B14F-4D97-AF65-F5344CB8AC3E}">
        <p14:creationId xmlns:p14="http://schemas.microsoft.com/office/powerpoint/2010/main" val="35599184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0807F83-41CD-6949-B236-5ADD026C99EB}"/>
              </a:ext>
            </a:extLst>
          </p:cNvPr>
          <p:cNvSpPr>
            <a:spLocks noGrp="1"/>
          </p:cNvSpPr>
          <p:nvPr>
            <p:ph type="title"/>
          </p:nvPr>
        </p:nvSpPr>
        <p:spPr/>
        <p:txBody>
          <a:bodyPr/>
          <a:lstStyle/>
          <a:p>
            <a:r>
              <a:rPr kumimoji="1" lang="zh-CN" altLang="en-US" dirty="0"/>
              <a:t>不同组与平均值的距离</a:t>
            </a:r>
          </a:p>
        </p:txBody>
      </p:sp>
      <p:sp>
        <p:nvSpPr>
          <p:cNvPr id="5" name="灯片编号占位符 4">
            <a:extLst>
              <a:ext uri="{FF2B5EF4-FFF2-40B4-BE49-F238E27FC236}">
                <a16:creationId xmlns:a16="http://schemas.microsoft.com/office/drawing/2014/main" id="{AE63F54E-A442-4DC5-B593-74F602B5F67A}"/>
              </a:ext>
            </a:extLst>
          </p:cNvPr>
          <p:cNvSpPr>
            <a:spLocks noGrp="1"/>
          </p:cNvSpPr>
          <p:nvPr>
            <p:ph type="sldNum" sz="quarter" idx="12"/>
          </p:nvPr>
        </p:nvSpPr>
        <p:spPr/>
        <p:txBody>
          <a:bodyPr/>
          <a:lstStyle/>
          <a:p>
            <a:fld id="{F38C0EE9-3611-45BB-82B5-98AF4C41692A}" type="slidenum">
              <a:rPr lang="zh-CN" altLang="en-US" smtClean="0"/>
              <a:t>16</a:t>
            </a:fld>
            <a:endParaRPr lang="zh-CN" altLang="en-US"/>
          </a:p>
        </p:txBody>
      </p:sp>
      <p:sp>
        <p:nvSpPr>
          <p:cNvPr id="8" name="内容占位符 2">
            <a:extLst>
              <a:ext uri="{FF2B5EF4-FFF2-40B4-BE49-F238E27FC236}">
                <a16:creationId xmlns:a16="http://schemas.microsoft.com/office/drawing/2014/main" id="{2143F11F-645E-4D3D-A744-72366D25C7D2}"/>
              </a:ext>
            </a:extLst>
          </p:cNvPr>
          <p:cNvSpPr txBox="1">
            <a:spLocks/>
          </p:cNvSpPr>
          <p:nvPr/>
        </p:nvSpPr>
        <p:spPr>
          <a:xfrm>
            <a:off x="7542976" y="1901190"/>
            <a:ext cx="313264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dirty="0"/>
              <a:t>KNN</a:t>
            </a:r>
            <a:r>
              <a:rPr kumimoji="1" lang="zh-CN" altLang="en-US" dirty="0"/>
              <a:t>分类预测</a:t>
            </a:r>
            <a:r>
              <a:rPr kumimoji="1" lang="en-US" altLang="zh-CN" dirty="0"/>
              <a:t>1M</a:t>
            </a:r>
          </a:p>
          <a:p>
            <a:r>
              <a:rPr kumimoji="1" lang="en-US" altLang="zh-CN" dirty="0"/>
              <a:t>15nor</a:t>
            </a:r>
            <a:endParaRPr kumimoji="1" lang="zh-CN" altLang="en-US" dirty="0"/>
          </a:p>
          <a:p>
            <a:endParaRPr kumimoji="1" lang="zh-CN" altLang="en-US" dirty="0"/>
          </a:p>
        </p:txBody>
      </p:sp>
      <p:pic>
        <p:nvPicPr>
          <p:cNvPr id="4" name="图片 3">
            <a:extLst>
              <a:ext uri="{FF2B5EF4-FFF2-40B4-BE49-F238E27FC236}">
                <a16:creationId xmlns:a16="http://schemas.microsoft.com/office/drawing/2014/main" id="{6899AE43-52C4-4B96-A511-36B66A44D784}"/>
              </a:ext>
            </a:extLst>
          </p:cNvPr>
          <p:cNvPicPr>
            <a:picLocks noChangeAspect="1"/>
          </p:cNvPicPr>
          <p:nvPr/>
        </p:nvPicPr>
        <p:blipFill>
          <a:blip r:embed="rId3"/>
          <a:stretch>
            <a:fillRect/>
          </a:stretch>
        </p:blipFill>
        <p:spPr>
          <a:xfrm>
            <a:off x="1040683" y="1690688"/>
            <a:ext cx="6271803" cy="4419983"/>
          </a:xfrm>
          <a:prstGeom prst="rect">
            <a:avLst/>
          </a:prstGeom>
        </p:spPr>
      </p:pic>
    </p:spTree>
    <p:extLst>
      <p:ext uri="{BB962C8B-B14F-4D97-AF65-F5344CB8AC3E}">
        <p14:creationId xmlns:p14="http://schemas.microsoft.com/office/powerpoint/2010/main" val="1327555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0807F83-41CD-6949-B236-5ADD026C99EB}"/>
              </a:ext>
            </a:extLst>
          </p:cNvPr>
          <p:cNvSpPr>
            <a:spLocks noGrp="1"/>
          </p:cNvSpPr>
          <p:nvPr>
            <p:ph type="title"/>
          </p:nvPr>
        </p:nvSpPr>
        <p:spPr/>
        <p:txBody>
          <a:bodyPr/>
          <a:lstStyle/>
          <a:p>
            <a:r>
              <a:rPr kumimoji="1" lang="zh-CN" altLang="en-US" dirty="0"/>
              <a:t>降维结果</a:t>
            </a:r>
          </a:p>
        </p:txBody>
      </p:sp>
      <p:sp>
        <p:nvSpPr>
          <p:cNvPr id="5" name="灯片编号占位符 4">
            <a:extLst>
              <a:ext uri="{FF2B5EF4-FFF2-40B4-BE49-F238E27FC236}">
                <a16:creationId xmlns:a16="http://schemas.microsoft.com/office/drawing/2014/main" id="{AE63F54E-A442-4DC5-B593-74F602B5F67A}"/>
              </a:ext>
            </a:extLst>
          </p:cNvPr>
          <p:cNvSpPr>
            <a:spLocks noGrp="1"/>
          </p:cNvSpPr>
          <p:nvPr>
            <p:ph type="sldNum" sz="quarter" idx="12"/>
          </p:nvPr>
        </p:nvSpPr>
        <p:spPr/>
        <p:txBody>
          <a:bodyPr/>
          <a:lstStyle/>
          <a:p>
            <a:fld id="{F38C0EE9-3611-45BB-82B5-98AF4C41692A}" type="slidenum">
              <a:rPr lang="zh-CN" altLang="en-US" smtClean="0"/>
              <a:t>17</a:t>
            </a:fld>
            <a:endParaRPr lang="zh-CN" altLang="en-US"/>
          </a:p>
        </p:txBody>
      </p:sp>
      <p:pic>
        <p:nvPicPr>
          <p:cNvPr id="6" name="图片 5">
            <a:extLst>
              <a:ext uri="{FF2B5EF4-FFF2-40B4-BE49-F238E27FC236}">
                <a16:creationId xmlns:a16="http://schemas.microsoft.com/office/drawing/2014/main" id="{0208F2A2-F477-4298-A11B-EAFCC1DFFADA}"/>
              </a:ext>
            </a:extLst>
          </p:cNvPr>
          <p:cNvPicPr>
            <a:picLocks noChangeAspect="1"/>
          </p:cNvPicPr>
          <p:nvPr/>
        </p:nvPicPr>
        <p:blipFill>
          <a:blip r:embed="rId3"/>
          <a:stretch>
            <a:fillRect/>
          </a:stretch>
        </p:blipFill>
        <p:spPr>
          <a:xfrm>
            <a:off x="2941080" y="1690688"/>
            <a:ext cx="5563082" cy="4305673"/>
          </a:xfrm>
          <a:prstGeom prst="rect">
            <a:avLst/>
          </a:prstGeom>
        </p:spPr>
      </p:pic>
    </p:spTree>
    <p:extLst>
      <p:ext uri="{BB962C8B-B14F-4D97-AF65-F5344CB8AC3E}">
        <p14:creationId xmlns:p14="http://schemas.microsoft.com/office/powerpoint/2010/main" val="11960682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2271E15F-6A72-4828-9F6B-BEAEE8838464}"/>
              </a:ext>
            </a:extLst>
          </p:cNvPr>
          <p:cNvPicPr>
            <a:picLocks noChangeAspect="1"/>
          </p:cNvPicPr>
          <p:nvPr/>
        </p:nvPicPr>
        <p:blipFill>
          <a:blip r:embed="rId3"/>
          <a:stretch>
            <a:fillRect/>
          </a:stretch>
        </p:blipFill>
        <p:spPr>
          <a:xfrm>
            <a:off x="2571453" y="609073"/>
            <a:ext cx="6092487" cy="5929840"/>
          </a:xfrm>
          <a:prstGeom prst="rect">
            <a:avLst/>
          </a:prstGeom>
        </p:spPr>
      </p:pic>
      <p:sp>
        <p:nvSpPr>
          <p:cNvPr id="2" name="标题 1">
            <a:extLst>
              <a:ext uri="{FF2B5EF4-FFF2-40B4-BE49-F238E27FC236}">
                <a16:creationId xmlns:a16="http://schemas.microsoft.com/office/drawing/2014/main" id="{B0807F83-41CD-6949-B236-5ADD026C99EB}"/>
              </a:ext>
            </a:extLst>
          </p:cNvPr>
          <p:cNvSpPr>
            <a:spLocks noGrp="1"/>
          </p:cNvSpPr>
          <p:nvPr>
            <p:ph type="title"/>
          </p:nvPr>
        </p:nvSpPr>
        <p:spPr/>
        <p:txBody>
          <a:bodyPr/>
          <a:lstStyle/>
          <a:p>
            <a:r>
              <a:rPr kumimoji="1" lang="zh-CN" altLang="en-US" dirty="0"/>
              <a:t>降维结果</a:t>
            </a:r>
          </a:p>
        </p:txBody>
      </p:sp>
      <p:sp>
        <p:nvSpPr>
          <p:cNvPr id="5" name="灯片编号占位符 4">
            <a:extLst>
              <a:ext uri="{FF2B5EF4-FFF2-40B4-BE49-F238E27FC236}">
                <a16:creationId xmlns:a16="http://schemas.microsoft.com/office/drawing/2014/main" id="{AE63F54E-A442-4DC5-B593-74F602B5F67A}"/>
              </a:ext>
            </a:extLst>
          </p:cNvPr>
          <p:cNvSpPr>
            <a:spLocks noGrp="1"/>
          </p:cNvSpPr>
          <p:nvPr>
            <p:ph type="sldNum" sz="quarter" idx="12"/>
          </p:nvPr>
        </p:nvSpPr>
        <p:spPr/>
        <p:txBody>
          <a:bodyPr/>
          <a:lstStyle/>
          <a:p>
            <a:fld id="{F38C0EE9-3611-45BB-82B5-98AF4C41692A}" type="slidenum">
              <a:rPr lang="zh-CN" altLang="en-US" smtClean="0"/>
              <a:t>18</a:t>
            </a:fld>
            <a:endParaRPr lang="zh-CN" altLang="en-US"/>
          </a:p>
        </p:txBody>
      </p:sp>
    </p:spTree>
    <p:extLst>
      <p:ext uri="{BB962C8B-B14F-4D97-AF65-F5344CB8AC3E}">
        <p14:creationId xmlns:p14="http://schemas.microsoft.com/office/powerpoint/2010/main" val="21487723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33C523F-810A-5143-91D1-9CB36169C7F7}"/>
              </a:ext>
            </a:extLst>
          </p:cNvPr>
          <p:cNvSpPr>
            <a:spLocks noGrp="1"/>
          </p:cNvSpPr>
          <p:nvPr>
            <p:ph type="title"/>
          </p:nvPr>
        </p:nvSpPr>
        <p:spPr/>
        <p:txBody>
          <a:bodyPr/>
          <a:lstStyle/>
          <a:p>
            <a:r>
              <a:rPr kumimoji="1" lang="zh-CN" altLang="en-US" dirty="0"/>
              <a:t>﻿数据选择</a:t>
            </a:r>
            <a:r>
              <a:rPr kumimoji="1" lang="en-US" altLang="zh-CN" dirty="0"/>
              <a:t>- </a:t>
            </a:r>
            <a:r>
              <a:rPr kumimoji="1" lang="en-US" altLang="zh-CN" dirty="0" err="1"/>
              <a:t>pvalue</a:t>
            </a:r>
            <a:r>
              <a:rPr kumimoji="1" lang="en-US" altLang="zh-CN" dirty="0"/>
              <a:t>+</a:t>
            </a:r>
            <a:r>
              <a:rPr kumimoji="1" lang="zh-CN" altLang="en-US" dirty="0"/>
              <a:t>方差</a:t>
            </a:r>
          </a:p>
        </p:txBody>
      </p:sp>
      <p:sp>
        <p:nvSpPr>
          <p:cNvPr id="3" name="内容占位符 2">
            <a:extLst>
              <a:ext uri="{FF2B5EF4-FFF2-40B4-BE49-F238E27FC236}">
                <a16:creationId xmlns:a16="http://schemas.microsoft.com/office/drawing/2014/main" id="{AD986C3E-B636-A84B-BFEB-32619D77B826}"/>
              </a:ext>
            </a:extLst>
          </p:cNvPr>
          <p:cNvSpPr>
            <a:spLocks noGrp="1"/>
          </p:cNvSpPr>
          <p:nvPr>
            <p:ph idx="1"/>
          </p:nvPr>
        </p:nvSpPr>
        <p:spPr>
          <a:xfrm>
            <a:off x="2019301" y="1690688"/>
            <a:ext cx="5760720" cy="4351338"/>
          </a:xfrm>
        </p:spPr>
        <p:txBody>
          <a:bodyPr>
            <a:normAutofit lnSpcReduction="10000"/>
          </a:bodyPr>
          <a:lstStyle/>
          <a:p>
            <a:r>
              <a:rPr kumimoji="1" lang="zh-CN" altLang="en-US" dirty="0"/>
              <a:t>﻿至少一个分子为蛋白质</a:t>
            </a:r>
            <a:endParaRPr kumimoji="1" lang="en-US" altLang="zh-CN" dirty="0"/>
          </a:p>
          <a:p>
            <a:endParaRPr kumimoji="1" lang="en-US" altLang="zh-CN" dirty="0"/>
          </a:p>
          <a:p>
            <a:r>
              <a:rPr kumimoji="1" lang="en-US" altLang="zh-CN" dirty="0"/>
              <a:t>p&lt;0.05</a:t>
            </a:r>
          </a:p>
          <a:p>
            <a:endParaRPr kumimoji="1" lang="en-US" altLang="zh-CN" dirty="0"/>
          </a:p>
          <a:p>
            <a:r>
              <a:rPr kumimoji="1" lang="zh-CN" altLang="en-US" dirty="0"/>
              <a:t>均值</a:t>
            </a:r>
            <a:r>
              <a:rPr kumimoji="1" lang="en-US" altLang="zh-CN" dirty="0"/>
              <a:t>&gt;0.7</a:t>
            </a:r>
          </a:p>
          <a:p>
            <a:endParaRPr kumimoji="1" lang="en-US" altLang="zh-CN" dirty="0"/>
          </a:p>
          <a:p>
            <a:r>
              <a:rPr kumimoji="1" lang="zh-CN" altLang="en-US" dirty="0"/>
              <a:t>方差</a:t>
            </a:r>
            <a:r>
              <a:rPr kumimoji="1" lang="en-US" altLang="zh-CN" dirty="0"/>
              <a:t>&lt;0.1</a:t>
            </a:r>
          </a:p>
          <a:p>
            <a:endParaRPr kumimoji="1" lang="en-US" altLang="zh-CN" dirty="0"/>
          </a:p>
          <a:p>
            <a:r>
              <a:rPr kumimoji="1" lang="en-US" altLang="zh-CN" dirty="0"/>
              <a:t>230</a:t>
            </a:r>
            <a:r>
              <a:rPr kumimoji="1" lang="zh-CN" altLang="en-US" dirty="0"/>
              <a:t>个符合，与不考虑方差相同</a:t>
            </a:r>
          </a:p>
        </p:txBody>
      </p:sp>
      <p:sp>
        <p:nvSpPr>
          <p:cNvPr id="4" name="灯片编号占位符 3">
            <a:extLst>
              <a:ext uri="{FF2B5EF4-FFF2-40B4-BE49-F238E27FC236}">
                <a16:creationId xmlns:a16="http://schemas.microsoft.com/office/drawing/2014/main" id="{B85F9C62-4BAB-4675-8525-1D4105DD4911}"/>
              </a:ext>
            </a:extLst>
          </p:cNvPr>
          <p:cNvSpPr>
            <a:spLocks noGrp="1"/>
          </p:cNvSpPr>
          <p:nvPr>
            <p:ph type="sldNum" sz="quarter" idx="12"/>
          </p:nvPr>
        </p:nvSpPr>
        <p:spPr/>
        <p:txBody>
          <a:bodyPr/>
          <a:lstStyle/>
          <a:p>
            <a:fld id="{F38C0EE9-3611-45BB-82B5-98AF4C41692A}" type="slidenum">
              <a:rPr lang="zh-CN" altLang="en-US" smtClean="0"/>
              <a:t>19</a:t>
            </a:fld>
            <a:endParaRPr lang="zh-CN" altLang="en-US" dirty="0"/>
          </a:p>
        </p:txBody>
      </p:sp>
    </p:spTree>
    <p:extLst>
      <p:ext uri="{BB962C8B-B14F-4D97-AF65-F5344CB8AC3E}">
        <p14:creationId xmlns:p14="http://schemas.microsoft.com/office/powerpoint/2010/main" val="4378608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33C523F-810A-5143-91D1-9CB36169C7F7}"/>
              </a:ext>
            </a:extLst>
          </p:cNvPr>
          <p:cNvSpPr>
            <a:spLocks noGrp="1"/>
          </p:cNvSpPr>
          <p:nvPr>
            <p:ph type="title"/>
          </p:nvPr>
        </p:nvSpPr>
        <p:spPr/>
        <p:txBody>
          <a:bodyPr/>
          <a:lstStyle/>
          <a:p>
            <a:r>
              <a:rPr kumimoji="1" lang="zh-CN" altLang="en-US" dirty="0"/>
              <a:t>﻿网络情况（考虑</a:t>
            </a:r>
            <a:r>
              <a:rPr kumimoji="1" lang="en-US" altLang="zh-CN" dirty="0" err="1"/>
              <a:t>pvalue</a:t>
            </a:r>
            <a:r>
              <a:rPr kumimoji="1" lang="zh-CN" altLang="en-US" dirty="0"/>
              <a:t>和方差）</a:t>
            </a:r>
          </a:p>
        </p:txBody>
      </p:sp>
      <p:sp>
        <p:nvSpPr>
          <p:cNvPr id="4" name="灯片编号占位符 3">
            <a:extLst>
              <a:ext uri="{FF2B5EF4-FFF2-40B4-BE49-F238E27FC236}">
                <a16:creationId xmlns:a16="http://schemas.microsoft.com/office/drawing/2014/main" id="{B85F9C62-4BAB-4675-8525-1D4105DD4911}"/>
              </a:ext>
            </a:extLst>
          </p:cNvPr>
          <p:cNvSpPr>
            <a:spLocks noGrp="1"/>
          </p:cNvSpPr>
          <p:nvPr>
            <p:ph type="sldNum" sz="quarter" idx="12"/>
          </p:nvPr>
        </p:nvSpPr>
        <p:spPr/>
        <p:txBody>
          <a:bodyPr/>
          <a:lstStyle/>
          <a:p>
            <a:fld id="{F38C0EE9-3611-45BB-82B5-98AF4C41692A}" type="slidenum">
              <a:rPr lang="zh-CN" altLang="en-US" smtClean="0"/>
              <a:t>20</a:t>
            </a:fld>
            <a:endParaRPr lang="zh-CN" altLang="en-US" dirty="0"/>
          </a:p>
        </p:txBody>
      </p:sp>
      <p:pic>
        <p:nvPicPr>
          <p:cNvPr id="8" name="图片 7">
            <a:extLst>
              <a:ext uri="{FF2B5EF4-FFF2-40B4-BE49-F238E27FC236}">
                <a16:creationId xmlns:a16="http://schemas.microsoft.com/office/drawing/2014/main" id="{BC511518-E496-4A51-AC63-9BCBD455CE3A}"/>
              </a:ext>
            </a:extLst>
          </p:cNvPr>
          <p:cNvPicPr>
            <a:picLocks noChangeAspect="1"/>
          </p:cNvPicPr>
          <p:nvPr/>
        </p:nvPicPr>
        <p:blipFill>
          <a:blip r:embed="rId3"/>
          <a:stretch>
            <a:fillRect/>
          </a:stretch>
        </p:blipFill>
        <p:spPr>
          <a:xfrm>
            <a:off x="765835" y="1368424"/>
            <a:ext cx="4172417" cy="4351337"/>
          </a:xfrm>
          <a:prstGeom prst="rect">
            <a:avLst/>
          </a:prstGeom>
          <a:ln>
            <a:solidFill>
              <a:schemeClr val="accent1"/>
            </a:solidFill>
          </a:ln>
        </p:spPr>
      </p:pic>
      <p:pic>
        <p:nvPicPr>
          <p:cNvPr id="10" name="图片 9">
            <a:extLst>
              <a:ext uri="{FF2B5EF4-FFF2-40B4-BE49-F238E27FC236}">
                <a16:creationId xmlns:a16="http://schemas.microsoft.com/office/drawing/2014/main" id="{F50DE25A-1A63-469F-A21C-7DDE4E9EA9F4}"/>
              </a:ext>
            </a:extLst>
          </p:cNvPr>
          <p:cNvPicPr>
            <a:picLocks noChangeAspect="1"/>
          </p:cNvPicPr>
          <p:nvPr/>
        </p:nvPicPr>
        <p:blipFill>
          <a:blip r:embed="rId4"/>
          <a:stretch>
            <a:fillRect/>
          </a:stretch>
        </p:blipFill>
        <p:spPr>
          <a:xfrm>
            <a:off x="5542891" y="1368425"/>
            <a:ext cx="5826017" cy="4351338"/>
          </a:xfrm>
          <a:prstGeom prst="rect">
            <a:avLst/>
          </a:prstGeom>
          <a:ln>
            <a:solidFill>
              <a:schemeClr val="accent1"/>
            </a:solidFill>
          </a:ln>
        </p:spPr>
      </p:pic>
      <p:sp>
        <p:nvSpPr>
          <p:cNvPr id="11" name="文本框 10">
            <a:extLst>
              <a:ext uri="{FF2B5EF4-FFF2-40B4-BE49-F238E27FC236}">
                <a16:creationId xmlns:a16="http://schemas.microsoft.com/office/drawing/2014/main" id="{98655769-F9FA-4244-8250-9A51F3AE53EE}"/>
              </a:ext>
            </a:extLst>
          </p:cNvPr>
          <p:cNvSpPr txBox="1"/>
          <p:nvPr/>
        </p:nvSpPr>
        <p:spPr>
          <a:xfrm>
            <a:off x="765835" y="5719761"/>
            <a:ext cx="4172417" cy="369332"/>
          </a:xfrm>
          <a:prstGeom prst="rect">
            <a:avLst/>
          </a:prstGeom>
          <a:noFill/>
        </p:spPr>
        <p:txBody>
          <a:bodyPr wrap="square" rtlCol="0">
            <a:spAutoFit/>
          </a:bodyPr>
          <a:lstStyle/>
          <a:p>
            <a:pPr algn="ctr"/>
            <a:r>
              <a:rPr lang="en-US" altLang="zh-CN" dirty="0" err="1"/>
              <a:t>acs</a:t>
            </a:r>
            <a:r>
              <a:rPr lang="zh-CN" altLang="en-US" dirty="0"/>
              <a:t>均值网络</a:t>
            </a:r>
          </a:p>
        </p:txBody>
      </p:sp>
      <p:sp>
        <p:nvSpPr>
          <p:cNvPr id="12" name="文本框 11">
            <a:extLst>
              <a:ext uri="{FF2B5EF4-FFF2-40B4-BE49-F238E27FC236}">
                <a16:creationId xmlns:a16="http://schemas.microsoft.com/office/drawing/2014/main" id="{B7200D5B-0E48-4D3B-AD92-9CB881EB7AE4}"/>
              </a:ext>
            </a:extLst>
          </p:cNvPr>
          <p:cNvSpPr txBox="1"/>
          <p:nvPr/>
        </p:nvSpPr>
        <p:spPr>
          <a:xfrm>
            <a:off x="5542891" y="5719761"/>
            <a:ext cx="5826017" cy="369332"/>
          </a:xfrm>
          <a:prstGeom prst="rect">
            <a:avLst/>
          </a:prstGeom>
          <a:noFill/>
        </p:spPr>
        <p:txBody>
          <a:bodyPr wrap="square" rtlCol="0">
            <a:spAutoFit/>
          </a:bodyPr>
          <a:lstStyle/>
          <a:p>
            <a:pPr algn="ctr"/>
            <a:r>
              <a:rPr lang="en-US" altLang="zh-CN" dirty="0"/>
              <a:t>nor</a:t>
            </a:r>
            <a:r>
              <a:rPr lang="zh-CN" altLang="en-US" dirty="0"/>
              <a:t>均值网络</a:t>
            </a:r>
          </a:p>
        </p:txBody>
      </p:sp>
      <p:sp>
        <p:nvSpPr>
          <p:cNvPr id="13" name="文本框 12">
            <a:extLst>
              <a:ext uri="{FF2B5EF4-FFF2-40B4-BE49-F238E27FC236}">
                <a16:creationId xmlns:a16="http://schemas.microsoft.com/office/drawing/2014/main" id="{5C311EA9-F89E-4ED7-B7BD-0FE8F4AFA2AE}"/>
              </a:ext>
            </a:extLst>
          </p:cNvPr>
          <p:cNvSpPr txBox="1"/>
          <p:nvPr/>
        </p:nvSpPr>
        <p:spPr>
          <a:xfrm>
            <a:off x="765835" y="6089093"/>
            <a:ext cx="4172417" cy="369332"/>
          </a:xfrm>
          <a:prstGeom prst="rect">
            <a:avLst/>
          </a:prstGeom>
          <a:noFill/>
        </p:spPr>
        <p:txBody>
          <a:bodyPr wrap="square" rtlCol="0">
            <a:spAutoFit/>
          </a:bodyPr>
          <a:lstStyle/>
          <a:p>
            <a:pPr algn="ctr"/>
            <a:r>
              <a:rPr lang="en-US" altLang="zh-CN" dirty="0"/>
              <a:t>103</a:t>
            </a:r>
            <a:r>
              <a:rPr lang="zh-CN" altLang="en-US" dirty="0"/>
              <a:t>节点，</a:t>
            </a:r>
            <a:r>
              <a:rPr lang="en-US" altLang="zh-CN" dirty="0"/>
              <a:t>236</a:t>
            </a:r>
            <a:r>
              <a:rPr lang="zh-CN" altLang="en-US" dirty="0"/>
              <a:t>边</a:t>
            </a:r>
          </a:p>
        </p:txBody>
      </p:sp>
      <p:sp>
        <p:nvSpPr>
          <p:cNvPr id="14" name="文本框 13">
            <a:extLst>
              <a:ext uri="{FF2B5EF4-FFF2-40B4-BE49-F238E27FC236}">
                <a16:creationId xmlns:a16="http://schemas.microsoft.com/office/drawing/2014/main" id="{4FF44224-277B-48BB-AA61-1F28F1370C2C}"/>
              </a:ext>
            </a:extLst>
          </p:cNvPr>
          <p:cNvSpPr txBox="1"/>
          <p:nvPr/>
        </p:nvSpPr>
        <p:spPr>
          <a:xfrm>
            <a:off x="5542891" y="6166405"/>
            <a:ext cx="5826017" cy="369332"/>
          </a:xfrm>
          <a:prstGeom prst="rect">
            <a:avLst/>
          </a:prstGeom>
          <a:noFill/>
        </p:spPr>
        <p:txBody>
          <a:bodyPr wrap="square" rtlCol="0">
            <a:spAutoFit/>
          </a:bodyPr>
          <a:lstStyle/>
          <a:p>
            <a:pPr algn="ctr"/>
            <a:r>
              <a:rPr lang="en-US" altLang="zh-CN" dirty="0"/>
              <a:t>124</a:t>
            </a:r>
            <a:r>
              <a:rPr lang="zh-CN" altLang="en-US" dirty="0"/>
              <a:t>节点，</a:t>
            </a:r>
            <a:r>
              <a:rPr lang="en-US" altLang="zh-CN" dirty="0"/>
              <a:t>555</a:t>
            </a:r>
            <a:r>
              <a:rPr lang="zh-CN" altLang="en-US" dirty="0"/>
              <a:t>边</a:t>
            </a:r>
          </a:p>
        </p:txBody>
      </p:sp>
    </p:spTree>
    <p:extLst>
      <p:ext uri="{BB962C8B-B14F-4D97-AF65-F5344CB8AC3E}">
        <p14:creationId xmlns:p14="http://schemas.microsoft.com/office/powerpoint/2010/main" val="8257459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33C523F-810A-5143-91D1-9CB36169C7F7}"/>
              </a:ext>
            </a:extLst>
          </p:cNvPr>
          <p:cNvSpPr>
            <a:spLocks noGrp="1"/>
          </p:cNvSpPr>
          <p:nvPr>
            <p:ph type="title"/>
          </p:nvPr>
        </p:nvSpPr>
        <p:spPr/>
        <p:txBody>
          <a:bodyPr/>
          <a:lstStyle/>
          <a:p>
            <a:r>
              <a:rPr kumimoji="1" lang="zh-CN" altLang="en-US" dirty="0"/>
              <a:t>﻿网络情况</a:t>
            </a:r>
          </a:p>
        </p:txBody>
      </p:sp>
      <p:sp>
        <p:nvSpPr>
          <p:cNvPr id="4" name="灯片编号占位符 3">
            <a:extLst>
              <a:ext uri="{FF2B5EF4-FFF2-40B4-BE49-F238E27FC236}">
                <a16:creationId xmlns:a16="http://schemas.microsoft.com/office/drawing/2014/main" id="{B85F9C62-4BAB-4675-8525-1D4105DD4911}"/>
              </a:ext>
            </a:extLst>
          </p:cNvPr>
          <p:cNvSpPr>
            <a:spLocks noGrp="1"/>
          </p:cNvSpPr>
          <p:nvPr>
            <p:ph type="sldNum" sz="quarter" idx="12"/>
          </p:nvPr>
        </p:nvSpPr>
        <p:spPr/>
        <p:txBody>
          <a:bodyPr/>
          <a:lstStyle/>
          <a:p>
            <a:fld id="{F38C0EE9-3611-45BB-82B5-98AF4C41692A}" type="slidenum">
              <a:rPr lang="zh-CN" altLang="en-US" smtClean="0"/>
              <a:t>21</a:t>
            </a:fld>
            <a:endParaRPr lang="zh-CN" altLang="en-US" dirty="0"/>
          </a:p>
        </p:txBody>
      </p:sp>
      <p:pic>
        <p:nvPicPr>
          <p:cNvPr id="9" name="图片 8">
            <a:extLst>
              <a:ext uri="{FF2B5EF4-FFF2-40B4-BE49-F238E27FC236}">
                <a16:creationId xmlns:a16="http://schemas.microsoft.com/office/drawing/2014/main" id="{20A4E1B0-FBEC-413D-8542-962C4D0124CA}"/>
              </a:ext>
            </a:extLst>
          </p:cNvPr>
          <p:cNvPicPr>
            <a:picLocks noChangeAspect="1"/>
          </p:cNvPicPr>
          <p:nvPr/>
        </p:nvPicPr>
        <p:blipFill>
          <a:blip r:embed="rId3"/>
          <a:stretch>
            <a:fillRect/>
          </a:stretch>
        </p:blipFill>
        <p:spPr>
          <a:xfrm>
            <a:off x="4929185" y="1577975"/>
            <a:ext cx="7139223" cy="4483005"/>
          </a:xfrm>
          <a:prstGeom prst="rect">
            <a:avLst/>
          </a:prstGeom>
          <a:ln>
            <a:solidFill>
              <a:schemeClr val="accent1"/>
            </a:solidFill>
          </a:ln>
        </p:spPr>
      </p:pic>
      <p:pic>
        <p:nvPicPr>
          <p:cNvPr id="12" name="图片 11">
            <a:extLst>
              <a:ext uri="{FF2B5EF4-FFF2-40B4-BE49-F238E27FC236}">
                <a16:creationId xmlns:a16="http://schemas.microsoft.com/office/drawing/2014/main" id="{A84C46B6-2F53-443A-8B13-3154AE0017D5}"/>
              </a:ext>
            </a:extLst>
          </p:cNvPr>
          <p:cNvPicPr>
            <a:picLocks noChangeAspect="1"/>
          </p:cNvPicPr>
          <p:nvPr/>
        </p:nvPicPr>
        <p:blipFill>
          <a:blip r:embed="rId4"/>
          <a:stretch>
            <a:fillRect/>
          </a:stretch>
        </p:blipFill>
        <p:spPr>
          <a:xfrm>
            <a:off x="161990" y="1577975"/>
            <a:ext cx="4140993" cy="4436778"/>
          </a:xfrm>
          <a:prstGeom prst="rect">
            <a:avLst/>
          </a:prstGeom>
          <a:ln>
            <a:solidFill>
              <a:schemeClr val="accent1"/>
            </a:solidFill>
          </a:ln>
        </p:spPr>
      </p:pic>
      <p:sp>
        <p:nvSpPr>
          <p:cNvPr id="13" name="文本框 12">
            <a:extLst>
              <a:ext uri="{FF2B5EF4-FFF2-40B4-BE49-F238E27FC236}">
                <a16:creationId xmlns:a16="http://schemas.microsoft.com/office/drawing/2014/main" id="{A2C6D63C-104C-4295-B6D7-A995C38C2214}"/>
              </a:ext>
            </a:extLst>
          </p:cNvPr>
          <p:cNvSpPr txBox="1"/>
          <p:nvPr/>
        </p:nvSpPr>
        <p:spPr>
          <a:xfrm>
            <a:off x="161991" y="6014753"/>
            <a:ext cx="4140992" cy="646331"/>
          </a:xfrm>
          <a:prstGeom prst="rect">
            <a:avLst/>
          </a:prstGeom>
          <a:noFill/>
        </p:spPr>
        <p:txBody>
          <a:bodyPr wrap="square" rtlCol="0">
            <a:spAutoFit/>
          </a:bodyPr>
          <a:lstStyle/>
          <a:p>
            <a:pPr algn="ctr"/>
            <a:r>
              <a:rPr lang="en-US" altLang="zh-CN" dirty="0" err="1"/>
              <a:t>acs</a:t>
            </a:r>
            <a:r>
              <a:rPr lang="zh-CN" altLang="en-US" dirty="0"/>
              <a:t>均值独有边构成的网络</a:t>
            </a:r>
            <a:endParaRPr lang="en-US" altLang="zh-CN" dirty="0"/>
          </a:p>
          <a:p>
            <a:pPr algn="ctr"/>
            <a:r>
              <a:rPr lang="en-US" altLang="zh-CN" dirty="0"/>
              <a:t>45</a:t>
            </a:r>
            <a:r>
              <a:rPr lang="zh-CN" altLang="en-US" dirty="0"/>
              <a:t>节点，</a:t>
            </a:r>
            <a:r>
              <a:rPr lang="en-US" altLang="zh-CN" dirty="0"/>
              <a:t>61</a:t>
            </a:r>
            <a:r>
              <a:rPr lang="zh-CN" altLang="en-US" dirty="0"/>
              <a:t>边</a:t>
            </a:r>
          </a:p>
        </p:txBody>
      </p:sp>
      <p:sp>
        <p:nvSpPr>
          <p:cNvPr id="14" name="文本框 13">
            <a:extLst>
              <a:ext uri="{FF2B5EF4-FFF2-40B4-BE49-F238E27FC236}">
                <a16:creationId xmlns:a16="http://schemas.microsoft.com/office/drawing/2014/main" id="{A264BFAD-E1CB-455D-BCAA-627B1412A917}"/>
              </a:ext>
            </a:extLst>
          </p:cNvPr>
          <p:cNvSpPr txBox="1"/>
          <p:nvPr/>
        </p:nvSpPr>
        <p:spPr>
          <a:xfrm>
            <a:off x="4929184" y="6060980"/>
            <a:ext cx="7139223" cy="646331"/>
          </a:xfrm>
          <a:prstGeom prst="rect">
            <a:avLst/>
          </a:prstGeom>
          <a:noFill/>
        </p:spPr>
        <p:txBody>
          <a:bodyPr wrap="square" rtlCol="0">
            <a:spAutoFit/>
          </a:bodyPr>
          <a:lstStyle/>
          <a:p>
            <a:pPr algn="ctr"/>
            <a:r>
              <a:rPr lang="en-US" altLang="zh-CN" dirty="0"/>
              <a:t>nor</a:t>
            </a:r>
            <a:r>
              <a:rPr lang="zh-CN" altLang="en-US" dirty="0"/>
              <a:t>均值独有边构成的网络</a:t>
            </a:r>
            <a:endParaRPr lang="en-US" altLang="zh-CN" dirty="0"/>
          </a:p>
          <a:p>
            <a:pPr algn="ctr"/>
            <a:r>
              <a:rPr lang="en-US" altLang="zh-CN" dirty="0"/>
              <a:t>100</a:t>
            </a:r>
            <a:r>
              <a:rPr lang="zh-CN" altLang="en-US" dirty="0"/>
              <a:t>节点，</a:t>
            </a:r>
            <a:r>
              <a:rPr lang="en-US" altLang="zh-CN" dirty="0"/>
              <a:t>380</a:t>
            </a:r>
            <a:r>
              <a:rPr lang="zh-CN" altLang="en-US" dirty="0"/>
              <a:t>边</a:t>
            </a:r>
          </a:p>
        </p:txBody>
      </p:sp>
    </p:spTree>
    <p:extLst>
      <p:ext uri="{BB962C8B-B14F-4D97-AF65-F5344CB8AC3E}">
        <p14:creationId xmlns:p14="http://schemas.microsoft.com/office/powerpoint/2010/main" val="4196129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33C523F-810A-5143-91D1-9CB36169C7F7}"/>
              </a:ext>
            </a:extLst>
          </p:cNvPr>
          <p:cNvSpPr>
            <a:spLocks noGrp="1"/>
          </p:cNvSpPr>
          <p:nvPr>
            <p:ph type="title"/>
          </p:nvPr>
        </p:nvSpPr>
        <p:spPr/>
        <p:txBody>
          <a:bodyPr/>
          <a:lstStyle/>
          <a:p>
            <a:r>
              <a:rPr kumimoji="1" lang="zh-CN" altLang="en-US" dirty="0"/>
              <a:t>下一步工作</a:t>
            </a:r>
          </a:p>
        </p:txBody>
      </p:sp>
      <p:sp>
        <p:nvSpPr>
          <p:cNvPr id="3" name="内容占位符 2">
            <a:extLst>
              <a:ext uri="{FF2B5EF4-FFF2-40B4-BE49-F238E27FC236}">
                <a16:creationId xmlns:a16="http://schemas.microsoft.com/office/drawing/2014/main" id="{AD986C3E-B636-A84B-BFEB-32619D77B826}"/>
              </a:ext>
            </a:extLst>
          </p:cNvPr>
          <p:cNvSpPr>
            <a:spLocks noGrp="1"/>
          </p:cNvSpPr>
          <p:nvPr>
            <p:ph idx="1"/>
          </p:nvPr>
        </p:nvSpPr>
        <p:spPr>
          <a:xfrm>
            <a:off x="2019300" y="1690688"/>
            <a:ext cx="6126479" cy="4351338"/>
          </a:xfrm>
        </p:spPr>
        <p:txBody>
          <a:bodyPr>
            <a:normAutofit/>
          </a:bodyPr>
          <a:lstStyle/>
          <a:p>
            <a:r>
              <a:rPr kumimoji="1" lang="zh-CN" altLang="en-US" dirty="0"/>
              <a:t>预测</a:t>
            </a:r>
            <a:r>
              <a:rPr kumimoji="1" lang="en-US" altLang="zh-CN" dirty="0"/>
              <a:t>178</a:t>
            </a:r>
            <a:r>
              <a:rPr kumimoji="1" lang="zh-CN" altLang="en-US" dirty="0"/>
              <a:t>病人</a:t>
            </a:r>
            <a:endParaRPr kumimoji="1" lang="en-US" altLang="zh-CN" dirty="0"/>
          </a:p>
          <a:p>
            <a:endParaRPr kumimoji="1" lang="en-US" altLang="zh-CN" dirty="0"/>
          </a:p>
          <a:p>
            <a:r>
              <a:rPr kumimoji="1" lang="zh-CN" altLang="en-US" dirty="0"/>
              <a:t>用选出来的网络尝试预测</a:t>
            </a:r>
            <a:endParaRPr kumimoji="1" lang="en-US" altLang="zh-CN" dirty="0"/>
          </a:p>
          <a:p>
            <a:endParaRPr kumimoji="1" lang="en-US" altLang="zh-CN" dirty="0"/>
          </a:p>
          <a:p>
            <a:r>
              <a:rPr kumimoji="1" lang="zh-CN" altLang="en-US" dirty="0"/>
              <a:t>用不同标准选网络结构</a:t>
            </a:r>
            <a:endParaRPr kumimoji="1" lang="en-US" altLang="zh-CN" dirty="0"/>
          </a:p>
          <a:p>
            <a:endParaRPr kumimoji="1" lang="en-US" altLang="zh-CN" dirty="0"/>
          </a:p>
        </p:txBody>
      </p:sp>
      <p:sp>
        <p:nvSpPr>
          <p:cNvPr id="4" name="灯片编号占位符 3">
            <a:extLst>
              <a:ext uri="{FF2B5EF4-FFF2-40B4-BE49-F238E27FC236}">
                <a16:creationId xmlns:a16="http://schemas.microsoft.com/office/drawing/2014/main" id="{B85F9C62-4BAB-4675-8525-1D4105DD4911}"/>
              </a:ext>
            </a:extLst>
          </p:cNvPr>
          <p:cNvSpPr>
            <a:spLocks noGrp="1"/>
          </p:cNvSpPr>
          <p:nvPr>
            <p:ph type="sldNum" sz="quarter" idx="12"/>
          </p:nvPr>
        </p:nvSpPr>
        <p:spPr/>
        <p:txBody>
          <a:bodyPr/>
          <a:lstStyle/>
          <a:p>
            <a:fld id="{F38C0EE9-3611-45BB-82B5-98AF4C41692A}" type="slidenum">
              <a:rPr lang="zh-CN" altLang="en-US" smtClean="0"/>
              <a:t>22</a:t>
            </a:fld>
            <a:endParaRPr lang="zh-CN" altLang="en-US" dirty="0"/>
          </a:p>
        </p:txBody>
      </p:sp>
    </p:spTree>
    <p:extLst>
      <p:ext uri="{BB962C8B-B14F-4D97-AF65-F5344CB8AC3E}">
        <p14:creationId xmlns:p14="http://schemas.microsoft.com/office/powerpoint/2010/main" val="3865708833"/>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4962</TotalTime>
  <Words>398</Words>
  <Application>Microsoft Office PowerPoint</Application>
  <PresentationFormat>宽屏</PresentationFormat>
  <Paragraphs>118</Paragraphs>
  <Slides>22</Slides>
  <Notes>17</Notes>
  <HiddenSlides>0</HiddenSlides>
  <MMClips>0</MMClips>
  <ScaleCrop>false</ScaleCrop>
  <HeadingPairs>
    <vt:vector size="6" baseType="variant">
      <vt:variant>
        <vt:lpstr>已用的字体</vt:lpstr>
      </vt:variant>
      <vt:variant>
        <vt:i4>3</vt:i4>
      </vt:variant>
      <vt:variant>
        <vt:lpstr>主题</vt:lpstr>
      </vt:variant>
      <vt:variant>
        <vt:i4>2</vt:i4>
      </vt:variant>
      <vt:variant>
        <vt:lpstr>幻灯片标题</vt:lpstr>
      </vt:variant>
      <vt:variant>
        <vt:i4>22</vt:i4>
      </vt:variant>
    </vt:vector>
  </HeadingPairs>
  <TitlesOfParts>
    <vt:vector size="27" baseType="lpstr">
      <vt:lpstr>等线</vt:lpstr>
      <vt:lpstr>等线 Light</vt:lpstr>
      <vt:lpstr>Arial</vt:lpstr>
      <vt:lpstr>Office 主题​​</vt:lpstr>
      <vt:lpstr>1_Office 主题​​</vt:lpstr>
      <vt:lpstr>脂蛋白网络研究</vt:lpstr>
      <vt:lpstr>﻿相关系数</vt:lpstr>
      <vt:lpstr>﻿数据选择-pvalue</vt:lpstr>
      <vt:lpstr>不同组与平均值的距离</vt:lpstr>
      <vt:lpstr>降维结果</vt:lpstr>
      <vt:lpstr>降维结果</vt:lpstr>
      <vt:lpstr>﻿数据选择- pvalue+方差</vt:lpstr>
      <vt:lpstr>不同组与平均值的距离</vt:lpstr>
      <vt:lpstr>降维结果</vt:lpstr>
      <vt:lpstr>降维结果</vt:lpstr>
      <vt:lpstr>﻿数据选择-pvalue+方差</vt:lpstr>
      <vt:lpstr>不同组与平均值的距离</vt:lpstr>
      <vt:lpstr>降维结果</vt:lpstr>
      <vt:lpstr>降维结果</vt:lpstr>
      <vt:lpstr>﻿数据选择- pvalue+均值</vt:lpstr>
      <vt:lpstr>不同组与平均值的距离</vt:lpstr>
      <vt:lpstr>降维结果</vt:lpstr>
      <vt:lpstr>降维结果</vt:lpstr>
      <vt:lpstr>﻿数据选择- pvalue+方差</vt:lpstr>
      <vt:lpstr>﻿网络情况（考虑pvalue和方差）</vt:lpstr>
      <vt:lpstr>﻿网络情况</vt:lpstr>
      <vt:lpstr>下一步工作</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基于高分辨分离及定量蛋白质组学与脂质组学的脂蛋白异质性及动态性研究</dc:title>
  <dc:creator>许 荣仁</dc:creator>
  <cp:lastModifiedBy>许 荣仁</cp:lastModifiedBy>
  <cp:revision>3</cp:revision>
  <dcterms:created xsi:type="dcterms:W3CDTF">2022-03-24T13:05:45Z</dcterms:created>
  <dcterms:modified xsi:type="dcterms:W3CDTF">2022-05-21T08:09:10Z</dcterms:modified>
</cp:coreProperties>
</file>