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4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5822E0-6F33-1742-BD22-C986302C4849}" v="17" dt="2025-11-21T16:40:28.329"/>
    <p1510:client id="{4F0FB05F-86C5-A74E-8993-68F1C86AA6CE}" v="8" dt="2025-11-21T09:17:34.1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2" autoAdjust="0"/>
    <p:restoredTop sz="94660"/>
  </p:normalViewPr>
  <p:slideViewPr>
    <p:cSldViewPr snapToGrid="0">
      <p:cViewPr>
        <p:scale>
          <a:sx n="100" d="100"/>
          <a:sy n="100" d="100"/>
        </p:scale>
        <p:origin x="440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gren Xu" userId="a51c77e00fced653" providerId="LiveId" clId="{115822E0-6F33-1742-BD22-C986302C4849}"/>
    <pc:docChg chg="custSel addSld delSld modSld">
      <pc:chgData name="Rongren Xu" userId="a51c77e00fced653" providerId="LiveId" clId="{115822E0-6F33-1742-BD22-C986302C4849}" dt="2025-11-21T17:55:56.334" v="37" actId="2696"/>
      <pc:docMkLst>
        <pc:docMk/>
      </pc:docMkLst>
      <pc:sldChg chg="addSp delSp mod">
        <pc:chgData name="Rongren Xu" userId="a51c77e00fced653" providerId="LiveId" clId="{115822E0-6F33-1742-BD22-C986302C4849}" dt="2025-11-21T16:34:30.454" v="2" actId="478"/>
        <pc:sldMkLst>
          <pc:docMk/>
          <pc:sldMk cId="422949630" sldId="261"/>
        </pc:sldMkLst>
        <pc:picChg chg="add del">
          <ac:chgData name="Rongren Xu" userId="a51c77e00fced653" providerId="LiveId" clId="{115822E0-6F33-1742-BD22-C986302C4849}" dt="2025-11-21T16:34:30.454" v="2" actId="478"/>
          <ac:picMkLst>
            <pc:docMk/>
            <pc:sldMk cId="422949630" sldId="261"/>
            <ac:picMk id="3" creationId="{F30F23D5-DAEE-D01B-8021-730215B1A909}"/>
          </ac:picMkLst>
        </pc:picChg>
      </pc:sldChg>
      <pc:sldChg chg="addSp new del">
        <pc:chgData name="Rongren Xu" userId="a51c77e00fced653" providerId="LiveId" clId="{115822E0-6F33-1742-BD22-C986302C4849}" dt="2025-11-21T17:55:56.334" v="37" actId="2696"/>
        <pc:sldMkLst>
          <pc:docMk/>
          <pc:sldMk cId="2220758026" sldId="262"/>
        </pc:sldMkLst>
        <pc:picChg chg="add">
          <ac:chgData name="Rongren Xu" userId="a51c77e00fced653" providerId="LiveId" clId="{115822E0-6F33-1742-BD22-C986302C4849}" dt="2025-11-21T16:34:32.419" v="3"/>
          <ac:picMkLst>
            <pc:docMk/>
            <pc:sldMk cId="2220758026" sldId="262"/>
            <ac:picMk id="4" creationId="{CE4FB3A1-4BC6-DB79-FCCF-AF6D455E47F2}"/>
          </ac:picMkLst>
        </pc:picChg>
      </pc:sldChg>
      <pc:sldChg chg="addSp delSp modSp new del">
        <pc:chgData name="Rongren Xu" userId="a51c77e00fced653" providerId="LiveId" clId="{115822E0-6F33-1742-BD22-C986302C4849}" dt="2025-11-21T17:55:12.385" v="36" actId="2696"/>
        <pc:sldMkLst>
          <pc:docMk/>
          <pc:sldMk cId="511533433" sldId="263"/>
        </pc:sldMkLst>
        <pc:spChg chg="del">
          <ac:chgData name="Rongren Xu" userId="a51c77e00fced653" providerId="LiveId" clId="{115822E0-6F33-1742-BD22-C986302C4849}" dt="2025-11-21T16:34:53.497" v="7"/>
          <ac:spMkLst>
            <pc:docMk/>
            <pc:sldMk cId="511533433" sldId="263"/>
            <ac:spMk id="3" creationId="{80E9CA86-DA9D-C796-28E6-9EF44327D096}"/>
          </ac:spMkLst>
        </pc:spChg>
        <pc:picChg chg="add mod">
          <ac:chgData name="Rongren Xu" userId="a51c77e00fced653" providerId="LiveId" clId="{115822E0-6F33-1742-BD22-C986302C4849}" dt="2025-11-21T16:34:53.497" v="7"/>
          <ac:picMkLst>
            <pc:docMk/>
            <pc:sldMk cId="511533433" sldId="263"/>
            <ac:picMk id="4" creationId="{3DAF0457-B74F-98D6-120A-7458F4EEFD56}"/>
          </ac:picMkLst>
        </pc:picChg>
      </pc:sldChg>
      <pc:sldChg chg="addSp delSp modSp new">
        <pc:chgData name="Rongren Xu" userId="a51c77e00fced653" providerId="LiveId" clId="{115822E0-6F33-1742-BD22-C986302C4849}" dt="2025-11-21T16:35:02.119" v="8"/>
        <pc:sldMkLst>
          <pc:docMk/>
          <pc:sldMk cId="1379880660" sldId="264"/>
        </pc:sldMkLst>
        <pc:spChg chg="del">
          <ac:chgData name="Rongren Xu" userId="a51c77e00fced653" providerId="LiveId" clId="{115822E0-6F33-1742-BD22-C986302C4849}" dt="2025-11-21T16:35:02.119" v="8"/>
          <ac:spMkLst>
            <pc:docMk/>
            <pc:sldMk cId="1379880660" sldId="264"/>
            <ac:spMk id="3" creationId="{FC04A8AD-19FD-214C-DB31-AB4188050CCD}"/>
          </ac:spMkLst>
        </pc:spChg>
        <pc:picChg chg="add mod">
          <ac:chgData name="Rongren Xu" userId="a51c77e00fced653" providerId="LiveId" clId="{115822E0-6F33-1742-BD22-C986302C4849}" dt="2025-11-21T16:35:02.119" v="8"/>
          <ac:picMkLst>
            <pc:docMk/>
            <pc:sldMk cId="1379880660" sldId="264"/>
            <ac:picMk id="4" creationId="{5C9597FE-669C-9AF9-FD2C-EF41790C1B69}"/>
          </ac:picMkLst>
        </pc:picChg>
      </pc:sldChg>
      <pc:sldChg chg="addSp delSp modSp new mod">
        <pc:chgData name="Rongren Xu" userId="a51c77e00fced653" providerId="LiveId" clId="{115822E0-6F33-1742-BD22-C986302C4849}" dt="2025-11-21T16:37:29.974" v="14" actId="1076"/>
        <pc:sldMkLst>
          <pc:docMk/>
          <pc:sldMk cId="3218254350" sldId="265"/>
        </pc:sldMkLst>
        <pc:spChg chg="del">
          <ac:chgData name="Rongren Xu" userId="a51c77e00fced653" providerId="LiveId" clId="{115822E0-6F33-1742-BD22-C986302C4849}" dt="2025-11-21T16:35:07.057" v="9"/>
          <ac:spMkLst>
            <pc:docMk/>
            <pc:sldMk cId="3218254350" sldId="265"/>
            <ac:spMk id="3" creationId="{006945C9-D303-D950-D4FD-0D7A940A0647}"/>
          </ac:spMkLst>
        </pc:spChg>
        <pc:picChg chg="add mod">
          <ac:chgData name="Rongren Xu" userId="a51c77e00fced653" providerId="LiveId" clId="{115822E0-6F33-1742-BD22-C986302C4849}" dt="2025-11-21T16:37:29.974" v="14" actId="1076"/>
          <ac:picMkLst>
            <pc:docMk/>
            <pc:sldMk cId="3218254350" sldId="265"/>
            <ac:picMk id="4" creationId="{737FA957-E251-BD47-4CC0-D739914788D2}"/>
          </ac:picMkLst>
        </pc:picChg>
      </pc:sldChg>
      <pc:sldChg chg="addSp delSp modSp new">
        <pc:chgData name="Rongren Xu" userId="a51c77e00fced653" providerId="LiveId" clId="{115822E0-6F33-1742-BD22-C986302C4849}" dt="2025-11-21T16:38:04.265" v="16"/>
        <pc:sldMkLst>
          <pc:docMk/>
          <pc:sldMk cId="3199969036" sldId="266"/>
        </pc:sldMkLst>
        <pc:spChg chg="del">
          <ac:chgData name="Rongren Xu" userId="a51c77e00fced653" providerId="LiveId" clId="{115822E0-6F33-1742-BD22-C986302C4849}" dt="2025-11-21T16:37:22.836" v="12"/>
          <ac:spMkLst>
            <pc:docMk/>
            <pc:sldMk cId="3199969036" sldId="266"/>
            <ac:spMk id="3" creationId="{E9E9105B-BBA4-B4F2-4A11-EE16B6836F77}"/>
          </ac:spMkLst>
        </pc:spChg>
        <pc:spChg chg="add">
          <ac:chgData name="Rongren Xu" userId="a51c77e00fced653" providerId="LiveId" clId="{115822E0-6F33-1742-BD22-C986302C4849}" dt="2025-11-21T16:36:42.955" v="11"/>
          <ac:spMkLst>
            <pc:docMk/>
            <pc:sldMk cId="3199969036" sldId="266"/>
            <ac:spMk id="4" creationId="{1985C229-389A-1B76-6461-A70B43539950}"/>
          </ac:spMkLst>
        </pc:spChg>
        <pc:spChg chg="add del mod">
          <ac:chgData name="Rongren Xu" userId="a51c77e00fced653" providerId="LiveId" clId="{115822E0-6F33-1742-BD22-C986302C4849}" dt="2025-11-21T16:37:47.811" v="15"/>
          <ac:spMkLst>
            <pc:docMk/>
            <pc:sldMk cId="3199969036" sldId="266"/>
            <ac:spMk id="5" creationId="{A452998E-569F-510F-BF84-FCB0A64C4125}"/>
          </ac:spMkLst>
        </pc:spChg>
        <pc:spChg chg="add del mod">
          <ac:chgData name="Rongren Xu" userId="a51c77e00fced653" providerId="LiveId" clId="{115822E0-6F33-1742-BD22-C986302C4849}" dt="2025-11-21T16:38:04.265" v="16"/>
          <ac:spMkLst>
            <pc:docMk/>
            <pc:sldMk cId="3199969036" sldId="266"/>
            <ac:spMk id="6" creationId="{17CE473F-7A28-EA66-23AE-CCBC64C54EDA}"/>
          </ac:spMkLst>
        </pc:spChg>
        <pc:picChg chg="add mod">
          <ac:chgData name="Rongren Xu" userId="a51c77e00fced653" providerId="LiveId" clId="{115822E0-6F33-1742-BD22-C986302C4849}" dt="2025-11-21T16:38:04.265" v="16"/>
          <ac:picMkLst>
            <pc:docMk/>
            <pc:sldMk cId="3199969036" sldId="266"/>
            <ac:picMk id="7" creationId="{B0955C62-A392-9544-F626-BE9EAB464B24}"/>
          </ac:picMkLst>
        </pc:picChg>
      </pc:sldChg>
      <pc:sldChg chg="addSp delSp modSp new">
        <pc:chgData name="Rongren Xu" userId="a51c77e00fced653" providerId="LiveId" clId="{115822E0-6F33-1742-BD22-C986302C4849}" dt="2025-11-21T16:38:15.827" v="18"/>
        <pc:sldMkLst>
          <pc:docMk/>
          <pc:sldMk cId="1446783177" sldId="267"/>
        </pc:sldMkLst>
        <pc:spChg chg="del">
          <ac:chgData name="Rongren Xu" userId="a51c77e00fced653" providerId="LiveId" clId="{115822E0-6F33-1742-BD22-C986302C4849}" dt="2025-11-21T16:38:15.827" v="18"/>
          <ac:spMkLst>
            <pc:docMk/>
            <pc:sldMk cId="1446783177" sldId="267"/>
            <ac:spMk id="3" creationId="{13C8E3EC-3DF8-24F6-E22F-8848321D8486}"/>
          </ac:spMkLst>
        </pc:spChg>
        <pc:picChg chg="add mod">
          <ac:chgData name="Rongren Xu" userId="a51c77e00fced653" providerId="LiveId" clId="{115822E0-6F33-1742-BD22-C986302C4849}" dt="2025-11-21T16:38:15.827" v="18"/>
          <ac:picMkLst>
            <pc:docMk/>
            <pc:sldMk cId="1446783177" sldId="267"/>
            <ac:picMk id="4" creationId="{1E71E48F-D867-6BE9-2F68-48DF8C940809}"/>
          </ac:picMkLst>
        </pc:picChg>
      </pc:sldChg>
      <pc:sldChg chg="addSp delSp modSp new">
        <pc:chgData name="Rongren Xu" userId="a51c77e00fced653" providerId="LiveId" clId="{115822E0-6F33-1742-BD22-C986302C4849}" dt="2025-11-21T16:38:35.148" v="20"/>
        <pc:sldMkLst>
          <pc:docMk/>
          <pc:sldMk cId="2678798689" sldId="268"/>
        </pc:sldMkLst>
        <pc:spChg chg="del">
          <ac:chgData name="Rongren Xu" userId="a51c77e00fced653" providerId="LiveId" clId="{115822E0-6F33-1742-BD22-C986302C4849}" dt="2025-11-21T16:38:35.148" v="20"/>
          <ac:spMkLst>
            <pc:docMk/>
            <pc:sldMk cId="2678798689" sldId="268"/>
            <ac:spMk id="3" creationId="{AB1781A6-0EFF-7F47-F46F-38919D85F697}"/>
          </ac:spMkLst>
        </pc:spChg>
        <pc:picChg chg="add mod">
          <ac:chgData name="Rongren Xu" userId="a51c77e00fced653" providerId="LiveId" clId="{115822E0-6F33-1742-BD22-C986302C4849}" dt="2025-11-21T16:38:35.148" v="20"/>
          <ac:picMkLst>
            <pc:docMk/>
            <pc:sldMk cId="2678798689" sldId="268"/>
            <ac:picMk id="4" creationId="{F880D0DB-37A8-F34E-E366-4E5A72184FA4}"/>
          </ac:picMkLst>
        </pc:picChg>
      </pc:sldChg>
      <pc:sldChg chg="addSp delSp modSp new">
        <pc:chgData name="Rongren Xu" userId="a51c77e00fced653" providerId="LiveId" clId="{115822E0-6F33-1742-BD22-C986302C4849}" dt="2025-11-21T16:38:57.117" v="22"/>
        <pc:sldMkLst>
          <pc:docMk/>
          <pc:sldMk cId="13875957" sldId="269"/>
        </pc:sldMkLst>
        <pc:spChg chg="del">
          <ac:chgData name="Rongren Xu" userId="a51c77e00fced653" providerId="LiveId" clId="{115822E0-6F33-1742-BD22-C986302C4849}" dt="2025-11-21T16:38:57.117" v="22"/>
          <ac:spMkLst>
            <pc:docMk/>
            <pc:sldMk cId="13875957" sldId="269"/>
            <ac:spMk id="3" creationId="{A824F2EC-0E7A-FAB6-012C-E09C258E3A62}"/>
          </ac:spMkLst>
        </pc:spChg>
        <pc:picChg chg="add mod">
          <ac:chgData name="Rongren Xu" userId="a51c77e00fced653" providerId="LiveId" clId="{115822E0-6F33-1742-BD22-C986302C4849}" dt="2025-11-21T16:38:57.117" v="22"/>
          <ac:picMkLst>
            <pc:docMk/>
            <pc:sldMk cId="13875957" sldId="269"/>
            <ac:picMk id="4" creationId="{58E89163-ADB1-4455-D373-13656AA9A500}"/>
          </ac:picMkLst>
        </pc:picChg>
      </pc:sldChg>
      <pc:sldChg chg="addSp delSp modSp new">
        <pc:chgData name="Rongren Xu" userId="a51c77e00fced653" providerId="LiveId" clId="{115822E0-6F33-1742-BD22-C986302C4849}" dt="2025-11-21T16:39:16.862" v="24"/>
        <pc:sldMkLst>
          <pc:docMk/>
          <pc:sldMk cId="3077732036" sldId="270"/>
        </pc:sldMkLst>
        <pc:spChg chg="del">
          <ac:chgData name="Rongren Xu" userId="a51c77e00fced653" providerId="LiveId" clId="{115822E0-6F33-1742-BD22-C986302C4849}" dt="2025-11-21T16:39:16.862" v="24"/>
          <ac:spMkLst>
            <pc:docMk/>
            <pc:sldMk cId="3077732036" sldId="270"/>
            <ac:spMk id="3" creationId="{29D91E51-20DD-2459-0781-C8050EB676F3}"/>
          </ac:spMkLst>
        </pc:spChg>
        <pc:picChg chg="add mod">
          <ac:chgData name="Rongren Xu" userId="a51c77e00fced653" providerId="LiveId" clId="{115822E0-6F33-1742-BD22-C986302C4849}" dt="2025-11-21T16:39:16.862" v="24"/>
          <ac:picMkLst>
            <pc:docMk/>
            <pc:sldMk cId="3077732036" sldId="270"/>
            <ac:picMk id="4" creationId="{7714FB59-FA0C-74C4-0022-734472BB0F35}"/>
          </ac:picMkLst>
        </pc:picChg>
      </pc:sldChg>
      <pc:sldChg chg="addSp delSp modSp new">
        <pc:chgData name="Rongren Xu" userId="a51c77e00fced653" providerId="LiveId" clId="{115822E0-6F33-1742-BD22-C986302C4849}" dt="2025-11-21T16:39:34.475" v="26"/>
        <pc:sldMkLst>
          <pc:docMk/>
          <pc:sldMk cId="4048859406" sldId="271"/>
        </pc:sldMkLst>
        <pc:spChg chg="del">
          <ac:chgData name="Rongren Xu" userId="a51c77e00fced653" providerId="LiveId" clId="{115822E0-6F33-1742-BD22-C986302C4849}" dt="2025-11-21T16:39:34.475" v="26"/>
          <ac:spMkLst>
            <pc:docMk/>
            <pc:sldMk cId="4048859406" sldId="271"/>
            <ac:spMk id="3" creationId="{163C02A3-312C-1FDE-8DBE-302F71D503FF}"/>
          </ac:spMkLst>
        </pc:spChg>
        <pc:picChg chg="add mod">
          <ac:chgData name="Rongren Xu" userId="a51c77e00fced653" providerId="LiveId" clId="{115822E0-6F33-1742-BD22-C986302C4849}" dt="2025-11-21T16:39:34.475" v="26"/>
          <ac:picMkLst>
            <pc:docMk/>
            <pc:sldMk cId="4048859406" sldId="271"/>
            <ac:picMk id="4" creationId="{4D9A447B-95B0-A1DA-256E-488D8CCF7BE4}"/>
          </ac:picMkLst>
        </pc:picChg>
      </pc:sldChg>
      <pc:sldChg chg="addSp delSp modSp new del">
        <pc:chgData name="Rongren Xu" userId="a51c77e00fced653" providerId="LiveId" clId="{115822E0-6F33-1742-BD22-C986302C4849}" dt="2025-11-21T17:55:04.082" v="35" actId="2696"/>
        <pc:sldMkLst>
          <pc:docMk/>
          <pc:sldMk cId="249734577" sldId="272"/>
        </pc:sldMkLst>
        <pc:spChg chg="del">
          <ac:chgData name="Rongren Xu" userId="a51c77e00fced653" providerId="LiveId" clId="{115822E0-6F33-1742-BD22-C986302C4849}" dt="2025-11-21T16:39:52.177" v="28"/>
          <ac:spMkLst>
            <pc:docMk/>
            <pc:sldMk cId="249734577" sldId="272"/>
            <ac:spMk id="3" creationId="{8AFB8C24-853A-496B-CBBF-188855506A14}"/>
          </ac:spMkLst>
        </pc:spChg>
        <pc:picChg chg="add mod">
          <ac:chgData name="Rongren Xu" userId="a51c77e00fced653" providerId="LiveId" clId="{115822E0-6F33-1742-BD22-C986302C4849}" dt="2025-11-21T16:39:52.177" v="28"/>
          <ac:picMkLst>
            <pc:docMk/>
            <pc:sldMk cId="249734577" sldId="272"/>
            <ac:picMk id="4" creationId="{7288D270-71D1-B370-1EA7-165F1B38D572}"/>
          </ac:picMkLst>
        </pc:picChg>
      </pc:sldChg>
      <pc:sldChg chg="addSp delSp modSp new">
        <pc:chgData name="Rongren Xu" userId="a51c77e00fced653" providerId="LiveId" clId="{115822E0-6F33-1742-BD22-C986302C4849}" dt="2025-11-21T16:40:08.470" v="30"/>
        <pc:sldMkLst>
          <pc:docMk/>
          <pc:sldMk cId="2936641662" sldId="273"/>
        </pc:sldMkLst>
        <pc:spChg chg="del">
          <ac:chgData name="Rongren Xu" userId="a51c77e00fced653" providerId="LiveId" clId="{115822E0-6F33-1742-BD22-C986302C4849}" dt="2025-11-21T16:40:08.470" v="30"/>
          <ac:spMkLst>
            <pc:docMk/>
            <pc:sldMk cId="2936641662" sldId="273"/>
            <ac:spMk id="3" creationId="{2C80AE6A-459C-199F-B748-13D85909F697}"/>
          </ac:spMkLst>
        </pc:spChg>
        <pc:picChg chg="add mod">
          <ac:chgData name="Rongren Xu" userId="a51c77e00fced653" providerId="LiveId" clId="{115822E0-6F33-1742-BD22-C986302C4849}" dt="2025-11-21T16:40:08.470" v="30"/>
          <ac:picMkLst>
            <pc:docMk/>
            <pc:sldMk cId="2936641662" sldId="273"/>
            <ac:picMk id="4" creationId="{8ADFDB93-2E13-070C-F7CE-F9713CDA3806}"/>
          </ac:picMkLst>
        </pc:picChg>
      </pc:sldChg>
      <pc:sldChg chg="addSp delSp modSp new">
        <pc:chgData name="Rongren Xu" userId="a51c77e00fced653" providerId="LiveId" clId="{115822E0-6F33-1742-BD22-C986302C4849}" dt="2025-11-21T16:40:28.329" v="32"/>
        <pc:sldMkLst>
          <pc:docMk/>
          <pc:sldMk cId="1364265556" sldId="274"/>
        </pc:sldMkLst>
        <pc:spChg chg="del">
          <ac:chgData name="Rongren Xu" userId="a51c77e00fced653" providerId="LiveId" clId="{115822E0-6F33-1742-BD22-C986302C4849}" dt="2025-11-21T16:40:28.329" v="32"/>
          <ac:spMkLst>
            <pc:docMk/>
            <pc:sldMk cId="1364265556" sldId="274"/>
            <ac:spMk id="3" creationId="{BEA4FFFB-B189-EE0B-2655-73EAEF525F55}"/>
          </ac:spMkLst>
        </pc:spChg>
        <pc:picChg chg="add mod">
          <ac:chgData name="Rongren Xu" userId="a51c77e00fced653" providerId="LiveId" clId="{115822E0-6F33-1742-BD22-C986302C4849}" dt="2025-11-21T16:40:28.329" v="32"/>
          <ac:picMkLst>
            <pc:docMk/>
            <pc:sldMk cId="1364265556" sldId="274"/>
            <ac:picMk id="4" creationId="{BE94BBC4-954B-0C48-BEDA-0ADA1AE29103}"/>
          </ac:picMkLst>
        </pc:picChg>
      </pc:sldChg>
      <pc:sldChg chg="new del">
        <pc:chgData name="Rongren Xu" userId="a51c77e00fced653" providerId="LiveId" clId="{115822E0-6F33-1742-BD22-C986302C4849}" dt="2025-11-21T16:40:41.139" v="34" actId="2696"/>
        <pc:sldMkLst>
          <pc:docMk/>
          <pc:sldMk cId="28043295" sldId="275"/>
        </pc:sldMkLst>
      </pc:sldChg>
    </pc:docChg>
  </pc:docChgLst>
  <pc:docChgLst>
    <pc:chgData name="Rongren Xu" userId="a51c77e00fced653" providerId="LiveId" clId="{4F0FB05F-86C5-A74E-8993-68F1C86AA6CE}"/>
    <pc:docChg chg="custSel addSld delSld modSld">
      <pc:chgData name="Rongren Xu" userId="a51c77e00fced653" providerId="LiveId" clId="{4F0FB05F-86C5-A74E-8993-68F1C86AA6CE}" dt="2025-11-21T09:17:37.838" v="18" actId="27614"/>
      <pc:docMkLst>
        <pc:docMk/>
      </pc:docMkLst>
      <pc:sldChg chg="addSp delSp modSp new mod">
        <pc:chgData name="Rongren Xu" userId="a51c77e00fced653" providerId="LiveId" clId="{4F0FB05F-86C5-A74E-8993-68F1C86AA6CE}" dt="2025-11-21T09:08:22.979" v="5" actId="27614"/>
        <pc:sldMkLst>
          <pc:docMk/>
          <pc:sldMk cId="2670192800" sldId="257"/>
        </pc:sldMkLst>
        <pc:spChg chg="del">
          <ac:chgData name="Rongren Xu" userId="a51c77e00fced653" providerId="LiveId" clId="{4F0FB05F-86C5-A74E-8993-68F1C86AA6CE}" dt="2025-11-21T09:08:16.973" v="2" actId="931"/>
          <ac:spMkLst>
            <pc:docMk/>
            <pc:sldMk cId="2670192800" sldId="257"/>
            <ac:spMk id="3" creationId="{326A4FFE-2E62-BF06-EB27-B39F52809AA5}"/>
          </ac:spMkLst>
        </pc:spChg>
        <pc:spChg chg="add">
          <ac:chgData name="Rongren Xu" userId="a51c77e00fced653" providerId="LiveId" clId="{4F0FB05F-86C5-A74E-8993-68F1C86AA6CE}" dt="2025-11-21T09:07:51.491" v="1"/>
          <ac:spMkLst>
            <pc:docMk/>
            <pc:sldMk cId="2670192800" sldId="257"/>
            <ac:spMk id="4" creationId="{4A70316A-1B36-7EF0-4B43-86972682F623}"/>
          </ac:spMkLst>
        </pc:spChg>
        <pc:picChg chg="add mod">
          <ac:chgData name="Rongren Xu" userId="a51c77e00fced653" providerId="LiveId" clId="{4F0FB05F-86C5-A74E-8993-68F1C86AA6CE}" dt="2025-11-21T09:08:22.979" v="5" actId="27614"/>
          <ac:picMkLst>
            <pc:docMk/>
            <pc:sldMk cId="2670192800" sldId="257"/>
            <ac:picMk id="6" creationId="{F3574371-E883-1961-5DF5-C3B77AD10718}"/>
          </ac:picMkLst>
        </pc:picChg>
        <pc:picChg chg="add del mod">
          <ac:chgData name="Rongren Xu" userId="a51c77e00fced653" providerId="LiveId" clId="{4F0FB05F-86C5-A74E-8993-68F1C86AA6CE}" dt="2025-11-21T09:08:22.311" v="4" actId="21"/>
          <ac:picMkLst>
            <pc:docMk/>
            <pc:sldMk cId="2670192800" sldId="257"/>
            <ac:picMk id="8" creationId="{3D464B25-99AC-C2FE-5166-4CA857CC5FA4}"/>
          </ac:picMkLst>
        </pc:picChg>
      </pc:sldChg>
      <pc:sldChg chg="addSp modSp new">
        <pc:chgData name="Rongren Xu" userId="a51c77e00fced653" providerId="LiveId" clId="{4F0FB05F-86C5-A74E-8993-68F1C86AA6CE}" dt="2025-11-21T09:08:24.231" v="6"/>
        <pc:sldMkLst>
          <pc:docMk/>
          <pc:sldMk cId="2319802083" sldId="258"/>
        </pc:sldMkLst>
        <pc:picChg chg="add mod">
          <ac:chgData name="Rongren Xu" userId="a51c77e00fced653" providerId="LiveId" clId="{4F0FB05F-86C5-A74E-8993-68F1C86AA6CE}" dt="2025-11-21T09:08:24.231" v="6"/>
          <ac:picMkLst>
            <pc:docMk/>
            <pc:sldMk cId="2319802083" sldId="258"/>
            <ac:picMk id="4" creationId="{080F47EF-4CC8-D5B4-BEC3-0CA2FA67CD7F}"/>
          </ac:picMkLst>
        </pc:picChg>
      </pc:sldChg>
      <pc:sldChg chg="addSp delSp modSp new mod">
        <pc:chgData name="Rongren Xu" userId="a51c77e00fced653" providerId="LiveId" clId="{4F0FB05F-86C5-A74E-8993-68F1C86AA6CE}" dt="2025-11-21T09:11:42.246" v="12" actId="27614"/>
        <pc:sldMkLst>
          <pc:docMk/>
          <pc:sldMk cId="3781550082" sldId="259"/>
        </pc:sldMkLst>
        <pc:spChg chg="del">
          <ac:chgData name="Rongren Xu" userId="a51c77e00fced653" providerId="LiveId" clId="{4F0FB05F-86C5-A74E-8993-68F1C86AA6CE}" dt="2025-11-21T09:11:38.369" v="11" actId="931"/>
          <ac:spMkLst>
            <pc:docMk/>
            <pc:sldMk cId="3781550082" sldId="259"/>
            <ac:spMk id="3" creationId="{0F0F307E-CC2B-8A58-9195-DE42AF17F1BF}"/>
          </ac:spMkLst>
        </pc:spChg>
        <pc:picChg chg="add mod">
          <ac:chgData name="Rongren Xu" userId="a51c77e00fced653" providerId="LiveId" clId="{4F0FB05F-86C5-A74E-8993-68F1C86AA6CE}" dt="2025-11-21T09:11:42.246" v="12" actId="27614"/>
          <ac:picMkLst>
            <pc:docMk/>
            <pc:sldMk cId="3781550082" sldId="259"/>
            <ac:picMk id="5" creationId="{BAFC3C90-50D9-66C0-3EFC-6BD94DC76FF8}"/>
          </ac:picMkLst>
        </pc:picChg>
      </pc:sldChg>
      <pc:sldChg chg="addSp new del">
        <pc:chgData name="Rongren Xu" userId="a51c77e00fced653" providerId="LiveId" clId="{4F0FB05F-86C5-A74E-8993-68F1C86AA6CE}" dt="2025-11-21T09:09:57.760" v="9" actId="2696"/>
        <pc:sldMkLst>
          <pc:docMk/>
          <pc:sldMk cId="4184634914" sldId="259"/>
        </pc:sldMkLst>
        <pc:spChg chg="add">
          <ac:chgData name="Rongren Xu" userId="a51c77e00fced653" providerId="LiveId" clId="{4F0FB05F-86C5-A74E-8993-68F1C86AA6CE}" dt="2025-11-21T09:09:46.236" v="8"/>
          <ac:spMkLst>
            <pc:docMk/>
            <pc:sldMk cId="4184634914" sldId="259"/>
            <ac:spMk id="4" creationId="{E29DFC98-0758-AA2F-29F3-DBEA10F819C3}"/>
          </ac:spMkLst>
        </pc:spChg>
      </pc:sldChg>
      <pc:sldChg chg="addSp delSp modSp new mod">
        <pc:chgData name="Rongren Xu" userId="a51c77e00fced653" providerId="LiveId" clId="{4F0FB05F-86C5-A74E-8993-68F1C86AA6CE}" dt="2025-11-21T09:14:17.737" v="15" actId="27614"/>
        <pc:sldMkLst>
          <pc:docMk/>
          <pc:sldMk cId="500943668" sldId="260"/>
        </pc:sldMkLst>
        <pc:spChg chg="del">
          <ac:chgData name="Rongren Xu" userId="a51c77e00fced653" providerId="LiveId" clId="{4F0FB05F-86C5-A74E-8993-68F1C86AA6CE}" dt="2025-11-21T09:14:13.755" v="14" actId="931"/>
          <ac:spMkLst>
            <pc:docMk/>
            <pc:sldMk cId="500943668" sldId="260"/>
            <ac:spMk id="3" creationId="{0665028F-866C-BB79-3E0A-EEE4D86C8666}"/>
          </ac:spMkLst>
        </pc:spChg>
        <pc:picChg chg="add mod">
          <ac:chgData name="Rongren Xu" userId="a51c77e00fced653" providerId="LiveId" clId="{4F0FB05F-86C5-A74E-8993-68F1C86AA6CE}" dt="2025-11-21T09:14:17.737" v="15" actId="27614"/>
          <ac:picMkLst>
            <pc:docMk/>
            <pc:sldMk cId="500943668" sldId="260"/>
            <ac:picMk id="5" creationId="{B387F05E-A3A6-7F61-8134-E4975B770FB2}"/>
          </ac:picMkLst>
        </pc:picChg>
      </pc:sldChg>
      <pc:sldChg chg="addSp delSp modSp new mod">
        <pc:chgData name="Rongren Xu" userId="a51c77e00fced653" providerId="LiveId" clId="{4F0FB05F-86C5-A74E-8993-68F1C86AA6CE}" dt="2025-11-21T09:17:37.838" v="18" actId="27614"/>
        <pc:sldMkLst>
          <pc:docMk/>
          <pc:sldMk cId="422949630" sldId="261"/>
        </pc:sldMkLst>
        <pc:spChg chg="del">
          <ac:chgData name="Rongren Xu" userId="a51c77e00fced653" providerId="LiveId" clId="{4F0FB05F-86C5-A74E-8993-68F1C86AA6CE}" dt="2025-11-21T09:17:34.160" v="17" actId="931"/>
          <ac:spMkLst>
            <pc:docMk/>
            <pc:sldMk cId="422949630" sldId="261"/>
            <ac:spMk id="3" creationId="{20B44425-801D-E53C-DA71-FA1308022372}"/>
          </ac:spMkLst>
        </pc:spChg>
        <pc:picChg chg="add mod">
          <ac:chgData name="Rongren Xu" userId="a51c77e00fced653" providerId="LiveId" clId="{4F0FB05F-86C5-A74E-8993-68F1C86AA6CE}" dt="2025-11-21T09:17:37.838" v="18" actId="27614"/>
          <ac:picMkLst>
            <pc:docMk/>
            <pc:sldMk cId="422949630" sldId="261"/>
            <ac:picMk id="5" creationId="{3DC622D8-D513-E806-2B35-2669F4B2DFD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12634D-F013-4486-912E-5246D81C4F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D6803DF-6E0D-404A-A8F1-5AF06D07E1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32ABDA9-95AF-4332-A39D-14824AA09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D671-FF1B-4E64-91DB-63C33ACF5635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67934A-3F0D-4DC9-B85A-A5FEB575B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C57A89-46D0-4DC9-92A1-A78598727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C6B2-3D34-484C-8CCD-1EBDA14B0C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93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8FCE85-4349-4163-A183-985DBCE14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7546D3-32BC-4C60-9A88-438E827A41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5ED28A-3F74-4E0D-A456-07C0BA831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D671-FF1B-4E64-91DB-63C33ACF5635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EB86D8-1B5A-4D30-A6DF-718C91A0A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DDC09C0-E746-4981-A3B1-C44267AEB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C6B2-3D34-484C-8CCD-1EBDA14B0C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895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06BAE7-BC4E-4B63-B653-05BC51CEF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E2CD9E-1431-48C1-8E24-6A75FE9A8F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3EB86B-0500-4E79-A44A-9D2918CF9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D671-FF1B-4E64-91DB-63C33ACF5635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8E8B85-6EAA-44A4-AFEB-723FEC4C5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FC9274-0898-44D9-BB89-E963E954A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C6B2-3D34-484C-8CCD-1EBDA14B0C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4032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CF4672-BE26-4144-9794-DABDADFC8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FB63BE-B7DA-47AC-8BC4-C26909BB92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3640353-05B0-49C9-85B6-6EE9ECEF25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B91C30C-EC55-4BB7-97C1-9C9AAEC76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D671-FF1B-4E64-91DB-63C33ACF5635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92278EE-B39A-4375-A4F2-0EF77968A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F1645F6-B977-41A2-BD1C-FF4496538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C6B2-3D34-484C-8CCD-1EBDA14B0C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37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652042-DF6D-43F9-900B-ECBF2271F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419E75E-2DCC-4130-9006-B42023EEE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DEAC1F8-8234-43F8-BF41-12FF15820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A9EDBB4-6CF8-4C23-B197-A2C6A8266D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C9BF338-8D38-41BB-88B2-01652FE05B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8ED5579-9E9D-457D-AE8F-374640C17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D671-FF1B-4E64-91DB-63C33ACF5635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BC2FCD3-1CC9-4720-9204-101EFD66E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AD1BA06-3C02-4D71-81D8-3C847DF6C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C6B2-3D34-484C-8CCD-1EBDA14B0C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917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50106A-A34D-41EB-BF76-A01BCDA43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2412D8C-6CC8-4DE9-A4A9-F3852FE55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D671-FF1B-4E64-91DB-63C33ACF5635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AC48925-A0DB-4EC0-BBFE-0D4B51804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1DEC57D-AAED-466C-9A89-AB590CC94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C6B2-3D34-484C-8CCD-1EBDA14B0C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119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3661480-47CA-46C3-AC47-F9030390D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D671-FF1B-4E64-91DB-63C33ACF5635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133FF05-FCD5-4AB8-A26A-1CA3018B8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D5B62E-5658-48C0-AA21-01B377199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C6B2-3D34-484C-8CCD-1EBDA14B0C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99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0C2038-76F2-49FA-9825-96EE9D2E4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161863-34F7-4959-A702-7398297BB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0D90EB9-2DD0-411C-BB8D-41F77ADDB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257F9E1-4EDF-4DE7-A454-F886A2A2E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D671-FF1B-4E64-91DB-63C33ACF5635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319A30-3B19-4023-8D76-196CC24CF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CBA9906-EB9D-43A5-AE40-746DF8369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C6B2-3D34-484C-8CCD-1EBDA14B0C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39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7A5B58-F4E2-4A3B-9D33-AD1667AD7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4B28793-3F4A-45F0-90AF-A8E5F60B82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D16E358-FCD8-460D-8EBA-63F8FAB17C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27EAEE8-0DC7-4543-AD1A-2DF835025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D671-FF1B-4E64-91DB-63C33ACF5635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DD76098-A865-4151-ABA3-7DFE228DC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E15FAEE-F463-4C92-91F1-83D83EC14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C6B2-3D34-484C-8CCD-1EBDA14B0C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790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1379E3-B67A-42A5-9922-5D874C77E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292B070-3E9C-42BB-B473-E55A5AF1F9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FA69D5-B8BE-4A68-A21A-923DBCC5F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D671-FF1B-4E64-91DB-63C33ACF5635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4F2527-197C-4E6D-8893-F4C056312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38C9BD0-53DE-46FF-9907-C0E04B5F2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C6B2-3D34-484C-8CCD-1EBDA14B0C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265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5243E5F-63D1-40FB-A277-C8D78C2B68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A78BDA0-F735-4147-B27D-4D6B29E129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ACB832-4E79-4701-B33F-E4DE89211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BD671-FF1B-4E64-91DB-63C33ACF5635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180218-E1BE-48A4-90C5-E707944CD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7367AF4-C3F6-48FB-96AB-4156A49E0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5C6B2-3D34-484C-8CCD-1EBDA14B0C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576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53A4F97-C4EB-4721-9CBE-A97F792A3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78CDD24-A54A-449E-9ADF-3F1E7DFEB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590FDC-6D4C-4F20-9621-AC23343F16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BD671-FF1B-4E64-91DB-63C33ACF5635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E7B787-2641-4669-AA32-586AAAF16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AD536E-80DF-46D8-B522-3AF2EEB673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5C6B2-3D34-484C-8CCD-1EBDA14B0C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304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B0041F-AE32-4F6C-86D9-9CC7F3CD3B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3D897F2-C019-4ACD-9636-567DC37D10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 descr="文本&#10;&#10;中度可信度描述已自动生成">
            <a:extLst>
              <a:ext uri="{FF2B5EF4-FFF2-40B4-BE49-F238E27FC236}">
                <a16:creationId xmlns:a16="http://schemas.microsoft.com/office/drawing/2014/main" id="{4C0D3E1F-DA40-4BA0-BB18-D25BDA4E8B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766762"/>
            <a:ext cx="9753600" cy="53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11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F7A498-4088-605D-D54F-C3F3760DD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6" name="内容占位符 5" descr="图片包含 公司名称&#10;&#10;描述已自动生成">
            <a:extLst>
              <a:ext uri="{FF2B5EF4-FFF2-40B4-BE49-F238E27FC236}">
                <a16:creationId xmlns:a16="http://schemas.microsoft.com/office/drawing/2014/main" id="{F3574371-E883-1961-5DF5-C3B77AD107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2229644"/>
            <a:ext cx="6502400" cy="3543300"/>
          </a:xfr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4A70316A-1B36-7EF0-4B43-86972682F6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192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A37A43-7490-F61B-BA65-02E6EFE6A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76BFBF-BBD2-6911-B4D5-A7B5C28ED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80F47EF-4CC8-D5B4-BEC3-0CA2FA67C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800" y="1807350"/>
            <a:ext cx="65024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02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43C976-D767-EE52-6BED-ACBBB5BCA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内容占位符 4" descr="形状&#10;&#10;中度可信度描述已自动生成">
            <a:extLst>
              <a:ext uri="{FF2B5EF4-FFF2-40B4-BE49-F238E27FC236}">
                <a16:creationId xmlns:a16="http://schemas.microsoft.com/office/drawing/2014/main" id="{BAFC3C90-50D9-66C0-3EFC-6BD94DC76F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2229644"/>
            <a:ext cx="6502400" cy="3543300"/>
          </a:xfrm>
        </p:spPr>
      </p:pic>
    </p:spTree>
    <p:extLst>
      <p:ext uri="{BB962C8B-B14F-4D97-AF65-F5344CB8AC3E}">
        <p14:creationId xmlns:p14="http://schemas.microsoft.com/office/powerpoint/2010/main" val="3781550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B88CEA-812F-3727-043E-226C0C02E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5" name="内容占位符 4" descr="图片包含 QR 代码&#10;&#10;描述已自动生成">
            <a:extLst>
              <a:ext uri="{FF2B5EF4-FFF2-40B4-BE49-F238E27FC236}">
                <a16:creationId xmlns:a16="http://schemas.microsoft.com/office/drawing/2014/main" id="{B387F05E-A3A6-7F61-8134-E4975B770F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2229644"/>
            <a:ext cx="6502400" cy="3543300"/>
          </a:xfrm>
        </p:spPr>
      </p:pic>
    </p:spTree>
    <p:extLst>
      <p:ext uri="{BB962C8B-B14F-4D97-AF65-F5344CB8AC3E}">
        <p14:creationId xmlns:p14="http://schemas.microsoft.com/office/powerpoint/2010/main" val="500943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6D6A04-CB6F-25E7-FBA5-134615D9E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内容占位符 4" descr="图片包含 应用程序&#10;&#10;描述已自动生成">
            <a:extLst>
              <a:ext uri="{FF2B5EF4-FFF2-40B4-BE49-F238E27FC236}">
                <a16:creationId xmlns:a16="http://schemas.microsoft.com/office/drawing/2014/main" id="{3DC622D8-D513-E806-2B35-2669F4B2DF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2229644"/>
            <a:ext cx="6502400" cy="3543300"/>
          </a:xfrm>
        </p:spPr>
      </p:pic>
    </p:spTree>
    <p:extLst>
      <p:ext uri="{BB962C8B-B14F-4D97-AF65-F5344CB8AC3E}">
        <p14:creationId xmlns:p14="http://schemas.microsoft.com/office/powerpoint/2010/main" val="422949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F38312-4E7E-DA76-FD94-BB14322A5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5C9597FE-669C-9AF9-FD2C-EF41790C1B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4800" y="2229644"/>
            <a:ext cx="65024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80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72BD16-B2E5-C034-F1FF-26EA768EC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737FA957-E251-BD47-4CC0-D739914788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4800" y="1955383"/>
            <a:ext cx="65024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254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EFE6A2-52C3-0088-6779-1CB158849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AutoShape 2" descr="已上传的图片">
            <a:extLst>
              <a:ext uri="{FF2B5EF4-FFF2-40B4-BE49-F238E27FC236}">
                <a16:creationId xmlns:a16="http://schemas.microsoft.com/office/drawing/2014/main" id="{1985C229-389A-1B76-6461-A70B435399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B0955C62-A392-9544-F626-BE9EAB464B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4800" y="2229644"/>
            <a:ext cx="65024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969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32258D-55FF-24F8-76EA-D8C84827E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1E71E48F-D867-6BE9-2F68-48DF8C9408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4800" y="2229644"/>
            <a:ext cx="65024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783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8FD57D-7DEC-D92E-2BE2-9662D68D4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F880D0DB-37A8-F34E-E366-4E5A72184F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4800" y="2229644"/>
            <a:ext cx="65024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798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ADB57B-B35D-C1CB-7CDE-087FEDCC8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58E89163-ADB1-4455-D373-13656AA9A5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4800" y="2229644"/>
            <a:ext cx="65024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6044A6-D514-8FD4-F757-6F9315EE3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7714FB59-FA0C-74C4-0022-734472BB0F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4800" y="2229644"/>
            <a:ext cx="65024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732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1E6BCF-ABD9-6F17-9CA5-777EB6CE0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4D9A447B-95B0-A1DA-256E-488D8CCF7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4800" y="2229644"/>
            <a:ext cx="65024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59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229BED-0E8A-C66F-AACC-2916753DD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8ADFDB93-2E13-070C-F7CE-F9713CDA38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4800" y="2229644"/>
            <a:ext cx="65024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641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054F79-0209-B1F7-0BF8-28EED4B1F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BE94BBC4-954B-0C48-BEDA-0ADA1AE291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4800" y="2229644"/>
            <a:ext cx="65024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265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0</Words>
  <Application>Microsoft Macintosh PowerPoint</Application>
  <PresentationFormat>宽屏</PresentationFormat>
  <Paragraphs>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0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许 荣仁</dc:creator>
  <cp:lastModifiedBy>Rongren Xu</cp:lastModifiedBy>
  <cp:revision>1</cp:revision>
  <dcterms:created xsi:type="dcterms:W3CDTF">2025-11-21T09:04:01Z</dcterms:created>
  <dcterms:modified xsi:type="dcterms:W3CDTF">2025-11-21T17:56:06Z</dcterms:modified>
</cp:coreProperties>
</file>