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5"/>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314" r:id="rId28"/>
    <p:sldId id="315" r:id="rId29"/>
    <p:sldId id="316" r:id="rId30"/>
    <p:sldId id="317" r:id="rId31"/>
    <p:sldId id="283" r:id="rId32"/>
    <p:sldId id="284" r:id="rId33"/>
    <p:sldId id="285" r:id="rId34"/>
    <p:sldId id="286" r:id="rId35"/>
    <p:sldId id="287" r:id="rId36"/>
    <p:sldId id="312" r:id="rId37"/>
    <p:sldId id="313" r:id="rId38"/>
    <p:sldId id="288" r:id="rId39"/>
    <p:sldId id="318" r:id="rId40"/>
    <p:sldId id="319"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Lst>
  <p:sldSz cx="9144000" cy="6858000" type="screen4x3"/>
  <p:notesSz cx="7104063" cy="10234613"/>
  <p:defaultTextStyle>
    <a:defPPr>
      <a:defRPr lang="zh-CN"/>
    </a:defPPr>
    <a:lvl1pPr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9BD93A-3BD6-4999-9764-62D4660705FE}" v="34" dt="2022-06-05T14:02:18.6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43" autoAdjust="0"/>
  </p:normalViewPr>
  <p:slideViewPr>
    <p:cSldViewPr>
      <p:cViewPr varScale="1">
        <p:scale>
          <a:sx n="85" d="100"/>
          <a:sy n="85" d="100"/>
        </p:scale>
        <p:origin x="77" y="6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许 荣仁" userId="a51c77e00fced653" providerId="LiveId" clId="{EC9BD93A-3BD6-4999-9764-62D4660705FE}"/>
    <pc:docChg chg="undo custSel addSld delSld modSld modMainMaster modNotesMaster">
      <pc:chgData name="许 荣仁" userId="a51c77e00fced653" providerId="LiveId" clId="{EC9BD93A-3BD6-4999-9764-62D4660705FE}" dt="2022-06-05T14:02:18.606" v="69"/>
      <pc:docMkLst>
        <pc:docMk/>
      </pc:docMkLst>
      <pc:sldChg chg="modSp mod">
        <pc:chgData name="许 荣仁" userId="a51c77e00fced653" providerId="LiveId" clId="{EC9BD93A-3BD6-4999-9764-62D4660705FE}" dt="2022-06-05T12:46:22.110" v="2" actId="1076"/>
        <pc:sldMkLst>
          <pc:docMk/>
          <pc:sldMk cId="0" sldId="266"/>
        </pc:sldMkLst>
        <pc:spChg chg="mod">
          <ac:chgData name="许 荣仁" userId="a51c77e00fced653" providerId="LiveId" clId="{EC9BD93A-3BD6-4999-9764-62D4660705FE}" dt="2022-06-05T12:46:22.110" v="2" actId="1076"/>
          <ac:spMkLst>
            <pc:docMk/>
            <pc:sldMk cId="0" sldId="266"/>
            <ac:spMk id="13314" creationId="{DD9E501E-B7BC-43CD-92DD-F92719DF0642}"/>
          </ac:spMkLst>
        </pc:spChg>
      </pc:sldChg>
      <pc:sldChg chg="modSp mod">
        <pc:chgData name="许 荣仁" userId="a51c77e00fced653" providerId="LiveId" clId="{EC9BD93A-3BD6-4999-9764-62D4660705FE}" dt="2022-06-05T12:46:53.640" v="6" actId="404"/>
        <pc:sldMkLst>
          <pc:docMk/>
          <pc:sldMk cId="0" sldId="267"/>
        </pc:sldMkLst>
        <pc:spChg chg="mod">
          <ac:chgData name="许 荣仁" userId="a51c77e00fced653" providerId="LiveId" clId="{EC9BD93A-3BD6-4999-9764-62D4660705FE}" dt="2022-06-05T12:46:53.640" v="6" actId="404"/>
          <ac:spMkLst>
            <pc:docMk/>
            <pc:sldMk cId="0" sldId="267"/>
            <ac:spMk id="14338" creationId="{940978E4-AA64-407A-9647-C29375C7BE81}"/>
          </ac:spMkLst>
        </pc:spChg>
      </pc:sldChg>
      <pc:sldChg chg="modSp">
        <pc:chgData name="许 荣仁" userId="a51c77e00fced653" providerId="LiveId" clId="{EC9BD93A-3BD6-4999-9764-62D4660705FE}" dt="2022-06-05T12:48:05.072" v="8"/>
        <pc:sldMkLst>
          <pc:docMk/>
          <pc:sldMk cId="0" sldId="268"/>
        </pc:sldMkLst>
        <pc:spChg chg="mod">
          <ac:chgData name="许 荣仁" userId="a51c77e00fced653" providerId="LiveId" clId="{EC9BD93A-3BD6-4999-9764-62D4660705FE}" dt="2022-06-05T12:47:43.853" v="7" actId="1076"/>
          <ac:spMkLst>
            <pc:docMk/>
            <pc:sldMk cId="0" sldId="268"/>
            <ac:spMk id="16386" creationId="{6BDF068D-517B-4536-9E3D-94D1366CF0ED}"/>
          </ac:spMkLst>
        </pc:spChg>
        <pc:graphicFrameChg chg="mod">
          <ac:chgData name="许 荣仁" userId="a51c77e00fced653" providerId="LiveId" clId="{EC9BD93A-3BD6-4999-9764-62D4660705FE}" dt="2022-06-05T12:48:05.072" v="8"/>
          <ac:graphicFrameMkLst>
            <pc:docMk/>
            <pc:sldMk cId="0" sldId="268"/>
            <ac:graphicFrameMk id="16387" creationId="{BF48013A-D409-4027-BCE7-1FC1BCB917E4}"/>
          </ac:graphicFrameMkLst>
        </pc:graphicFrameChg>
      </pc:sldChg>
      <pc:sldChg chg="modSp mod">
        <pc:chgData name="许 荣仁" userId="a51c77e00fced653" providerId="LiveId" clId="{EC9BD93A-3BD6-4999-9764-62D4660705FE}" dt="2022-06-05T12:48:32.638" v="14" actId="1076"/>
        <pc:sldMkLst>
          <pc:docMk/>
          <pc:sldMk cId="0" sldId="269"/>
        </pc:sldMkLst>
        <pc:spChg chg="mod">
          <ac:chgData name="许 荣仁" userId="a51c77e00fced653" providerId="LiveId" clId="{EC9BD93A-3BD6-4999-9764-62D4660705FE}" dt="2022-06-05T12:48:32.638" v="14" actId="1076"/>
          <ac:spMkLst>
            <pc:docMk/>
            <pc:sldMk cId="0" sldId="269"/>
            <ac:spMk id="17410" creationId="{15933910-BD66-4DEF-AA33-1412B358ED0A}"/>
          </ac:spMkLst>
        </pc:spChg>
        <pc:spChg chg="mod">
          <ac:chgData name="许 荣仁" userId="a51c77e00fced653" providerId="LiveId" clId="{EC9BD93A-3BD6-4999-9764-62D4660705FE}" dt="2022-06-05T12:48:27.389" v="12" actId="1076"/>
          <ac:spMkLst>
            <pc:docMk/>
            <pc:sldMk cId="0" sldId="269"/>
            <ac:spMk id="17411" creationId="{90235F0B-6B6A-4A1C-97F6-A86CDA6350C2}"/>
          </ac:spMkLst>
        </pc:spChg>
      </pc:sldChg>
      <pc:sldChg chg="modSp mod">
        <pc:chgData name="许 荣仁" userId="a51c77e00fced653" providerId="LiveId" clId="{EC9BD93A-3BD6-4999-9764-62D4660705FE}" dt="2022-06-05T12:49:03.056" v="18" actId="20577"/>
        <pc:sldMkLst>
          <pc:docMk/>
          <pc:sldMk cId="0" sldId="270"/>
        </pc:sldMkLst>
        <pc:spChg chg="mod">
          <ac:chgData name="许 荣仁" userId="a51c77e00fced653" providerId="LiveId" clId="{EC9BD93A-3BD6-4999-9764-62D4660705FE}" dt="2022-06-05T12:49:03.056" v="18" actId="20577"/>
          <ac:spMkLst>
            <pc:docMk/>
            <pc:sldMk cId="0" sldId="270"/>
            <ac:spMk id="18435" creationId="{FF2279A0-B7EE-4A81-A81B-6E44893BA92A}"/>
          </ac:spMkLst>
        </pc:spChg>
      </pc:sldChg>
      <pc:sldChg chg="modSp mod">
        <pc:chgData name="许 荣仁" userId="a51c77e00fced653" providerId="LiveId" clId="{EC9BD93A-3BD6-4999-9764-62D4660705FE}" dt="2022-06-05T12:50:11.066" v="21" actId="404"/>
        <pc:sldMkLst>
          <pc:docMk/>
          <pc:sldMk cId="0" sldId="272"/>
        </pc:sldMkLst>
        <pc:spChg chg="mod">
          <ac:chgData name="许 荣仁" userId="a51c77e00fced653" providerId="LiveId" clId="{EC9BD93A-3BD6-4999-9764-62D4660705FE}" dt="2022-06-05T12:50:11.066" v="21" actId="404"/>
          <ac:spMkLst>
            <pc:docMk/>
            <pc:sldMk cId="0" sldId="272"/>
            <ac:spMk id="20482" creationId="{103C6317-F202-41EA-99A1-D2B53223F5DE}"/>
          </ac:spMkLst>
        </pc:spChg>
      </pc:sldChg>
      <pc:sldChg chg="modSp mod">
        <pc:chgData name="许 荣仁" userId="a51c77e00fced653" providerId="LiveId" clId="{EC9BD93A-3BD6-4999-9764-62D4660705FE}" dt="2022-06-05T12:52:46.387" v="25" actId="1076"/>
        <pc:sldMkLst>
          <pc:docMk/>
          <pc:sldMk cId="0" sldId="275"/>
        </pc:sldMkLst>
        <pc:spChg chg="mod">
          <ac:chgData name="许 荣仁" userId="a51c77e00fced653" providerId="LiveId" clId="{EC9BD93A-3BD6-4999-9764-62D4660705FE}" dt="2022-06-05T12:52:46.387" v="25" actId="1076"/>
          <ac:spMkLst>
            <pc:docMk/>
            <pc:sldMk cId="0" sldId="275"/>
            <ac:spMk id="23554" creationId="{471A8F66-3664-4472-82E6-FA49162FA837}"/>
          </ac:spMkLst>
        </pc:spChg>
        <pc:spChg chg="mod">
          <ac:chgData name="许 荣仁" userId="a51c77e00fced653" providerId="LiveId" clId="{EC9BD93A-3BD6-4999-9764-62D4660705FE}" dt="2022-06-05T12:52:40.587" v="24" actId="1076"/>
          <ac:spMkLst>
            <pc:docMk/>
            <pc:sldMk cId="0" sldId="275"/>
            <ac:spMk id="23555" creationId="{94639F07-2F40-45F0-A62D-DB844777A981}"/>
          </ac:spMkLst>
        </pc:spChg>
      </pc:sldChg>
      <pc:sldChg chg="modSp mod">
        <pc:chgData name="许 荣仁" userId="a51c77e00fced653" providerId="LiveId" clId="{EC9BD93A-3BD6-4999-9764-62D4660705FE}" dt="2022-06-05T12:54:25.339" v="26" actId="1076"/>
        <pc:sldMkLst>
          <pc:docMk/>
          <pc:sldMk cId="0" sldId="276"/>
        </pc:sldMkLst>
        <pc:graphicFrameChg chg="mod">
          <ac:chgData name="许 荣仁" userId="a51c77e00fced653" providerId="LiveId" clId="{EC9BD93A-3BD6-4999-9764-62D4660705FE}" dt="2022-06-05T12:54:25.339" v="26" actId="1076"/>
          <ac:graphicFrameMkLst>
            <pc:docMk/>
            <pc:sldMk cId="0" sldId="276"/>
            <ac:graphicFrameMk id="24580" creationId="{7CE9DFF7-9586-475C-B3B4-64DAEBD6C8DC}"/>
          </ac:graphicFrameMkLst>
        </pc:graphicFrameChg>
      </pc:sldChg>
      <pc:sldChg chg="setBg">
        <pc:chgData name="许 荣仁" userId="a51c77e00fced653" providerId="LiveId" clId="{EC9BD93A-3BD6-4999-9764-62D4660705FE}" dt="2022-06-05T12:56:08.794" v="38"/>
        <pc:sldMkLst>
          <pc:docMk/>
          <pc:sldMk cId="0" sldId="277"/>
        </pc:sldMkLst>
      </pc:sldChg>
      <pc:sldChg chg="modSp mod setBg">
        <pc:chgData name="许 荣仁" userId="a51c77e00fced653" providerId="LiveId" clId="{EC9BD93A-3BD6-4999-9764-62D4660705FE}" dt="2022-06-05T12:56:36.849" v="42" actId="1076"/>
        <pc:sldMkLst>
          <pc:docMk/>
          <pc:sldMk cId="0" sldId="278"/>
        </pc:sldMkLst>
        <pc:spChg chg="mod">
          <ac:chgData name="许 荣仁" userId="a51c77e00fced653" providerId="LiveId" clId="{EC9BD93A-3BD6-4999-9764-62D4660705FE}" dt="2022-06-05T12:56:36.450" v="41" actId="1076"/>
          <ac:spMkLst>
            <pc:docMk/>
            <pc:sldMk cId="0" sldId="278"/>
            <ac:spMk id="26626" creationId="{6CF792CB-4232-4284-A584-4CD73B5D65A7}"/>
          </ac:spMkLst>
        </pc:spChg>
        <pc:spChg chg="mod">
          <ac:chgData name="许 荣仁" userId="a51c77e00fced653" providerId="LiveId" clId="{EC9BD93A-3BD6-4999-9764-62D4660705FE}" dt="2022-06-05T12:56:36.849" v="42" actId="1076"/>
          <ac:spMkLst>
            <pc:docMk/>
            <pc:sldMk cId="0" sldId="278"/>
            <ac:spMk id="26627" creationId="{B07EAA66-1E12-4128-A0CB-8B683A17DCF1}"/>
          </ac:spMkLst>
        </pc:spChg>
      </pc:sldChg>
      <pc:sldChg chg="modSp mod">
        <pc:chgData name="许 荣仁" userId="a51c77e00fced653" providerId="LiveId" clId="{EC9BD93A-3BD6-4999-9764-62D4660705FE}" dt="2022-06-05T12:57:30.673" v="44" actId="20577"/>
        <pc:sldMkLst>
          <pc:docMk/>
          <pc:sldMk cId="0" sldId="280"/>
        </pc:sldMkLst>
        <pc:spChg chg="mod">
          <ac:chgData name="许 荣仁" userId="a51c77e00fced653" providerId="LiveId" clId="{EC9BD93A-3BD6-4999-9764-62D4660705FE}" dt="2022-06-05T12:57:30.673" v="44" actId="20577"/>
          <ac:spMkLst>
            <pc:docMk/>
            <pc:sldMk cId="0" sldId="280"/>
            <ac:spMk id="8" creationId="{D5E92B42-E9E3-4232-A5CC-F2A97DAFF8C2}"/>
          </ac:spMkLst>
        </pc:spChg>
      </pc:sldChg>
      <pc:sldChg chg="modSp mod">
        <pc:chgData name="许 荣仁" userId="a51c77e00fced653" providerId="LiveId" clId="{EC9BD93A-3BD6-4999-9764-62D4660705FE}" dt="2022-06-05T12:57:56.008" v="46" actId="404"/>
        <pc:sldMkLst>
          <pc:docMk/>
          <pc:sldMk cId="0" sldId="281"/>
        </pc:sldMkLst>
        <pc:spChg chg="mod">
          <ac:chgData name="许 荣仁" userId="a51c77e00fced653" providerId="LiveId" clId="{EC9BD93A-3BD6-4999-9764-62D4660705FE}" dt="2022-06-05T12:57:56.008" v="46" actId="404"/>
          <ac:spMkLst>
            <pc:docMk/>
            <pc:sldMk cId="0" sldId="281"/>
            <ac:spMk id="29698" creationId="{327DE29A-08EE-42E8-8AF6-357D2D504678}"/>
          </ac:spMkLst>
        </pc:spChg>
      </pc:sldChg>
      <pc:sldChg chg="modSp">
        <pc:chgData name="许 荣仁" userId="a51c77e00fced653" providerId="LiveId" clId="{EC9BD93A-3BD6-4999-9764-62D4660705FE}" dt="2022-06-05T13:13:47.403" v="48" actId="1076"/>
        <pc:sldMkLst>
          <pc:docMk/>
          <pc:sldMk cId="0" sldId="285"/>
        </pc:sldMkLst>
        <pc:spChg chg="mod">
          <ac:chgData name="许 荣仁" userId="a51c77e00fced653" providerId="LiveId" clId="{EC9BD93A-3BD6-4999-9764-62D4660705FE}" dt="2022-06-05T13:13:47.403" v="48" actId="1076"/>
          <ac:spMkLst>
            <pc:docMk/>
            <pc:sldMk cId="0" sldId="285"/>
            <ac:spMk id="37890" creationId="{403FFC05-2FBD-47DE-A8B0-9059CC890C94}"/>
          </ac:spMkLst>
        </pc:spChg>
      </pc:sldChg>
      <pc:sldChg chg="modSp">
        <pc:chgData name="许 荣仁" userId="a51c77e00fced653" providerId="LiveId" clId="{EC9BD93A-3BD6-4999-9764-62D4660705FE}" dt="2022-06-05T13:21:38.882" v="52" actId="1076"/>
        <pc:sldMkLst>
          <pc:docMk/>
          <pc:sldMk cId="0" sldId="289"/>
        </pc:sldMkLst>
        <pc:spChg chg="mod">
          <ac:chgData name="许 荣仁" userId="a51c77e00fced653" providerId="LiveId" clId="{EC9BD93A-3BD6-4999-9764-62D4660705FE}" dt="2022-06-05T13:21:36.354" v="51" actId="14100"/>
          <ac:spMkLst>
            <pc:docMk/>
            <pc:sldMk cId="0" sldId="289"/>
            <ac:spMk id="46082" creationId="{2784C012-8820-4448-8D6E-E50FF4051E46}"/>
          </ac:spMkLst>
        </pc:spChg>
        <pc:spChg chg="mod">
          <ac:chgData name="许 荣仁" userId="a51c77e00fced653" providerId="LiveId" clId="{EC9BD93A-3BD6-4999-9764-62D4660705FE}" dt="2022-06-05T13:21:38.882" v="52" actId="1076"/>
          <ac:spMkLst>
            <pc:docMk/>
            <pc:sldMk cId="0" sldId="289"/>
            <ac:spMk id="46083" creationId="{67736273-78FF-4931-A900-7CF947B36871}"/>
          </ac:spMkLst>
        </pc:spChg>
      </pc:sldChg>
      <pc:sldChg chg="modSp">
        <pc:chgData name="许 荣仁" userId="a51c77e00fced653" providerId="LiveId" clId="{EC9BD93A-3BD6-4999-9764-62D4660705FE}" dt="2022-06-05T13:22:03.350" v="53"/>
        <pc:sldMkLst>
          <pc:docMk/>
          <pc:sldMk cId="0" sldId="290"/>
        </pc:sldMkLst>
        <pc:graphicFrameChg chg="mod">
          <ac:chgData name="许 荣仁" userId="a51c77e00fced653" providerId="LiveId" clId="{EC9BD93A-3BD6-4999-9764-62D4660705FE}" dt="2022-06-05T13:22:03.350" v="53"/>
          <ac:graphicFrameMkLst>
            <pc:docMk/>
            <pc:sldMk cId="0" sldId="290"/>
            <ac:graphicFrameMk id="47107" creationId="{BDB8A1D8-2CC1-4C8F-966C-E6520C1CCC3B}"/>
          </ac:graphicFrameMkLst>
        </pc:graphicFrameChg>
      </pc:sldChg>
      <pc:sldChg chg="modSp">
        <pc:chgData name="许 荣仁" userId="a51c77e00fced653" providerId="LiveId" clId="{EC9BD93A-3BD6-4999-9764-62D4660705FE}" dt="2022-06-05T13:23:13.475" v="55"/>
        <pc:sldMkLst>
          <pc:docMk/>
          <pc:sldMk cId="0" sldId="291"/>
        </pc:sldMkLst>
        <pc:graphicFrameChg chg="mod">
          <ac:chgData name="许 荣仁" userId="a51c77e00fced653" providerId="LiveId" clId="{EC9BD93A-3BD6-4999-9764-62D4660705FE}" dt="2022-06-05T13:23:13.475" v="55"/>
          <ac:graphicFrameMkLst>
            <pc:docMk/>
            <pc:sldMk cId="0" sldId="291"/>
            <ac:graphicFrameMk id="48131" creationId="{3E5E4A6E-FB5A-4A0C-85E9-E4E21573D5A1}"/>
          </ac:graphicFrameMkLst>
        </pc:graphicFrameChg>
      </pc:sldChg>
      <pc:sldChg chg="modSp mod">
        <pc:chgData name="许 荣仁" userId="a51c77e00fced653" providerId="LiveId" clId="{EC9BD93A-3BD6-4999-9764-62D4660705FE}" dt="2022-06-05T13:46:25.814" v="61" actId="404"/>
        <pc:sldMkLst>
          <pc:docMk/>
          <pc:sldMk cId="0" sldId="294"/>
        </pc:sldMkLst>
        <pc:spChg chg="mod">
          <ac:chgData name="许 荣仁" userId="a51c77e00fced653" providerId="LiveId" clId="{EC9BD93A-3BD6-4999-9764-62D4660705FE}" dt="2022-06-05T13:46:25.814" v="61" actId="404"/>
          <ac:spMkLst>
            <pc:docMk/>
            <pc:sldMk cId="0" sldId="294"/>
            <ac:spMk id="51202" creationId="{6BD39C40-625B-4646-B111-B7C8CEC8227F}"/>
          </ac:spMkLst>
        </pc:spChg>
      </pc:sldChg>
      <pc:sldChg chg="modSp">
        <pc:chgData name="许 荣仁" userId="a51c77e00fced653" providerId="LiveId" clId="{EC9BD93A-3BD6-4999-9764-62D4660705FE}" dt="2022-06-05T13:47:00.906" v="64" actId="14100"/>
        <pc:sldMkLst>
          <pc:docMk/>
          <pc:sldMk cId="0" sldId="295"/>
        </pc:sldMkLst>
        <pc:spChg chg="mod">
          <ac:chgData name="许 荣仁" userId="a51c77e00fced653" providerId="LiveId" clId="{EC9BD93A-3BD6-4999-9764-62D4660705FE}" dt="2022-06-05T13:47:00.906" v="64" actId="14100"/>
          <ac:spMkLst>
            <pc:docMk/>
            <pc:sldMk cId="0" sldId="295"/>
            <ac:spMk id="52226" creationId="{BE874AA5-AD17-4A47-B111-FD9D803E54F2}"/>
          </ac:spMkLst>
        </pc:spChg>
        <pc:spChg chg="mod">
          <ac:chgData name="许 荣仁" userId="a51c77e00fced653" providerId="LiveId" clId="{EC9BD93A-3BD6-4999-9764-62D4660705FE}" dt="2022-06-05T13:46:54.946" v="62" actId="14100"/>
          <ac:spMkLst>
            <pc:docMk/>
            <pc:sldMk cId="0" sldId="295"/>
            <ac:spMk id="52227" creationId="{FBF0080F-A99A-4F68-A74F-021684F3B39A}"/>
          </ac:spMkLst>
        </pc:spChg>
      </pc:sldChg>
      <pc:sldChg chg="modSp mod">
        <pc:chgData name="许 荣仁" userId="a51c77e00fced653" providerId="LiveId" clId="{EC9BD93A-3BD6-4999-9764-62D4660705FE}" dt="2022-06-05T13:51:54.495" v="66" actId="404"/>
        <pc:sldMkLst>
          <pc:docMk/>
          <pc:sldMk cId="0" sldId="305"/>
        </pc:sldMkLst>
        <pc:spChg chg="mod">
          <ac:chgData name="许 荣仁" userId="a51c77e00fced653" providerId="LiveId" clId="{EC9BD93A-3BD6-4999-9764-62D4660705FE}" dt="2022-06-05T13:51:54.495" v="66" actId="404"/>
          <ac:spMkLst>
            <pc:docMk/>
            <pc:sldMk cId="0" sldId="305"/>
            <ac:spMk id="62466" creationId="{123B815E-7AFB-4336-B7FD-C232154BD485}"/>
          </ac:spMkLst>
        </pc:spChg>
      </pc:sldChg>
      <pc:sldChg chg="new del">
        <pc:chgData name="许 荣仁" userId="a51c77e00fced653" providerId="LiveId" clId="{EC9BD93A-3BD6-4999-9764-62D4660705FE}" dt="2022-06-05T13:46:23.253" v="57" actId="680"/>
        <pc:sldMkLst>
          <pc:docMk/>
          <pc:sldMk cId="148795327" sldId="320"/>
        </pc:sldMkLst>
      </pc:sldChg>
      <pc:sldMasterChg chg="setBg modSldLayout">
        <pc:chgData name="许 荣仁" userId="a51c77e00fced653" providerId="LiveId" clId="{EC9BD93A-3BD6-4999-9764-62D4660705FE}" dt="2022-06-05T12:56:08.794" v="38"/>
        <pc:sldMasterMkLst>
          <pc:docMk/>
          <pc:sldMasterMk cId="0" sldId="2147483649"/>
        </pc:sldMasterMkLst>
        <pc:sldLayoutChg chg="setBg">
          <pc:chgData name="许 荣仁" userId="a51c77e00fced653" providerId="LiveId" clId="{EC9BD93A-3BD6-4999-9764-62D4660705FE}" dt="2022-06-05T12:56:08.794" v="38"/>
          <pc:sldLayoutMkLst>
            <pc:docMk/>
            <pc:sldMasterMk cId="0" sldId="2147483649"/>
            <pc:sldLayoutMk cId="2355355166" sldId="2147483754"/>
          </pc:sldLayoutMkLst>
        </pc:sldLayoutChg>
        <pc:sldLayoutChg chg="setBg">
          <pc:chgData name="许 荣仁" userId="a51c77e00fced653" providerId="LiveId" clId="{EC9BD93A-3BD6-4999-9764-62D4660705FE}" dt="2022-06-05T12:56:08.794" v="38"/>
          <pc:sldLayoutMkLst>
            <pc:docMk/>
            <pc:sldMasterMk cId="0" sldId="2147483649"/>
            <pc:sldLayoutMk cId="3460104996" sldId="2147483755"/>
          </pc:sldLayoutMkLst>
        </pc:sldLayoutChg>
        <pc:sldLayoutChg chg="setBg">
          <pc:chgData name="许 荣仁" userId="a51c77e00fced653" providerId="LiveId" clId="{EC9BD93A-3BD6-4999-9764-62D4660705FE}" dt="2022-06-05T12:56:08.794" v="38"/>
          <pc:sldLayoutMkLst>
            <pc:docMk/>
            <pc:sldMasterMk cId="0" sldId="2147483649"/>
            <pc:sldLayoutMk cId="4183208597" sldId="2147483756"/>
          </pc:sldLayoutMkLst>
        </pc:sldLayoutChg>
        <pc:sldLayoutChg chg="setBg">
          <pc:chgData name="许 荣仁" userId="a51c77e00fced653" providerId="LiveId" clId="{EC9BD93A-3BD6-4999-9764-62D4660705FE}" dt="2022-06-05T12:56:08.794" v="38"/>
          <pc:sldLayoutMkLst>
            <pc:docMk/>
            <pc:sldMasterMk cId="0" sldId="2147483649"/>
            <pc:sldLayoutMk cId="2731124887" sldId="2147483757"/>
          </pc:sldLayoutMkLst>
        </pc:sldLayoutChg>
        <pc:sldLayoutChg chg="setBg">
          <pc:chgData name="许 荣仁" userId="a51c77e00fced653" providerId="LiveId" clId="{EC9BD93A-3BD6-4999-9764-62D4660705FE}" dt="2022-06-05T12:56:08.794" v="38"/>
          <pc:sldLayoutMkLst>
            <pc:docMk/>
            <pc:sldMasterMk cId="0" sldId="2147483649"/>
            <pc:sldLayoutMk cId="3714846288" sldId="2147483758"/>
          </pc:sldLayoutMkLst>
        </pc:sldLayoutChg>
        <pc:sldLayoutChg chg="setBg">
          <pc:chgData name="许 荣仁" userId="a51c77e00fced653" providerId="LiveId" clId="{EC9BD93A-3BD6-4999-9764-62D4660705FE}" dt="2022-06-05T12:56:08.794" v="38"/>
          <pc:sldLayoutMkLst>
            <pc:docMk/>
            <pc:sldMasterMk cId="0" sldId="2147483649"/>
            <pc:sldLayoutMk cId="3961180520" sldId="2147483759"/>
          </pc:sldLayoutMkLst>
        </pc:sldLayoutChg>
        <pc:sldLayoutChg chg="setBg">
          <pc:chgData name="许 荣仁" userId="a51c77e00fced653" providerId="LiveId" clId="{EC9BD93A-3BD6-4999-9764-62D4660705FE}" dt="2022-06-05T12:56:08.794" v="38"/>
          <pc:sldLayoutMkLst>
            <pc:docMk/>
            <pc:sldMasterMk cId="0" sldId="2147483649"/>
            <pc:sldLayoutMk cId="1455560489" sldId="2147483760"/>
          </pc:sldLayoutMkLst>
        </pc:sldLayoutChg>
        <pc:sldLayoutChg chg="setBg">
          <pc:chgData name="许 荣仁" userId="a51c77e00fced653" providerId="LiveId" clId="{EC9BD93A-3BD6-4999-9764-62D4660705FE}" dt="2022-06-05T12:56:08.794" v="38"/>
          <pc:sldLayoutMkLst>
            <pc:docMk/>
            <pc:sldMasterMk cId="0" sldId="2147483649"/>
            <pc:sldLayoutMk cId="1065314710" sldId="2147483761"/>
          </pc:sldLayoutMkLst>
        </pc:sldLayoutChg>
        <pc:sldLayoutChg chg="setBg">
          <pc:chgData name="许 荣仁" userId="a51c77e00fced653" providerId="LiveId" clId="{EC9BD93A-3BD6-4999-9764-62D4660705FE}" dt="2022-06-05T12:56:08.794" v="38"/>
          <pc:sldLayoutMkLst>
            <pc:docMk/>
            <pc:sldMasterMk cId="0" sldId="2147483649"/>
            <pc:sldLayoutMk cId="2437760522" sldId="2147483762"/>
          </pc:sldLayoutMkLst>
        </pc:sldLayoutChg>
        <pc:sldLayoutChg chg="setBg">
          <pc:chgData name="许 荣仁" userId="a51c77e00fced653" providerId="LiveId" clId="{EC9BD93A-3BD6-4999-9764-62D4660705FE}" dt="2022-06-05T12:56:08.794" v="38"/>
          <pc:sldLayoutMkLst>
            <pc:docMk/>
            <pc:sldMasterMk cId="0" sldId="2147483649"/>
            <pc:sldLayoutMk cId="3091649536" sldId="2147483763"/>
          </pc:sldLayoutMkLst>
        </pc:sldLayoutChg>
        <pc:sldLayoutChg chg="setBg">
          <pc:chgData name="许 荣仁" userId="a51c77e00fced653" providerId="LiveId" clId="{EC9BD93A-3BD6-4999-9764-62D4660705FE}" dt="2022-06-05T12:56:08.794" v="38"/>
          <pc:sldLayoutMkLst>
            <pc:docMk/>
            <pc:sldMasterMk cId="0" sldId="2147483649"/>
            <pc:sldLayoutMk cId="495569251" sldId="2147483764"/>
          </pc:sldLayoutMkLst>
        </pc:sldLayoutChg>
        <pc:sldLayoutChg chg="setBg">
          <pc:chgData name="许 荣仁" userId="a51c77e00fced653" providerId="LiveId" clId="{EC9BD93A-3BD6-4999-9764-62D4660705FE}" dt="2022-06-05T12:56:08.794" v="38"/>
          <pc:sldLayoutMkLst>
            <pc:docMk/>
            <pc:sldMasterMk cId="0" sldId="2147483649"/>
            <pc:sldLayoutMk cId="2879250749" sldId="214748376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47EE43B-1627-405C-8BEF-01DE6D2FC14C}"/>
              </a:ext>
            </a:extLst>
          </p:cNvPr>
          <p:cNvSpPr>
            <a:spLocks noGrp="1"/>
          </p:cNvSpPr>
          <p:nvPr>
            <p:ph type="hdr" sz="quarter"/>
          </p:nvPr>
        </p:nvSpPr>
        <p:spPr>
          <a:xfrm>
            <a:off x="1" y="1"/>
            <a:ext cx="3078427" cy="513508"/>
          </a:xfrm>
          <a:prstGeom prst="rect">
            <a:avLst/>
          </a:prstGeom>
        </p:spPr>
        <p:txBody>
          <a:bodyPr vert="horz" lIns="99075" tIns="49538" rIns="99075" bIns="49538" rtlCol="0"/>
          <a:lstStyle>
            <a:lvl1pPr algn="l" eaLnBrk="1" hangingPunct="1">
              <a:defRPr sz="1300"/>
            </a:lvl1pPr>
          </a:lstStyle>
          <a:p>
            <a:pPr>
              <a:defRPr/>
            </a:pPr>
            <a:endParaRPr lang="en-US"/>
          </a:p>
        </p:txBody>
      </p:sp>
      <p:sp>
        <p:nvSpPr>
          <p:cNvPr id="3" name="日期占位符 2">
            <a:extLst>
              <a:ext uri="{FF2B5EF4-FFF2-40B4-BE49-F238E27FC236}">
                <a16:creationId xmlns:a16="http://schemas.microsoft.com/office/drawing/2014/main" id="{5E0E3DF9-06BF-405B-B89F-6F8067B361A8}"/>
              </a:ext>
            </a:extLst>
          </p:cNvPr>
          <p:cNvSpPr>
            <a:spLocks noGrp="1"/>
          </p:cNvSpPr>
          <p:nvPr>
            <p:ph type="dt" idx="1"/>
          </p:nvPr>
        </p:nvSpPr>
        <p:spPr>
          <a:xfrm>
            <a:off x="4023993" y="1"/>
            <a:ext cx="3078427" cy="513508"/>
          </a:xfrm>
          <a:prstGeom prst="rect">
            <a:avLst/>
          </a:prstGeom>
        </p:spPr>
        <p:txBody>
          <a:bodyPr vert="horz" lIns="99075" tIns="49538" rIns="99075" bIns="49538" rtlCol="0"/>
          <a:lstStyle>
            <a:lvl1pPr algn="r" eaLnBrk="1" hangingPunct="1">
              <a:defRPr sz="1300"/>
            </a:lvl1pPr>
          </a:lstStyle>
          <a:p>
            <a:pPr>
              <a:defRPr/>
            </a:pPr>
            <a:fld id="{6FF6281A-E5FA-4D17-A042-A4F599374C1E}" type="datetimeFigureOut">
              <a:rPr lang="en-US"/>
              <a:pPr>
                <a:defRPr/>
              </a:pPr>
              <a:t>6/4/2022</a:t>
            </a:fld>
            <a:endParaRPr lang="en-US"/>
          </a:p>
        </p:txBody>
      </p:sp>
      <p:sp>
        <p:nvSpPr>
          <p:cNvPr id="4" name="幻灯片图像占位符 3">
            <a:extLst>
              <a:ext uri="{FF2B5EF4-FFF2-40B4-BE49-F238E27FC236}">
                <a16:creationId xmlns:a16="http://schemas.microsoft.com/office/drawing/2014/main" id="{4D2B0426-B753-4317-8A45-43E841FC6DA1}"/>
              </a:ext>
            </a:extLst>
          </p:cNvPr>
          <p:cNvSpPr>
            <a:spLocks noGrp="1" noRot="1" noChangeAspect="1"/>
          </p:cNvSpPr>
          <p:nvPr>
            <p:ph type="sldImg" idx="2"/>
          </p:nvPr>
        </p:nvSpPr>
        <p:spPr>
          <a:xfrm>
            <a:off x="1249363" y="1277938"/>
            <a:ext cx="4605337" cy="3455987"/>
          </a:xfrm>
          <a:prstGeom prst="rect">
            <a:avLst/>
          </a:prstGeom>
          <a:noFill/>
          <a:ln w="12700">
            <a:solidFill>
              <a:prstClr val="black"/>
            </a:solidFill>
          </a:ln>
        </p:spPr>
        <p:txBody>
          <a:bodyPr vert="horz" lIns="99075" tIns="49538" rIns="99075" bIns="49538" rtlCol="0" anchor="ctr"/>
          <a:lstStyle/>
          <a:p>
            <a:pPr lvl="0"/>
            <a:endParaRPr lang="en-US" noProof="0"/>
          </a:p>
        </p:txBody>
      </p:sp>
      <p:sp>
        <p:nvSpPr>
          <p:cNvPr id="5" name="备注占位符 4">
            <a:extLst>
              <a:ext uri="{FF2B5EF4-FFF2-40B4-BE49-F238E27FC236}">
                <a16:creationId xmlns:a16="http://schemas.microsoft.com/office/drawing/2014/main" id="{32797085-5CCE-4091-86C1-FE2F818F7B06}"/>
              </a:ext>
            </a:extLst>
          </p:cNvPr>
          <p:cNvSpPr>
            <a:spLocks noGrp="1"/>
          </p:cNvSpPr>
          <p:nvPr>
            <p:ph type="body" sz="quarter" idx="3"/>
          </p:nvPr>
        </p:nvSpPr>
        <p:spPr>
          <a:xfrm>
            <a:off x="710407" y="4925408"/>
            <a:ext cx="5683250" cy="4029879"/>
          </a:xfrm>
          <a:prstGeom prst="rect">
            <a:avLst/>
          </a:prstGeom>
        </p:spPr>
        <p:txBody>
          <a:bodyPr vert="horz" lIns="99075" tIns="49538" rIns="99075" bIns="49538" rtlCol="0"/>
          <a:lstStyle/>
          <a:p>
            <a:pPr lvl="0"/>
            <a:r>
              <a:rPr lang="zh-CN" altLang="en-US" noProof="0"/>
              <a:t>单击此处编辑母版文本样式</a:t>
            </a:r>
          </a:p>
          <a:p>
            <a:pPr lvl="1"/>
            <a:r>
              <a:rPr lang="zh-CN" altLang="en-US" noProof="0"/>
              <a:t>二级</a:t>
            </a:r>
          </a:p>
          <a:p>
            <a:pPr lvl="2"/>
            <a:r>
              <a:rPr lang="zh-CN" altLang="en-US" noProof="0"/>
              <a:t>三级</a:t>
            </a:r>
          </a:p>
          <a:p>
            <a:pPr lvl="3"/>
            <a:r>
              <a:rPr lang="zh-CN" altLang="en-US" noProof="0"/>
              <a:t>四级</a:t>
            </a:r>
          </a:p>
          <a:p>
            <a:pPr lvl="4"/>
            <a:r>
              <a:rPr lang="zh-CN" altLang="en-US" noProof="0"/>
              <a:t>五级</a:t>
            </a:r>
            <a:endParaRPr lang="en-US" noProof="0"/>
          </a:p>
        </p:txBody>
      </p:sp>
      <p:sp>
        <p:nvSpPr>
          <p:cNvPr id="6" name="页脚占位符 5">
            <a:extLst>
              <a:ext uri="{FF2B5EF4-FFF2-40B4-BE49-F238E27FC236}">
                <a16:creationId xmlns:a16="http://schemas.microsoft.com/office/drawing/2014/main" id="{0E891962-6C90-4897-883F-27ACE9382793}"/>
              </a:ext>
            </a:extLst>
          </p:cNvPr>
          <p:cNvSpPr>
            <a:spLocks noGrp="1"/>
          </p:cNvSpPr>
          <p:nvPr>
            <p:ph type="ftr" sz="quarter" idx="4"/>
          </p:nvPr>
        </p:nvSpPr>
        <p:spPr>
          <a:xfrm>
            <a:off x="1" y="9721108"/>
            <a:ext cx="3078427" cy="513507"/>
          </a:xfrm>
          <a:prstGeom prst="rect">
            <a:avLst/>
          </a:prstGeom>
        </p:spPr>
        <p:txBody>
          <a:bodyPr vert="horz" lIns="99075" tIns="49538" rIns="99075" bIns="49538" rtlCol="0" anchor="b"/>
          <a:lstStyle>
            <a:lvl1pPr algn="l" eaLnBrk="1" hangingPunct="1">
              <a:defRPr sz="1300"/>
            </a:lvl1pPr>
          </a:lstStyle>
          <a:p>
            <a:pPr>
              <a:defRPr/>
            </a:pPr>
            <a:endParaRPr lang="en-US"/>
          </a:p>
        </p:txBody>
      </p:sp>
      <p:sp>
        <p:nvSpPr>
          <p:cNvPr id="7" name="灯片编号占位符 6">
            <a:extLst>
              <a:ext uri="{FF2B5EF4-FFF2-40B4-BE49-F238E27FC236}">
                <a16:creationId xmlns:a16="http://schemas.microsoft.com/office/drawing/2014/main" id="{79F9600F-3331-4209-B42C-515DBD415699}"/>
              </a:ext>
            </a:extLst>
          </p:cNvPr>
          <p:cNvSpPr>
            <a:spLocks noGrp="1"/>
          </p:cNvSpPr>
          <p:nvPr>
            <p:ph type="sldNum" sz="quarter" idx="5"/>
          </p:nvPr>
        </p:nvSpPr>
        <p:spPr>
          <a:xfrm>
            <a:off x="4023993" y="9721108"/>
            <a:ext cx="3078427" cy="513507"/>
          </a:xfrm>
          <a:prstGeom prst="rect">
            <a:avLst/>
          </a:prstGeom>
        </p:spPr>
        <p:txBody>
          <a:bodyPr vert="horz" wrap="square" lIns="99075" tIns="49538" rIns="99075" bIns="49538" numCol="1" anchor="b" anchorCtr="0" compatLnSpc="1">
            <a:prstTxWarp prst="textNoShape">
              <a:avLst/>
            </a:prstTxWarp>
          </a:bodyPr>
          <a:lstStyle>
            <a:lvl1pPr algn="r" eaLnBrk="1" hangingPunct="1">
              <a:defRPr sz="1300"/>
            </a:lvl1pPr>
          </a:lstStyle>
          <a:p>
            <a:pPr>
              <a:defRPr/>
            </a:pPr>
            <a:fld id="{EEB1B919-96C2-4ECB-BB47-D127E82ACCB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a:extLst>
              <a:ext uri="{FF2B5EF4-FFF2-40B4-BE49-F238E27FC236}">
                <a16:creationId xmlns:a16="http://schemas.microsoft.com/office/drawing/2014/main" id="{02C1F98C-8D23-4AA4-8059-DCC6FE2A56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备注占位符 2">
            <a:extLst>
              <a:ext uri="{FF2B5EF4-FFF2-40B4-BE49-F238E27FC236}">
                <a16:creationId xmlns:a16="http://schemas.microsoft.com/office/drawing/2014/main" id="{CBB6F51D-6D5F-453D-8D92-173D5FDE5BE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等线" panose="02010600030101010101" pitchFamily="2" charset="-122"/>
            </a:endParaRPr>
          </a:p>
        </p:txBody>
      </p:sp>
      <p:sp>
        <p:nvSpPr>
          <p:cNvPr id="15364" name="灯片编号占位符 3">
            <a:extLst>
              <a:ext uri="{FF2B5EF4-FFF2-40B4-BE49-F238E27FC236}">
                <a16:creationId xmlns:a16="http://schemas.microsoft.com/office/drawing/2014/main" id="{2F678F92-B263-46AF-AF5D-E006B7A3718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804986" indent="-309610">
              <a:defRPr>
                <a:solidFill>
                  <a:schemeClr val="tx1"/>
                </a:solidFill>
                <a:latin typeface="Verdana" panose="020B0604030504040204" pitchFamily="34" charset="0"/>
                <a:ea typeface="宋体" panose="02010600030101010101" pitchFamily="2" charset="-122"/>
              </a:defRPr>
            </a:lvl2pPr>
            <a:lvl3pPr marL="1238441" indent="-247688">
              <a:defRPr>
                <a:solidFill>
                  <a:schemeClr val="tx1"/>
                </a:solidFill>
                <a:latin typeface="Verdana" panose="020B0604030504040204" pitchFamily="34" charset="0"/>
                <a:ea typeface="宋体" panose="02010600030101010101" pitchFamily="2" charset="-122"/>
              </a:defRPr>
            </a:lvl3pPr>
            <a:lvl4pPr marL="1733817" indent="-247688">
              <a:defRPr>
                <a:solidFill>
                  <a:schemeClr val="tx1"/>
                </a:solidFill>
                <a:latin typeface="Verdana" panose="020B0604030504040204" pitchFamily="34" charset="0"/>
                <a:ea typeface="宋体" panose="02010600030101010101" pitchFamily="2" charset="-122"/>
              </a:defRPr>
            </a:lvl4pPr>
            <a:lvl5pPr marL="2229193" indent="-247688">
              <a:defRPr>
                <a:solidFill>
                  <a:schemeClr val="tx1"/>
                </a:solidFill>
                <a:latin typeface="Verdana" panose="020B0604030504040204" pitchFamily="34" charset="0"/>
                <a:ea typeface="宋体" panose="02010600030101010101" pitchFamily="2" charset="-122"/>
              </a:defRPr>
            </a:lvl5pPr>
            <a:lvl6pPr marL="2724569" indent="-247688"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219945" indent="-247688"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715322" indent="-247688"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4210698" indent="-247688"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fld id="{E6376821-FA53-4A8A-A97C-C55B3FF6D60B}" type="slidenum">
              <a:rPr lang="en-US" altLang="en-US" smtClean="0"/>
              <a:pPr/>
              <a:t>11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635AF59B-A3E7-4DD6-995F-98CA11A4022C}"/>
              </a:ext>
            </a:extLst>
          </p:cNvPr>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a:p>
        </p:txBody>
      </p:sp>
      <p:sp>
        <p:nvSpPr>
          <p:cNvPr id="5122" name="Rectangle 2"/>
          <p:cNvSpPr>
            <a:spLocks noGrp="1" noChangeArrowheads="1"/>
          </p:cNvSpPr>
          <p:nvPr>
            <p:ph type="ctrTitle"/>
          </p:nvPr>
        </p:nvSpPr>
        <p:spPr>
          <a:xfrm>
            <a:off x="685800" y="990600"/>
            <a:ext cx="7772400" cy="1371600"/>
          </a:xfrm>
        </p:spPr>
        <p:txBody>
          <a:bodyPr/>
          <a:lstStyle>
            <a:lvl1pPr>
              <a:defRPr sz="4000"/>
            </a:lvl1pPr>
          </a:lstStyle>
          <a:p>
            <a:pPr lvl="0"/>
            <a:r>
              <a:rPr lang="zh-CN" altLang="en-US" noProof="0"/>
              <a:t>单击此处编辑母版标题样式</a:t>
            </a:r>
          </a:p>
        </p:txBody>
      </p:sp>
      <p:sp>
        <p:nvSpPr>
          <p:cNvPr id="5123"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pPr lvl="0"/>
            <a:r>
              <a:rPr lang="zh-CN" altLang="en-US" noProof="0"/>
              <a:t>单击此处编辑母版副标题样式</a:t>
            </a:r>
          </a:p>
        </p:txBody>
      </p:sp>
      <p:sp>
        <p:nvSpPr>
          <p:cNvPr id="5" name="Rectangle 4">
            <a:extLst>
              <a:ext uri="{FF2B5EF4-FFF2-40B4-BE49-F238E27FC236}">
                <a16:creationId xmlns:a16="http://schemas.microsoft.com/office/drawing/2014/main" id="{23BB51A3-608E-4E09-9693-7C8EC79CF72D}"/>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F0B4F6D8-94FC-4051-924A-2BE02D73AAB6}"/>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EEDF12EE-A8C5-4721-AFCB-BE092C58230B}"/>
              </a:ext>
            </a:extLst>
          </p:cNvPr>
          <p:cNvSpPr>
            <a:spLocks noGrp="1" noChangeArrowheads="1"/>
          </p:cNvSpPr>
          <p:nvPr>
            <p:ph type="sldNum" sz="quarter" idx="12"/>
          </p:nvPr>
        </p:nvSpPr>
        <p:spPr>
          <a:xfrm>
            <a:off x="6553200" y="6248400"/>
            <a:ext cx="1905000" cy="457200"/>
          </a:xfrm>
        </p:spPr>
        <p:txBody>
          <a:bodyPr/>
          <a:lstStyle>
            <a:lvl1pPr>
              <a:defRPr/>
            </a:lvl1pPr>
          </a:lstStyle>
          <a:p>
            <a:pPr>
              <a:defRPr/>
            </a:pPr>
            <a:fld id="{1B3B67C9-3568-4BC7-BA60-2E2FB50B5BFB}" type="slidenum">
              <a:rPr lang="en-US" altLang="zh-CN"/>
              <a:pPr>
                <a:defRPr/>
              </a:pPr>
              <a:t>‹#›</a:t>
            </a:fld>
            <a:endParaRPr lang="en-US" altLang="zh-CN"/>
          </a:p>
        </p:txBody>
      </p:sp>
    </p:spTree>
    <p:extLst>
      <p:ext uri="{BB962C8B-B14F-4D97-AF65-F5344CB8AC3E}">
        <p14:creationId xmlns:p14="http://schemas.microsoft.com/office/powerpoint/2010/main" val="2879250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6">
            <a:extLst>
              <a:ext uri="{FF2B5EF4-FFF2-40B4-BE49-F238E27FC236}">
                <a16:creationId xmlns:a16="http://schemas.microsoft.com/office/drawing/2014/main" id="{19146781-4952-495F-AC82-6ED190D7D343}"/>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34C13108-CA6D-4273-8396-27D36D3CA551}"/>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34E22A8E-87C6-419A-8AC4-012486DC6B6E}"/>
              </a:ext>
            </a:extLst>
          </p:cNvPr>
          <p:cNvSpPr>
            <a:spLocks noGrp="1" noChangeArrowheads="1"/>
          </p:cNvSpPr>
          <p:nvPr>
            <p:ph type="sldNum" sz="quarter" idx="12"/>
          </p:nvPr>
        </p:nvSpPr>
        <p:spPr>
          <a:ln/>
        </p:spPr>
        <p:txBody>
          <a:bodyPr/>
          <a:lstStyle>
            <a:lvl1pPr>
              <a:defRPr/>
            </a:lvl1pPr>
          </a:lstStyle>
          <a:p>
            <a:pPr>
              <a:defRPr/>
            </a:pPr>
            <a:fld id="{73CCB243-3AAA-4FBE-9BF7-382B6F98F8E0}" type="slidenum">
              <a:rPr lang="en-US" altLang="zh-CN"/>
              <a:pPr>
                <a:defRPr/>
              </a:pPr>
              <a:t>‹#›</a:t>
            </a:fld>
            <a:endParaRPr lang="en-US" altLang="zh-CN"/>
          </a:p>
        </p:txBody>
      </p:sp>
    </p:spTree>
    <p:extLst>
      <p:ext uri="{BB962C8B-B14F-4D97-AF65-F5344CB8AC3E}">
        <p14:creationId xmlns:p14="http://schemas.microsoft.com/office/powerpoint/2010/main" val="235535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a:t>单击此处编辑母版标题样式</a:t>
            </a:r>
            <a:endParaRPr 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Rectangle 6">
            <a:extLst>
              <a:ext uri="{FF2B5EF4-FFF2-40B4-BE49-F238E27FC236}">
                <a16:creationId xmlns:a16="http://schemas.microsoft.com/office/drawing/2014/main" id="{2BC7C1BA-161F-489C-9FBA-2284971C66F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15987130-9FF3-4E68-90A9-4589B9AE100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FDCF151F-C73C-48E0-9977-DD8BE3CD4D28}"/>
              </a:ext>
            </a:extLst>
          </p:cNvPr>
          <p:cNvSpPr>
            <a:spLocks noGrp="1" noChangeArrowheads="1"/>
          </p:cNvSpPr>
          <p:nvPr>
            <p:ph type="sldNum" sz="quarter" idx="12"/>
          </p:nvPr>
        </p:nvSpPr>
        <p:spPr>
          <a:ln/>
        </p:spPr>
        <p:txBody>
          <a:bodyPr/>
          <a:lstStyle>
            <a:lvl1pPr>
              <a:defRPr/>
            </a:lvl1pPr>
          </a:lstStyle>
          <a:p>
            <a:pPr>
              <a:defRPr/>
            </a:pPr>
            <a:fld id="{5AEA0B3D-3DB7-4582-AE1C-1EF2D0B8F9C1}" type="slidenum">
              <a:rPr lang="en-US" altLang="zh-CN"/>
              <a:pPr>
                <a:defRPr/>
              </a:pPr>
              <a:t>‹#›</a:t>
            </a:fld>
            <a:endParaRPr lang="en-US" altLang="zh-CN"/>
          </a:p>
        </p:txBody>
      </p:sp>
    </p:spTree>
    <p:extLst>
      <p:ext uri="{BB962C8B-B14F-4D97-AF65-F5344CB8AC3E}">
        <p14:creationId xmlns:p14="http://schemas.microsoft.com/office/powerpoint/2010/main" val="3460104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内容占位符 2"/>
          <p:cNvSpPr>
            <a:spLocks noGrp="1"/>
          </p:cNvSpPr>
          <p:nvPr>
            <p:ph sz="half" idx="1"/>
          </p:nvPr>
        </p:nvSpPr>
        <p:spPr>
          <a:xfrm>
            <a:off x="566738" y="1752600"/>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内容占位符 3"/>
          <p:cNvSpPr>
            <a:spLocks noGrp="1"/>
          </p:cNvSpPr>
          <p:nvPr>
            <p:ph sz="half" idx="2"/>
          </p:nvPr>
        </p:nvSpPr>
        <p:spPr>
          <a:xfrm>
            <a:off x="4643438" y="1752600"/>
            <a:ext cx="3924300" cy="426720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Rectangle 6">
            <a:extLst>
              <a:ext uri="{FF2B5EF4-FFF2-40B4-BE49-F238E27FC236}">
                <a16:creationId xmlns:a16="http://schemas.microsoft.com/office/drawing/2014/main" id="{72B54389-0EE9-4031-B85B-D1942F6F66C7}"/>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6238B7C5-815B-41AD-A4A6-BA0CB7BAFFD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85E5E9A4-C3B1-40AD-A28D-F8511820041D}"/>
              </a:ext>
            </a:extLst>
          </p:cNvPr>
          <p:cNvSpPr>
            <a:spLocks noGrp="1" noChangeArrowheads="1"/>
          </p:cNvSpPr>
          <p:nvPr>
            <p:ph type="sldNum" sz="quarter" idx="12"/>
          </p:nvPr>
        </p:nvSpPr>
        <p:spPr>
          <a:ln/>
        </p:spPr>
        <p:txBody>
          <a:bodyPr/>
          <a:lstStyle>
            <a:lvl1pPr>
              <a:defRPr/>
            </a:lvl1pPr>
          </a:lstStyle>
          <a:p>
            <a:pPr>
              <a:defRPr/>
            </a:pPr>
            <a:fld id="{B150D268-433A-461A-B21C-1A045FDE606D}" type="slidenum">
              <a:rPr lang="en-US" altLang="zh-CN"/>
              <a:pPr>
                <a:defRPr/>
              </a:pPr>
              <a:t>‹#›</a:t>
            </a:fld>
            <a:endParaRPr lang="en-US" altLang="zh-CN"/>
          </a:p>
        </p:txBody>
      </p:sp>
    </p:spTree>
    <p:extLst>
      <p:ext uri="{BB962C8B-B14F-4D97-AF65-F5344CB8AC3E}">
        <p14:creationId xmlns:p14="http://schemas.microsoft.com/office/powerpoint/2010/main" val="4183208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7" name="Rectangle 6">
            <a:extLst>
              <a:ext uri="{FF2B5EF4-FFF2-40B4-BE49-F238E27FC236}">
                <a16:creationId xmlns:a16="http://schemas.microsoft.com/office/drawing/2014/main" id="{D69A59B6-027B-4A9C-8D60-C42AE92804C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7">
            <a:extLst>
              <a:ext uri="{FF2B5EF4-FFF2-40B4-BE49-F238E27FC236}">
                <a16:creationId xmlns:a16="http://schemas.microsoft.com/office/drawing/2014/main" id="{32F84DD3-B88D-4951-A9CC-EF9CD228B87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8">
            <a:extLst>
              <a:ext uri="{FF2B5EF4-FFF2-40B4-BE49-F238E27FC236}">
                <a16:creationId xmlns:a16="http://schemas.microsoft.com/office/drawing/2014/main" id="{7C318026-69A4-4C08-8106-7E13B2DA9C01}"/>
              </a:ext>
            </a:extLst>
          </p:cNvPr>
          <p:cNvSpPr>
            <a:spLocks noGrp="1" noChangeArrowheads="1"/>
          </p:cNvSpPr>
          <p:nvPr>
            <p:ph type="sldNum" sz="quarter" idx="12"/>
          </p:nvPr>
        </p:nvSpPr>
        <p:spPr>
          <a:ln/>
        </p:spPr>
        <p:txBody>
          <a:bodyPr/>
          <a:lstStyle>
            <a:lvl1pPr>
              <a:defRPr/>
            </a:lvl1pPr>
          </a:lstStyle>
          <a:p>
            <a:pPr>
              <a:defRPr/>
            </a:pPr>
            <a:fld id="{0EFCC692-0FD7-4AEB-B9A1-8776C94174E3}" type="slidenum">
              <a:rPr lang="en-US" altLang="zh-CN"/>
              <a:pPr>
                <a:defRPr/>
              </a:pPr>
              <a:t>‹#›</a:t>
            </a:fld>
            <a:endParaRPr lang="en-US" altLang="zh-CN"/>
          </a:p>
        </p:txBody>
      </p:sp>
    </p:spTree>
    <p:extLst>
      <p:ext uri="{BB962C8B-B14F-4D97-AF65-F5344CB8AC3E}">
        <p14:creationId xmlns:p14="http://schemas.microsoft.com/office/powerpoint/2010/main" val="2731124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Rectangle 6">
            <a:extLst>
              <a:ext uri="{FF2B5EF4-FFF2-40B4-BE49-F238E27FC236}">
                <a16:creationId xmlns:a16="http://schemas.microsoft.com/office/drawing/2014/main" id="{08E31B10-F008-435A-8A0C-105E0A75A725}"/>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7">
            <a:extLst>
              <a:ext uri="{FF2B5EF4-FFF2-40B4-BE49-F238E27FC236}">
                <a16:creationId xmlns:a16="http://schemas.microsoft.com/office/drawing/2014/main" id="{A38B6CF9-8FD6-4078-B342-BD2ADAC3F66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5811B959-0A73-4110-80DE-5BF452B67111}"/>
              </a:ext>
            </a:extLst>
          </p:cNvPr>
          <p:cNvSpPr>
            <a:spLocks noGrp="1" noChangeArrowheads="1"/>
          </p:cNvSpPr>
          <p:nvPr>
            <p:ph type="sldNum" sz="quarter" idx="12"/>
          </p:nvPr>
        </p:nvSpPr>
        <p:spPr>
          <a:ln/>
        </p:spPr>
        <p:txBody>
          <a:bodyPr/>
          <a:lstStyle>
            <a:lvl1pPr>
              <a:defRPr/>
            </a:lvl1pPr>
          </a:lstStyle>
          <a:p>
            <a:pPr>
              <a:defRPr/>
            </a:pPr>
            <a:fld id="{5D77855A-DD1B-460C-9BAE-49624C47DD96}" type="slidenum">
              <a:rPr lang="en-US" altLang="zh-CN"/>
              <a:pPr>
                <a:defRPr/>
              </a:pPr>
              <a:t>‹#›</a:t>
            </a:fld>
            <a:endParaRPr lang="en-US" altLang="zh-CN"/>
          </a:p>
        </p:txBody>
      </p:sp>
    </p:spTree>
    <p:extLst>
      <p:ext uri="{BB962C8B-B14F-4D97-AF65-F5344CB8AC3E}">
        <p14:creationId xmlns:p14="http://schemas.microsoft.com/office/powerpoint/2010/main" val="3714846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DBC15780-A85D-499A-8047-D63C82AF5B53}"/>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7">
            <a:extLst>
              <a:ext uri="{FF2B5EF4-FFF2-40B4-BE49-F238E27FC236}">
                <a16:creationId xmlns:a16="http://schemas.microsoft.com/office/drawing/2014/main" id="{025489F6-ED42-4873-B3CC-DF7CE342E90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8">
            <a:extLst>
              <a:ext uri="{FF2B5EF4-FFF2-40B4-BE49-F238E27FC236}">
                <a16:creationId xmlns:a16="http://schemas.microsoft.com/office/drawing/2014/main" id="{6AF87E75-68DB-4A9E-973F-FD2CFFEA0DEB}"/>
              </a:ext>
            </a:extLst>
          </p:cNvPr>
          <p:cNvSpPr>
            <a:spLocks noGrp="1" noChangeArrowheads="1"/>
          </p:cNvSpPr>
          <p:nvPr>
            <p:ph type="sldNum" sz="quarter" idx="12"/>
          </p:nvPr>
        </p:nvSpPr>
        <p:spPr>
          <a:ln/>
        </p:spPr>
        <p:txBody>
          <a:bodyPr/>
          <a:lstStyle>
            <a:lvl1pPr>
              <a:defRPr/>
            </a:lvl1pPr>
          </a:lstStyle>
          <a:p>
            <a:pPr>
              <a:defRPr/>
            </a:pPr>
            <a:fld id="{8721F516-689C-4098-9692-63EB0801A986}" type="slidenum">
              <a:rPr lang="en-US" altLang="zh-CN"/>
              <a:pPr>
                <a:defRPr/>
              </a:pPr>
              <a:t>‹#›</a:t>
            </a:fld>
            <a:endParaRPr lang="en-US" altLang="zh-CN"/>
          </a:p>
        </p:txBody>
      </p:sp>
    </p:spTree>
    <p:extLst>
      <p:ext uri="{BB962C8B-B14F-4D97-AF65-F5344CB8AC3E}">
        <p14:creationId xmlns:p14="http://schemas.microsoft.com/office/powerpoint/2010/main" val="3961180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endParaRPr 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8192E4BF-1FA7-47AA-8307-839EAC81A60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703F62C9-A31A-44F9-A00C-C1688E1E1661}"/>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2A833FCA-4CDF-4FBC-9ADE-A73A8174FD66}"/>
              </a:ext>
            </a:extLst>
          </p:cNvPr>
          <p:cNvSpPr>
            <a:spLocks noGrp="1" noChangeArrowheads="1"/>
          </p:cNvSpPr>
          <p:nvPr>
            <p:ph type="sldNum" sz="quarter" idx="12"/>
          </p:nvPr>
        </p:nvSpPr>
        <p:spPr>
          <a:ln/>
        </p:spPr>
        <p:txBody>
          <a:bodyPr/>
          <a:lstStyle>
            <a:lvl1pPr>
              <a:defRPr/>
            </a:lvl1pPr>
          </a:lstStyle>
          <a:p>
            <a:pPr>
              <a:defRPr/>
            </a:pPr>
            <a:fld id="{2FAFB8C0-799D-4284-8774-0F34F1B6D5F8}" type="slidenum">
              <a:rPr lang="en-US" altLang="zh-CN"/>
              <a:pPr>
                <a:defRPr/>
              </a:pPr>
              <a:t>‹#›</a:t>
            </a:fld>
            <a:endParaRPr lang="en-US" altLang="zh-CN"/>
          </a:p>
        </p:txBody>
      </p:sp>
    </p:spTree>
    <p:extLst>
      <p:ext uri="{BB962C8B-B14F-4D97-AF65-F5344CB8AC3E}">
        <p14:creationId xmlns:p14="http://schemas.microsoft.com/office/powerpoint/2010/main" val="1455560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endParaRPr 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BEBBE0BB-8E01-4515-8C9F-9B8B7D910C8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0D2E2A10-C923-41A0-8C8D-972275CCF4BF}"/>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854CD798-52B5-4E32-9FEB-8916E746E758}"/>
              </a:ext>
            </a:extLst>
          </p:cNvPr>
          <p:cNvSpPr>
            <a:spLocks noGrp="1" noChangeArrowheads="1"/>
          </p:cNvSpPr>
          <p:nvPr>
            <p:ph type="sldNum" sz="quarter" idx="12"/>
          </p:nvPr>
        </p:nvSpPr>
        <p:spPr>
          <a:ln/>
        </p:spPr>
        <p:txBody>
          <a:bodyPr/>
          <a:lstStyle>
            <a:lvl1pPr>
              <a:defRPr/>
            </a:lvl1pPr>
          </a:lstStyle>
          <a:p>
            <a:pPr>
              <a:defRPr/>
            </a:pPr>
            <a:fld id="{B9963297-D4D3-4476-80CD-D0EFF31F6E59}" type="slidenum">
              <a:rPr lang="en-US" altLang="zh-CN"/>
              <a:pPr>
                <a:defRPr/>
              </a:pPr>
              <a:t>‹#›</a:t>
            </a:fld>
            <a:endParaRPr lang="en-US" altLang="zh-CN"/>
          </a:p>
        </p:txBody>
      </p:sp>
    </p:spTree>
    <p:extLst>
      <p:ext uri="{BB962C8B-B14F-4D97-AF65-F5344CB8AC3E}">
        <p14:creationId xmlns:p14="http://schemas.microsoft.com/office/powerpoint/2010/main" val="1065314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6">
            <a:extLst>
              <a:ext uri="{FF2B5EF4-FFF2-40B4-BE49-F238E27FC236}">
                <a16:creationId xmlns:a16="http://schemas.microsoft.com/office/drawing/2014/main" id="{1DE03464-B4C8-47DE-8CA8-ED7908AC4D6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F84C98AE-D86F-4CE0-94F1-556F5C9C497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B996E821-307A-403D-855E-05C9D05AD539}"/>
              </a:ext>
            </a:extLst>
          </p:cNvPr>
          <p:cNvSpPr>
            <a:spLocks noGrp="1" noChangeArrowheads="1"/>
          </p:cNvSpPr>
          <p:nvPr>
            <p:ph type="sldNum" sz="quarter" idx="12"/>
          </p:nvPr>
        </p:nvSpPr>
        <p:spPr>
          <a:ln/>
        </p:spPr>
        <p:txBody>
          <a:bodyPr/>
          <a:lstStyle>
            <a:lvl1pPr>
              <a:defRPr/>
            </a:lvl1pPr>
          </a:lstStyle>
          <a:p>
            <a:pPr>
              <a:defRPr/>
            </a:pPr>
            <a:fld id="{BA727C54-841A-44EE-95C4-54BB313E4C92}" type="slidenum">
              <a:rPr lang="en-US" altLang="zh-CN"/>
              <a:pPr>
                <a:defRPr/>
              </a:pPr>
              <a:t>‹#›</a:t>
            </a:fld>
            <a:endParaRPr lang="en-US" altLang="zh-CN"/>
          </a:p>
        </p:txBody>
      </p:sp>
    </p:spTree>
    <p:extLst>
      <p:ext uri="{BB962C8B-B14F-4D97-AF65-F5344CB8AC3E}">
        <p14:creationId xmlns:p14="http://schemas.microsoft.com/office/powerpoint/2010/main" val="2437760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a:t>单击此处编辑母版标题样式</a:t>
            </a:r>
            <a:endParaRPr lang="en-US"/>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Rectangle 6">
            <a:extLst>
              <a:ext uri="{FF2B5EF4-FFF2-40B4-BE49-F238E27FC236}">
                <a16:creationId xmlns:a16="http://schemas.microsoft.com/office/drawing/2014/main" id="{2BCD6FB3-CF19-4A63-A2B4-FEA3D9BB9715}"/>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D7518BAE-23AA-4AE6-AE3A-33A30154F5EF}"/>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5924BA31-C0AB-4A37-9C16-6751B57C9CC8}"/>
              </a:ext>
            </a:extLst>
          </p:cNvPr>
          <p:cNvSpPr>
            <a:spLocks noGrp="1" noChangeArrowheads="1"/>
          </p:cNvSpPr>
          <p:nvPr>
            <p:ph type="sldNum" sz="quarter" idx="12"/>
          </p:nvPr>
        </p:nvSpPr>
        <p:spPr>
          <a:ln/>
        </p:spPr>
        <p:txBody>
          <a:bodyPr/>
          <a:lstStyle>
            <a:lvl1pPr>
              <a:defRPr/>
            </a:lvl1pPr>
          </a:lstStyle>
          <a:p>
            <a:pPr>
              <a:defRPr/>
            </a:pPr>
            <a:fld id="{078466D1-0D1D-4A8D-ADD0-4680795F9267}" type="slidenum">
              <a:rPr lang="en-US" altLang="zh-CN"/>
              <a:pPr>
                <a:defRPr/>
              </a:pPr>
              <a:t>‹#›</a:t>
            </a:fld>
            <a:endParaRPr lang="en-US" altLang="zh-CN"/>
          </a:p>
        </p:txBody>
      </p:sp>
    </p:spTree>
    <p:extLst>
      <p:ext uri="{BB962C8B-B14F-4D97-AF65-F5344CB8AC3E}">
        <p14:creationId xmlns:p14="http://schemas.microsoft.com/office/powerpoint/2010/main" val="3091649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74675" y="304800"/>
            <a:ext cx="8001000" cy="1216025"/>
          </a:xfrm>
        </p:spPr>
        <p:txBody>
          <a:bodyPr/>
          <a:lstStyle/>
          <a:p>
            <a:r>
              <a:rPr lang="zh-CN" altLang="en-US"/>
              <a:t>单击此处编辑母版标题样式</a:t>
            </a:r>
            <a:endParaRPr lang="en-US"/>
          </a:p>
        </p:txBody>
      </p:sp>
      <p:sp>
        <p:nvSpPr>
          <p:cNvPr id="3" name="表格占位符 2"/>
          <p:cNvSpPr>
            <a:spLocks noGrp="1"/>
          </p:cNvSpPr>
          <p:nvPr>
            <p:ph type="tbl" idx="1"/>
          </p:nvPr>
        </p:nvSpPr>
        <p:spPr>
          <a:xfrm>
            <a:off x="566738" y="1752600"/>
            <a:ext cx="8001000" cy="4267200"/>
          </a:xfrm>
        </p:spPr>
        <p:txBody>
          <a:bodyPr/>
          <a:lstStyle/>
          <a:p>
            <a:pPr lvl="0"/>
            <a:endParaRPr lang="en-US" noProof="0"/>
          </a:p>
        </p:txBody>
      </p:sp>
      <p:sp>
        <p:nvSpPr>
          <p:cNvPr id="4" name="Rectangle 6">
            <a:extLst>
              <a:ext uri="{FF2B5EF4-FFF2-40B4-BE49-F238E27FC236}">
                <a16:creationId xmlns:a16="http://schemas.microsoft.com/office/drawing/2014/main" id="{21227915-7A6A-491F-8532-D9DD46E268F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2AC43F54-F023-41A6-86C4-B9CA60F36C9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AA72C2FB-A164-479A-A36E-1816D8C55359}"/>
              </a:ext>
            </a:extLst>
          </p:cNvPr>
          <p:cNvSpPr>
            <a:spLocks noGrp="1" noChangeArrowheads="1"/>
          </p:cNvSpPr>
          <p:nvPr>
            <p:ph type="sldNum" sz="quarter" idx="12"/>
          </p:nvPr>
        </p:nvSpPr>
        <p:spPr>
          <a:ln/>
        </p:spPr>
        <p:txBody>
          <a:bodyPr/>
          <a:lstStyle>
            <a:lvl1pPr>
              <a:defRPr/>
            </a:lvl1pPr>
          </a:lstStyle>
          <a:p>
            <a:pPr>
              <a:defRPr/>
            </a:pPr>
            <a:fld id="{20E4B130-8A77-42BE-ADF4-785AF939D460}" type="slidenum">
              <a:rPr lang="en-US" altLang="zh-CN"/>
              <a:pPr>
                <a:defRPr/>
              </a:pPr>
              <a:t>‹#›</a:t>
            </a:fld>
            <a:endParaRPr lang="en-US" altLang="zh-CN"/>
          </a:p>
        </p:txBody>
      </p:sp>
    </p:spTree>
    <p:extLst>
      <p:ext uri="{BB962C8B-B14F-4D97-AF65-F5344CB8AC3E}">
        <p14:creationId xmlns:p14="http://schemas.microsoft.com/office/powerpoint/2010/main" val="495569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9171F81-94AE-4CAB-B596-D1B8D5AEF0D9}"/>
              </a:ext>
            </a:extLst>
          </p:cNvPr>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7CF5FB78-EED3-467D-B75D-A5E2467A5BB7}"/>
              </a:ext>
            </a:extLst>
          </p:cNvPr>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AutoShape 4">
            <a:extLst>
              <a:ext uri="{FF2B5EF4-FFF2-40B4-BE49-F238E27FC236}">
                <a16:creationId xmlns:a16="http://schemas.microsoft.com/office/drawing/2014/main" id="{D2649136-9402-4C83-83FE-B58537EA5834}"/>
              </a:ext>
            </a:extLst>
          </p:cNvPr>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a:p>
        </p:txBody>
      </p:sp>
      <p:sp>
        <p:nvSpPr>
          <p:cNvPr id="1029" name="Line 5">
            <a:extLst>
              <a:ext uri="{FF2B5EF4-FFF2-40B4-BE49-F238E27FC236}">
                <a16:creationId xmlns:a16="http://schemas.microsoft.com/office/drawing/2014/main" id="{EF665EE1-1FE7-4618-9EFC-83BE9B78E807}"/>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2" name="Rectangle 6">
            <a:extLst>
              <a:ext uri="{FF2B5EF4-FFF2-40B4-BE49-F238E27FC236}">
                <a16:creationId xmlns:a16="http://schemas.microsoft.com/office/drawing/2014/main" id="{9E8A103A-D5C3-41D4-A5C2-83B81F656AB2}"/>
              </a:ext>
            </a:extLst>
          </p:cNvPr>
          <p:cNvSpPr>
            <a:spLocks noGrp="1" noChangeArrowheads="1"/>
          </p:cNvSpPr>
          <p:nvPr>
            <p:ph type="dt" sz="half" idx="2"/>
          </p:nvPr>
        </p:nvSpPr>
        <p:spPr bwMode="auto">
          <a:xfrm>
            <a:off x="6096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zh-CN"/>
          </a:p>
        </p:txBody>
      </p:sp>
      <p:sp>
        <p:nvSpPr>
          <p:cNvPr id="4103" name="Rectangle 7">
            <a:extLst>
              <a:ext uri="{FF2B5EF4-FFF2-40B4-BE49-F238E27FC236}">
                <a16:creationId xmlns:a16="http://schemas.microsoft.com/office/drawing/2014/main" id="{153C0064-8CB0-49F6-89CE-5037B892E428}"/>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200"/>
            </a:lvl1pPr>
          </a:lstStyle>
          <a:p>
            <a:pPr>
              <a:defRPr/>
            </a:pPr>
            <a:endParaRPr lang="en-US" altLang="zh-CN"/>
          </a:p>
        </p:txBody>
      </p:sp>
      <p:sp>
        <p:nvSpPr>
          <p:cNvPr id="4104" name="Rectangle 8">
            <a:extLst>
              <a:ext uri="{FF2B5EF4-FFF2-40B4-BE49-F238E27FC236}">
                <a16:creationId xmlns:a16="http://schemas.microsoft.com/office/drawing/2014/main" id="{F9395061-6799-4EA9-B302-4A0E4CA4BEC3}"/>
              </a:ext>
            </a:extLst>
          </p:cNvPr>
          <p:cNvSpPr>
            <a:spLocks noGrp="1" noChangeArrowheads="1"/>
          </p:cNvSpPr>
          <p:nvPr>
            <p:ph type="sldNum" sz="quarter" idx="4"/>
          </p:nvPr>
        </p:nvSpPr>
        <p:spPr bwMode="auto">
          <a:xfrm>
            <a:off x="65532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D46402B-D3DA-42C4-AA10-AFBEEB521DCC}"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765"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rtl="0" eaLnBrk="0" fontAlgn="base" hangingPunct="0">
        <a:spcBef>
          <a:spcPct val="0"/>
        </a:spcBef>
        <a:spcAft>
          <a:spcPct val="0"/>
        </a:spcAft>
        <a:defRPr sz="3800" kern="12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7"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3.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5.bin"/><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9.bin"/><Relationship Id="rId1" Type="http://schemas.openxmlformats.org/officeDocument/2006/relationships/slideLayout" Target="../slideLayouts/slideLayout2.xml"/><Relationship Id="rId5" Type="http://schemas.openxmlformats.org/officeDocument/2006/relationships/image" Target="../media/image11.wmf"/><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oleObject" Target="../embeddings/oleObject12.bin"/><Relationship Id="rId10" Type="http://schemas.openxmlformats.org/officeDocument/2006/relationships/image" Target="../media/image15.wmf"/><Relationship Id="rId4" Type="http://schemas.openxmlformats.org/officeDocument/2006/relationships/image" Target="../media/image12.wmf"/><Relationship Id="rId9" Type="http://schemas.openxmlformats.org/officeDocument/2006/relationships/oleObject" Target="../embeddings/oleObject14.bin"/></Relationships>
</file>

<file path=ppt/slides/_rels/slide1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oleObject" Target="../embeddings/oleObject15.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image" Target="../media/image17.wmf"/><Relationship Id="rId7" Type="http://schemas.openxmlformats.org/officeDocument/2006/relationships/image" Target="../media/image19.wmf"/><Relationship Id="rId2" Type="http://schemas.openxmlformats.org/officeDocument/2006/relationships/oleObject" Target="../embeddings/oleObject16.bin"/><Relationship Id="rId1" Type="http://schemas.openxmlformats.org/officeDocument/2006/relationships/slideLayout" Target="../slideLayouts/slideLayout2.xml"/><Relationship Id="rId6" Type="http://schemas.openxmlformats.org/officeDocument/2006/relationships/oleObject" Target="../embeddings/oleObject18.bin"/><Relationship Id="rId5" Type="http://schemas.openxmlformats.org/officeDocument/2006/relationships/image" Target="../media/image18.wmf"/><Relationship Id="rId4" Type="http://schemas.openxmlformats.org/officeDocument/2006/relationships/oleObject" Target="../embeddings/oleObject17.bin"/><Relationship Id="rId9" Type="http://schemas.openxmlformats.org/officeDocument/2006/relationships/image" Target="../media/image20.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25.wmf"/><Relationship Id="rId3" Type="http://schemas.openxmlformats.org/officeDocument/2006/relationships/image" Target="../media/image21.wmf"/><Relationship Id="rId7" Type="http://schemas.openxmlformats.org/officeDocument/2006/relationships/image" Target="../media/image20.wmf"/><Relationship Id="rId12" Type="http://schemas.openxmlformats.org/officeDocument/2006/relationships/oleObject" Target="../embeddings/oleObject25.bin"/><Relationship Id="rId2" Type="http://schemas.openxmlformats.org/officeDocument/2006/relationships/oleObject" Target="../embeddings/oleObject20.bin"/><Relationship Id="rId1" Type="http://schemas.openxmlformats.org/officeDocument/2006/relationships/slideLayout" Target="../slideLayouts/slideLayout2.xml"/><Relationship Id="rId6" Type="http://schemas.openxmlformats.org/officeDocument/2006/relationships/oleObject" Target="../embeddings/oleObject22.bin"/><Relationship Id="rId11" Type="http://schemas.openxmlformats.org/officeDocument/2006/relationships/image" Target="../media/image24.wmf"/><Relationship Id="rId5" Type="http://schemas.openxmlformats.org/officeDocument/2006/relationships/image" Target="../media/image22.wmf"/><Relationship Id="rId15" Type="http://schemas.openxmlformats.org/officeDocument/2006/relationships/image" Target="../media/image26.wmf"/><Relationship Id="rId10" Type="http://schemas.openxmlformats.org/officeDocument/2006/relationships/oleObject" Target="../embeddings/oleObject24.bin"/><Relationship Id="rId4" Type="http://schemas.openxmlformats.org/officeDocument/2006/relationships/oleObject" Target="../embeddings/oleObject21.bin"/><Relationship Id="rId9" Type="http://schemas.openxmlformats.org/officeDocument/2006/relationships/image" Target="../media/image23.wmf"/><Relationship Id="rId14" Type="http://schemas.openxmlformats.org/officeDocument/2006/relationships/oleObject" Target="../embeddings/oleObject26.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image" Target="../media/image27.wmf"/><Relationship Id="rId7" Type="http://schemas.openxmlformats.org/officeDocument/2006/relationships/image" Target="../media/image29.wmf"/><Relationship Id="rId2" Type="http://schemas.openxmlformats.org/officeDocument/2006/relationships/oleObject" Target="../embeddings/oleObject27.bin"/><Relationship Id="rId1" Type="http://schemas.openxmlformats.org/officeDocument/2006/relationships/slideLayout" Target="../slideLayouts/slideLayout2.xml"/><Relationship Id="rId6" Type="http://schemas.openxmlformats.org/officeDocument/2006/relationships/oleObject" Target="../embeddings/oleObject29.bin"/><Relationship Id="rId5" Type="http://schemas.openxmlformats.org/officeDocument/2006/relationships/image" Target="../media/image28.wmf"/><Relationship Id="rId4" Type="http://schemas.openxmlformats.org/officeDocument/2006/relationships/oleObject" Target="../embeddings/oleObject28.bin"/><Relationship Id="rId9" Type="http://schemas.openxmlformats.org/officeDocument/2006/relationships/image" Target="../media/image30.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oleObject" Target="../embeddings/oleObject31.bin"/><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oleObject" Target="../embeddings/oleObject32.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image" Target="../media/image40.wmf"/><Relationship Id="rId7" Type="http://schemas.openxmlformats.org/officeDocument/2006/relationships/image" Target="../media/image42.wmf"/><Relationship Id="rId2" Type="http://schemas.openxmlformats.org/officeDocument/2006/relationships/oleObject" Target="../embeddings/oleObject33.bin"/><Relationship Id="rId1" Type="http://schemas.openxmlformats.org/officeDocument/2006/relationships/slideLayout" Target="../slideLayouts/slideLayout12.xml"/><Relationship Id="rId6" Type="http://schemas.openxmlformats.org/officeDocument/2006/relationships/oleObject" Target="../embeddings/oleObject35.bin"/><Relationship Id="rId5" Type="http://schemas.openxmlformats.org/officeDocument/2006/relationships/image" Target="../media/image41.wmf"/><Relationship Id="rId4" Type="http://schemas.openxmlformats.org/officeDocument/2006/relationships/oleObject" Target="../embeddings/oleObject34.bin"/><Relationship Id="rId9" Type="http://schemas.openxmlformats.org/officeDocument/2006/relationships/image" Target="../media/image43.wmf"/></Relationships>
</file>

<file path=ppt/slides/_rels/slide33.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oleObject" Target="../embeddings/oleObject37.bin"/><Relationship Id="rId1" Type="http://schemas.openxmlformats.org/officeDocument/2006/relationships/slideLayout" Target="../slideLayouts/slideLayout2.xml"/><Relationship Id="rId5" Type="http://schemas.openxmlformats.org/officeDocument/2006/relationships/image" Target="../media/image48.wmf"/><Relationship Id="rId4" Type="http://schemas.openxmlformats.org/officeDocument/2006/relationships/oleObject" Target="../embeddings/oleObject38.bin"/></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oleObject" Target="../embeddings/oleObject39.bin"/><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oleObject" Target="../embeddings/oleObject40.bin"/><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oleObject" Target="../embeddings/oleObject41.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oleObject" Target="../embeddings/oleObject42.bin"/><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oleObject" Target="../embeddings/oleObject43.bin"/><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wmf"/><Relationship Id="rId7" Type="http://schemas.openxmlformats.org/officeDocument/2006/relationships/image" Target="../media/image58.wmf"/><Relationship Id="rId2" Type="http://schemas.openxmlformats.org/officeDocument/2006/relationships/oleObject" Target="../embeddings/oleObject44.bin"/><Relationship Id="rId1" Type="http://schemas.openxmlformats.org/officeDocument/2006/relationships/slideLayout" Target="../slideLayouts/slideLayout2.xml"/><Relationship Id="rId6" Type="http://schemas.openxmlformats.org/officeDocument/2006/relationships/oleObject" Target="../embeddings/oleObject46.bin"/><Relationship Id="rId5" Type="http://schemas.openxmlformats.org/officeDocument/2006/relationships/image" Target="../media/image57.wmf"/><Relationship Id="rId4" Type="http://schemas.openxmlformats.org/officeDocument/2006/relationships/oleObject" Target="../embeddings/oleObject45.bin"/></Relationships>
</file>

<file path=ppt/slides/_rels/slide49.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oleObject" Target="../embeddings/oleObject47.bin"/><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51.bin"/><Relationship Id="rId3" Type="http://schemas.openxmlformats.org/officeDocument/2006/relationships/image" Target="../media/image60.wmf"/><Relationship Id="rId7" Type="http://schemas.openxmlformats.org/officeDocument/2006/relationships/image" Target="../media/image62.wmf"/><Relationship Id="rId2" Type="http://schemas.openxmlformats.org/officeDocument/2006/relationships/oleObject" Target="../embeddings/oleObject48.bin"/><Relationship Id="rId1" Type="http://schemas.openxmlformats.org/officeDocument/2006/relationships/slideLayout" Target="../slideLayouts/slideLayout2.xml"/><Relationship Id="rId6" Type="http://schemas.openxmlformats.org/officeDocument/2006/relationships/oleObject" Target="../embeddings/oleObject50.bin"/><Relationship Id="rId5" Type="http://schemas.openxmlformats.org/officeDocument/2006/relationships/image" Target="../media/image61.wmf"/><Relationship Id="rId4" Type="http://schemas.openxmlformats.org/officeDocument/2006/relationships/oleObject" Target="../embeddings/oleObject49.bin"/><Relationship Id="rId9" Type="http://schemas.openxmlformats.org/officeDocument/2006/relationships/image" Target="../media/image63.wmf"/></Relationships>
</file>

<file path=ppt/slides/_rels/slide51.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oleObject" Target="../embeddings/oleObject52.bin"/><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56.bin"/><Relationship Id="rId3" Type="http://schemas.openxmlformats.org/officeDocument/2006/relationships/image" Target="../media/image65.wmf"/><Relationship Id="rId7" Type="http://schemas.openxmlformats.org/officeDocument/2006/relationships/image" Target="../media/image67.wmf"/><Relationship Id="rId2" Type="http://schemas.openxmlformats.org/officeDocument/2006/relationships/oleObject" Target="../embeddings/oleObject53.bin"/><Relationship Id="rId1" Type="http://schemas.openxmlformats.org/officeDocument/2006/relationships/slideLayout" Target="../slideLayouts/slideLayout2.xml"/><Relationship Id="rId6" Type="http://schemas.openxmlformats.org/officeDocument/2006/relationships/oleObject" Target="../embeddings/oleObject55.bin"/><Relationship Id="rId5" Type="http://schemas.openxmlformats.org/officeDocument/2006/relationships/image" Target="../media/image66.wmf"/><Relationship Id="rId4" Type="http://schemas.openxmlformats.org/officeDocument/2006/relationships/oleObject" Target="../embeddings/oleObject54.bin"/><Relationship Id="rId9" Type="http://schemas.openxmlformats.org/officeDocument/2006/relationships/image" Target="../media/image68.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oleObject" Target="../embeddings/oleObject57.bin"/><Relationship Id="rId1" Type="http://schemas.openxmlformats.org/officeDocument/2006/relationships/slideLayout" Target="../slideLayouts/slideLayout2.xml"/><Relationship Id="rId5" Type="http://schemas.openxmlformats.org/officeDocument/2006/relationships/image" Target="../media/image70.wmf"/><Relationship Id="rId4" Type="http://schemas.openxmlformats.org/officeDocument/2006/relationships/oleObject" Target="../embeddings/oleObject58.bin"/></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E7A6EAF-9C57-46FB-8A60-0EB310970805}"/>
              </a:ext>
            </a:extLst>
          </p:cNvPr>
          <p:cNvSpPr>
            <a:spLocks noGrp="1" noChangeArrowheads="1"/>
          </p:cNvSpPr>
          <p:nvPr>
            <p:ph type="ctrTitle"/>
          </p:nvPr>
        </p:nvSpPr>
        <p:spPr/>
        <p:txBody>
          <a:bodyPr/>
          <a:lstStyle/>
          <a:p>
            <a:pPr eaLnBrk="1" hangingPunct="1"/>
            <a:r>
              <a:rPr lang="zh-CN" altLang="en-US" b="1"/>
              <a:t>自然语言理解讲义</a:t>
            </a:r>
          </a:p>
        </p:txBody>
      </p:sp>
      <p:sp>
        <p:nvSpPr>
          <p:cNvPr id="4099" name="Rectangle 3">
            <a:extLst>
              <a:ext uri="{FF2B5EF4-FFF2-40B4-BE49-F238E27FC236}">
                <a16:creationId xmlns:a16="http://schemas.microsoft.com/office/drawing/2014/main" id="{546D80CA-01D2-45C2-8B1A-C8307937792D}"/>
              </a:ext>
            </a:extLst>
          </p:cNvPr>
          <p:cNvSpPr>
            <a:spLocks noGrp="1" noChangeArrowheads="1"/>
          </p:cNvSpPr>
          <p:nvPr>
            <p:ph type="subTitle" idx="1"/>
          </p:nvPr>
        </p:nvSpPr>
        <p:spPr>
          <a:xfrm>
            <a:off x="1447800" y="3429000"/>
            <a:ext cx="5572125" cy="720725"/>
          </a:xfrm>
        </p:spPr>
        <p:txBody>
          <a:bodyPr/>
          <a:lstStyle/>
          <a:p>
            <a:pPr eaLnBrk="1" hangingPunct="1"/>
            <a:r>
              <a:rPr lang="zh-CN" altLang="en-US" b="1" dirty="0"/>
              <a:t>第六章  统计语言模型</a:t>
            </a:r>
            <a:endParaRPr lang="en-US" altLang="zh-CN"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231AB8F-E284-4671-821C-3D61E4ED5E2D}"/>
              </a:ext>
            </a:extLst>
          </p:cNvPr>
          <p:cNvSpPr>
            <a:spLocks noGrp="1" noChangeArrowheads="1"/>
          </p:cNvSpPr>
          <p:nvPr>
            <p:ph type="title"/>
          </p:nvPr>
        </p:nvSpPr>
        <p:spPr/>
        <p:txBody>
          <a:bodyPr/>
          <a:lstStyle/>
          <a:p>
            <a:pPr eaLnBrk="1" hangingPunct="1"/>
            <a:r>
              <a:rPr lang="zh-CN" altLang="en-US" b="1"/>
              <a:t>内容提要</a:t>
            </a:r>
          </a:p>
        </p:txBody>
      </p:sp>
      <p:sp>
        <p:nvSpPr>
          <p:cNvPr id="5123" name="Rectangle 3">
            <a:extLst>
              <a:ext uri="{FF2B5EF4-FFF2-40B4-BE49-F238E27FC236}">
                <a16:creationId xmlns:a16="http://schemas.microsoft.com/office/drawing/2014/main" id="{B49A56A4-2B40-4D71-B144-B67F8FE7EF47}"/>
              </a:ext>
            </a:extLst>
          </p:cNvPr>
          <p:cNvSpPr>
            <a:spLocks noGrp="1" noChangeArrowheads="1"/>
          </p:cNvSpPr>
          <p:nvPr>
            <p:ph type="body" idx="1"/>
          </p:nvPr>
        </p:nvSpPr>
        <p:spPr/>
        <p:txBody>
          <a:bodyPr/>
          <a:lstStyle/>
          <a:p>
            <a:pPr eaLnBrk="1" hangingPunct="1"/>
            <a:r>
              <a:rPr lang="zh-CN" altLang="en-US" dirty="0"/>
              <a:t>概述</a:t>
            </a:r>
          </a:p>
          <a:p>
            <a:pPr eaLnBrk="1" hangingPunct="1"/>
            <a:r>
              <a:rPr lang="zh-CN" altLang="en-US" dirty="0"/>
              <a:t>统计语言模型</a:t>
            </a:r>
          </a:p>
          <a:p>
            <a:pPr eaLnBrk="1" hangingPunct="1"/>
            <a:r>
              <a:rPr lang="zh-CN" altLang="en-US" dirty="0"/>
              <a:t>数据平滑</a:t>
            </a:r>
          </a:p>
          <a:p>
            <a:pPr eaLnBrk="1" hangingPunct="1"/>
            <a:r>
              <a:rPr lang="zh-CN" altLang="en-US" dirty="0"/>
              <a:t>模型评价</a:t>
            </a:r>
          </a:p>
          <a:p>
            <a:pPr eaLnBrk="1" hangingPunct="1"/>
            <a:r>
              <a:rPr lang="zh-CN" altLang="en-US" dirty="0"/>
              <a:t>主要统计语言模型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35C7945-91C8-4CF2-A48F-23ACA5397AE0}"/>
              </a:ext>
            </a:extLst>
          </p:cNvPr>
          <p:cNvSpPr>
            <a:spLocks noGrp="1" noChangeArrowheads="1"/>
          </p:cNvSpPr>
          <p:nvPr>
            <p:ph type="title"/>
          </p:nvPr>
        </p:nvSpPr>
        <p:spPr/>
        <p:txBody>
          <a:bodyPr/>
          <a:lstStyle/>
          <a:p>
            <a:pPr eaLnBrk="1" hangingPunct="1"/>
            <a:r>
              <a:rPr lang="zh-CN" altLang="en-US" b="1" dirty="0"/>
              <a:t>概述：信源－信道模型</a:t>
            </a:r>
          </a:p>
        </p:txBody>
      </p:sp>
      <p:sp>
        <p:nvSpPr>
          <p:cNvPr id="7" name="Rectangle 3">
            <a:extLst>
              <a:ext uri="{FF2B5EF4-FFF2-40B4-BE49-F238E27FC236}">
                <a16:creationId xmlns:a16="http://schemas.microsoft.com/office/drawing/2014/main" id="{2A4D7BAA-6908-468C-8CD6-0F5CBE711059}"/>
              </a:ext>
            </a:extLst>
          </p:cNvPr>
          <p:cNvSpPr txBox="1">
            <a:spLocks noChangeArrowheads="1"/>
          </p:cNvSpPr>
          <p:nvPr/>
        </p:nvSpPr>
        <p:spPr bwMode="auto">
          <a:xfrm>
            <a:off x="323850" y="1701800"/>
            <a:ext cx="8496300" cy="4822825"/>
          </a:xfrm>
          <a:prstGeom prst="rect">
            <a:avLst/>
          </a:prstGeom>
          <a:noFill/>
          <a:ln>
            <a:noFill/>
          </a:ln>
          <a:effectLst/>
        </p:spPr>
        <p:txBody>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defRPr/>
            </a:pPr>
            <a:r>
              <a:rPr lang="zh-CN" altLang="en-US" sz="2800" dirty="0"/>
              <a:t>噪声信道模型</a:t>
            </a:r>
          </a:p>
          <a:p>
            <a:pPr eaLnBrk="1" hangingPunct="1">
              <a:defRPr/>
            </a:pPr>
            <a:endParaRPr lang="zh-CN" altLang="en-US" sz="2800" dirty="0"/>
          </a:p>
          <a:p>
            <a:pPr eaLnBrk="1" hangingPunct="1">
              <a:defRPr/>
            </a:pPr>
            <a:endParaRPr lang="zh-CN" altLang="en-US" sz="2800" dirty="0"/>
          </a:p>
          <a:p>
            <a:pPr eaLnBrk="1" hangingPunct="1">
              <a:defRPr/>
            </a:pPr>
            <a:endParaRPr lang="zh-CN" altLang="en-US" sz="2800" dirty="0"/>
          </a:p>
          <a:p>
            <a:pPr eaLnBrk="1" hangingPunct="1">
              <a:defRPr/>
            </a:pPr>
            <a:r>
              <a:rPr lang="en-US" altLang="zh-CN" sz="2800" dirty="0"/>
              <a:t>(</a:t>
            </a:r>
            <a:r>
              <a:rPr lang="zh-CN" altLang="en-US" sz="2800" dirty="0"/>
              <a:t>概率</a:t>
            </a:r>
            <a:r>
              <a:rPr lang="en-US" altLang="zh-CN" sz="2800" dirty="0"/>
              <a:t>)</a:t>
            </a:r>
            <a:r>
              <a:rPr lang="zh-CN" altLang="en-US" sz="2800" dirty="0"/>
              <a:t>模型：出错的概率</a:t>
            </a:r>
          </a:p>
          <a:p>
            <a:pPr lvl="1" eaLnBrk="1" hangingPunct="1">
              <a:defRPr/>
            </a:pPr>
            <a:r>
              <a:rPr lang="zh-CN" altLang="en-US" sz="2400" dirty="0"/>
              <a:t>举例：</a:t>
            </a:r>
            <a:r>
              <a:rPr lang="en-US" altLang="zh-CN" sz="2400" dirty="0"/>
              <a:t>p(0|1)=0.3, p(1|1)=0.7,     </a:t>
            </a:r>
          </a:p>
          <a:p>
            <a:pPr marL="471487" lvl="1" indent="0" eaLnBrk="1" hangingPunct="1">
              <a:buFont typeface="Wingdings" panose="05000000000000000000" pitchFamily="2" charset="2"/>
              <a:buNone/>
              <a:defRPr/>
            </a:pPr>
            <a:r>
              <a:rPr lang="en-US" altLang="zh-CN" sz="2400" dirty="0"/>
              <a:t>            p(1|0)=0.4,p(0|0)=0.6</a:t>
            </a:r>
          </a:p>
          <a:p>
            <a:pPr eaLnBrk="1" hangingPunct="1">
              <a:defRPr/>
            </a:pPr>
            <a:r>
              <a:rPr lang="zh-CN" altLang="en-US" sz="2800" dirty="0"/>
              <a:t>任务：</a:t>
            </a:r>
          </a:p>
          <a:p>
            <a:pPr lvl="1" eaLnBrk="1" hangingPunct="1">
              <a:defRPr/>
            </a:pPr>
            <a:r>
              <a:rPr lang="zh-CN" altLang="en-US" sz="2400" dirty="0"/>
              <a:t>已知带有噪声的输出</a:t>
            </a:r>
          </a:p>
          <a:p>
            <a:pPr lvl="1" eaLnBrk="1" hangingPunct="1">
              <a:defRPr/>
            </a:pPr>
            <a:r>
              <a:rPr lang="zh-CN" altLang="en-US" sz="2400" dirty="0"/>
              <a:t>想知道输入是什么（也称为：</a:t>
            </a:r>
            <a:r>
              <a:rPr lang="en-US" altLang="zh-CN" sz="2400" dirty="0"/>
              <a:t>Decoding)</a:t>
            </a:r>
          </a:p>
        </p:txBody>
      </p:sp>
      <p:pic>
        <p:nvPicPr>
          <p:cNvPr id="6148" name="Picture 7">
            <a:extLst>
              <a:ext uri="{FF2B5EF4-FFF2-40B4-BE49-F238E27FC236}">
                <a16:creationId xmlns:a16="http://schemas.microsoft.com/office/drawing/2014/main" id="{847354DC-10DA-42E9-A7E4-211842F0F2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563" y="2392363"/>
            <a:ext cx="7896225"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DD22409-49E2-4854-A712-EDEC1D220575}"/>
              </a:ext>
            </a:extLst>
          </p:cNvPr>
          <p:cNvSpPr>
            <a:spLocks noGrp="1" noChangeArrowheads="1"/>
          </p:cNvSpPr>
          <p:nvPr>
            <p:ph type="title"/>
          </p:nvPr>
        </p:nvSpPr>
        <p:spPr/>
        <p:txBody>
          <a:bodyPr/>
          <a:lstStyle/>
          <a:p>
            <a:pPr eaLnBrk="1" hangingPunct="1"/>
            <a:r>
              <a:rPr lang="zh-CN" altLang="en-US" b="1"/>
              <a:t>概述：信源－信道模型</a:t>
            </a:r>
          </a:p>
        </p:txBody>
      </p:sp>
      <p:sp>
        <p:nvSpPr>
          <p:cNvPr id="7171" name="Rectangle 3">
            <a:extLst>
              <a:ext uri="{FF2B5EF4-FFF2-40B4-BE49-F238E27FC236}">
                <a16:creationId xmlns:a16="http://schemas.microsoft.com/office/drawing/2014/main" id="{4A80398D-81F3-46AC-8A5F-C4AA5E2F96B9}"/>
              </a:ext>
            </a:extLst>
          </p:cNvPr>
          <p:cNvSpPr txBox="1">
            <a:spLocks noChangeArrowheads="1"/>
          </p:cNvSpPr>
          <p:nvPr/>
        </p:nvSpPr>
        <p:spPr bwMode="auto">
          <a:xfrm>
            <a:off x="466725" y="1773238"/>
            <a:ext cx="8353425"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a:t>信源模型</a:t>
            </a:r>
          </a:p>
          <a:p>
            <a:pPr lvl="1" eaLnBrk="1" hangingPunct="1"/>
            <a:r>
              <a:rPr lang="zh-CN" altLang="en-US" sz="2400"/>
              <a:t>以概率       生成输入信号。</a:t>
            </a:r>
          </a:p>
          <a:p>
            <a:pPr eaLnBrk="1" hangingPunct="1"/>
            <a:r>
              <a:rPr lang="zh-CN" altLang="en-US" sz="2800"/>
              <a:t>信道模型</a:t>
            </a:r>
          </a:p>
          <a:p>
            <a:pPr lvl="1" eaLnBrk="1" hangingPunct="1"/>
            <a:r>
              <a:rPr lang="zh-CN" altLang="en-US" sz="2400"/>
              <a:t>信道以概率分布           将输入信号转换成输出信号。</a:t>
            </a:r>
          </a:p>
          <a:p>
            <a:pPr eaLnBrk="1" hangingPunct="1"/>
            <a:r>
              <a:rPr lang="zh-CN" altLang="en-US" sz="2800"/>
              <a:t>信源－信道模型</a:t>
            </a:r>
          </a:p>
          <a:p>
            <a:pPr lvl="1" eaLnBrk="1" hangingPunct="1"/>
            <a:r>
              <a:rPr lang="zh-CN" altLang="en-US" sz="2400"/>
              <a:t>已知输出，求解最可能的输入。</a:t>
            </a:r>
          </a:p>
          <a:p>
            <a:pPr lvl="1" eaLnBrk="1" hangingPunct="1"/>
            <a:r>
              <a:rPr lang="zh-CN" altLang="en-US" sz="2400"/>
              <a:t>该任务的数学描述是</a:t>
            </a:r>
            <a:r>
              <a:rPr lang="zh-CN" altLang="en-US" sz="2400">
                <a:sym typeface="Wingdings" panose="05000000000000000000" pitchFamily="2" charset="2"/>
              </a:rPr>
              <a:t>：</a:t>
            </a:r>
            <a:endParaRPr lang="zh-CN" altLang="en-US" sz="2400"/>
          </a:p>
        </p:txBody>
      </p:sp>
      <p:graphicFrame>
        <p:nvGraphicFramePr>
          <p:cNvPr id="7172" name="Object 4">
            <a:extLst>
              <a:ext uri="{FF2B5EF4-FFF2-40B4-BE49-F238E27FC236}">
                <a16:creationId xmlns:a16="http://schemas.microsoft.com/office/drawing/2014/main" id="{131B45E0-227A-47FB-8D3C-5951CB524574}"/>
              </a:ext>
            </a:extLst>
          </p:cNvPr>
          <p:cNvGraphicFramePr>
            <a:graphicFrameLocks noChangeAspect="1"/>
          </p:cNvGraphicFramePr>
          <p:nvPr/>
        </p:nvGraphicFramePr>
        <p:xfrm>
          <a:off x="611188" y="5300663"/>
          <a:ext cx="7777162" cy="795337"/>
        </p:xfrm>
        <a:graphic>
          <a:graphicData uri="http://schemas.openxmlformats.org/presentationml/2006/ole">
            <mc:AlternateContent xmlns:mc="http://schemas.openxmlformats.org/markup-compatibility/2006">
              <mc:Choice xmlns:v="urn:schemas-microsoft-com:vml" Requires="v">
                <p:oleObj name="Equation" r:id="rId2" imgW="4102100" imgH="419100" progId="Equation.3">
                  <p:embed/>
                </p:oleObj>
              </mc:Choice>
              <mc:Fallback>
                <p:oleObj name="Equation" r:id="rId2" imgW="4102100" imgH="419100" progId="Equation.3">
                  <p:embed/>
                  <p:pic>
                    <p:nvPicPr>
                      <p:cNvPr id="7172" name="Object 4">
                        <a:extLst>
                          <a:ext uri="{FF2B5EF4-FFF2-40B4-BE49-F238E27FC236}">
                            <a16:creationId xmlns:a16="http://schemas.microsoft.com/office/drawing/2014/main" id="{131B45E0-227A-47FB-8D3C-5951CB524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5300663"/>
                        <a:ext cx="7777162" cy="795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73" name="Object 10">
            <a:extLst>
              <a:ext uri="{FF2B5EF4-FFF2-40B4-BE49-F238E27FC236}">
                <a16:creationId xmlns:a16="http://schemas.microsoft.com/office/drawing/2014/main" id="{E90F8B43-5813-4B56-83E6-4AD49645EE2C}"/>
              </a:ext>
            </a:extLst>
          </p:cNvPr>
          <p:cNvGraphicFramePr>
            <a:graphicFrameLocks noChangeAspect="1"/>
          </p:cNvGraphicFramePr>
          <p:nvPr/>
        </p:nvGraphicFramePr>
        <p:xfrm>
          <a:off x="3708400" y="3316288"/>
          <a:ext cx="935038" cy="350837"/>
        </p:xfrm>
        <a:graphic>
          <a:graphicData uri="http://schemas.openxmlformats.org/presentationml/2006/ole">
            <mc:AlternateContent xmlns:mc="http://schemas.openxmlformats.org/markup-compatibility/2006">
              <mc:Choice xmlns:v="urn:schemas-microsoft-com:vml" Requires="v">
                <p:oleObj name="公式" r:id="rId4" imgW="533169" imgH="203112" progId="Equation.3">
                  <p:embed/>
                </p:oleObj>
              </mc:Choice>
              <mc:Fallback>
                <p:oleObj name="公式" r:id="rId4" imgW="533169" imgH="203112" progId="Equation.3">
                  <p:embed/>
                  <p:pic>
                    <p:nvPicPr>
                      <p:cNvPr id="7173" name="Object 10">
                        <a:extLst>
                          <a:ext uri="{FF2B5EF4-FFF2-40B4-BE49-F238E27FC236}">
                            <a16:creationId xmlns:a16="http://schemas.microsoft.com/office/drawing/2014/main" id="{E90F8B43-5813-4B56-83E6-4AD49645EE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3316288"/>
                        <a:ext cx="935038"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74" name="Object 12">
            <a:extLst>
              <a:ext uri="{FF2B5EF4-FFF2-40B4-BE49-F238E27FC236}">
                <a16:creationId xmlns:a16="http://schemas.microsoft.com/office/drawing/2014/main" id="{719CAD70-70EA-4A3E-BA26-13500B0C437E}"/>
              </a:ext>
            </a:extLst>
          </p:cNvPr>
          <p:cNvGraphicFramePr>
            <a:graphicFrameLocks noChangeAspect="1"/>
          </p:cNvGraphicFramePr>
          <p:nvPr/>
        </p:nvGraphicFramePr>
        <p:xfrm>
          <a:off x="2484438" y="2357438"/>
          <a:ext cx="576262" cy="346075"/>
        </p:xfrm>
        <a:graphic>
          <a:graphicData uri="http://schemas.openxmlformats.org/presentationml/2006/ole">
            <mc:AlternateContent xmlns:mc="http://schemas.openxmlformats.org/markup-compatibility/2006">
              <mc:Choice xmlns:v="urn:schemas-microsoft-com:vml" Requires="v">
                <p:oleObj name="公式" r:id="rId6" imgW="330057" imgH="203112" progId="Equation.3">
                  <p:embed/>
                </p:oleObj>
              </mc:Choice>
              <mc:Fallback>
                <p:oleObj name="公式" r:id="rId6" imgW="330057" imgH="203112" progId="Equation.3">
                  <p:embed/>
                  <p:pic>
                    <p:nvPicPr>
                      <p:cNvPr id="7174" name="Object 12">
                        <a:extLst>
                          <a:ext uri="{FF2B5EF4-FFF2-40B4-BE49-F238E27FC236}">
                            <a16:creationId xmlns:a16="http://schemas.microsoft.com/office/drawing/2014/main" id="{719CAD70-70EA-4A3E-BA26-13500B0C43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4438" y="2357438"/>
                        <a:ext cx="57626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D7A048C-31B1-4838-8A38-897E3074D1C6}"/>
              </a:ext>
            </a:extLst>
          </p:cNvPr>
          <p:cNvSpPr>
            <a:spLocks noGrp="1" noChangeArrowheads="1"/>
          </p:cNvSpPr>
          <p:nvPr>
            <p:ph type="title"/>
          </p:nvPr>
        </p:nvSpPr>
        <p:spPr/>
        <p:txBody>
          <a:bodyPr/>
          <a:lstStyle/>
          <a:p>
            <a:pPr eaLnBrk="1" hangingPunct="1"/>
            <a:r>
              <a:rPr lang="zh-CN" altLang="en-US" b="1"/>
              <a:t>概述：信源－信道模型的应用</a:t>
            </a:r>
            <a:endParaRPr lang="en-US" altLang="zh-CN" b="1"/>
          </a:p>
        </p:txBody>
      </p:sp>
      <p:sp>
        <p:nvSpPr>
          <p:cNvPr id="8195" name="Rectangle 3">
            <a:extLst>
              <a:ext uri="{FF2B5EF4-FFF2-40B4-BE49-F238E27FC236}">
                <a16:creationId xmlns:a16="http://schemas.microsoft.com/office/drawing/2014/main" id="{E736DF49-3531-4AF1-8CEF-3244556F2044}"/>
              </a:ext>
            </a:extLst>
          </p:cNvPr>
          <p:cNvSpPr txBox="1">
            <a:spLocks noChangeArrowheads="1"/>
          </p:cNvSpPr>
          <p:nvPr/>
        </p:nvSpPr>
        <p:spPr bwMode="auto">
          <a:xfrm>
            <a:off x="466725" y="1701800"/>
            <a:ext cx="8281988"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lnSpc>
                <a:spcPct val="90000"/>
              </a:lnSpc>
            </a:pPr>
            <a:r>
              <a:rPr lang="zh-CN" altLang="en-US" sz="2400"/>
              <a:t>信源－信道模型</a:t>
            </a:r>
          </a:p>
          <a:p>
            <a:pPr lvl="1" eaLnBrk="1" hangingPunct="1">
              <a:lnSpc>
                <a:spcPct val="90000"/>
              </a:lnSpc>
            </a:pPr>
            <a:r>
              <a:rPr lang="zh-CN" altLang="en-US" sz="2000"/>
              <a:t>是一种常用模型，具有广泛应用。</a:t>
            </a:r>
          </a:p>
          <a:p>
            <a:pPr lvl="1" eaLnBrk="1" hangingPunct="1">
              <a:lnSpc>
                <a:spcPct val="90000"/>
              </a:lnSpc>
            </a:pPr>
            <a:r>
              <a:rPr lang="zh-CN" altLang="en-US" sz="2000"/>
              <a:t>可根据实际问题，定义信源－信道模型的</a:t>
            </a:r>
            <a:r>
              <a:rPr lang="en-US" altLang="zh-CN" sz="2000"/>
              <a:t>I/O </a:t>
            </a:r>
            <a:r>
              <a:rPr lang="zh-CN" altLang="en-US" sz="2000"/>
              <a:t>。</a:t>
            </a:r>
          </a:p>
          <a:p>
            <a:pPr lvl="1" eaLnBrk="1" hangingPunct="1">
              <a:lnSpc>
                <a:spcPct val="90000"/>
              </a:lnSpc>
            </a:pPr>
            <a:r>
              <a:rPr lang="zh-CN" altLang="en-US" sz="2000"/>
              <a:t>例如：</a:t>
            </a:r>
          </a:p>
          <a:p>
            <a:pPr lvl="2" eaLnBrk="1" hangingPunct="1">
              <a:lnSpc>
                <a:spcPct val="90000"/>
              </a:lnSpc>
            </a:pPr>
            <a:r>
              <a:rPr lang="zh-CN" altLang="en-US" sz="1800"/>
              <a:t>语音识别：输入：文本 </a:t>
            </a:r>
            <a:r>
              <a:rPr lang="zh-CN" altLang="en-US" sz="1800">
                <a:sym typeface="Wingdings" panose="05000000000000000000" pitchFamily="2" charset="2"/>
              </a:rPr>
              <a:t> 输出：语音。</a:t>
            </a:r>
            <a:endParaRPr lang="zh-CN" altLang="en-US" sz="1800"/>
          </a:p>
          <a:p>
            <a:pPr lvl="2" eaLnBrk="1" hangingPunct="1">
              <a:lnSpc>
                <a:spcPct val="90000"/>
              </a:lnSpc>
            </a:pPr>
            <a:r>
              <a:rPr lang="zh-CN" altLang="en-US" sz="1800"/>
              <a:t>文字识别：输入：文本 </a:t>
            </a:r>
            <a:r>
              <a:rPr lang="zh-CN" altLang="en-US" sz="1800">
                <a:sym typeface="Wingdings" panose="05000000000000000000" pitchFamily="2" charset="2"/>
              </a:rPr>
              <a:t> 输出：图像。</a:t>
            </a:r>
            <a:endParaRPr lang="zh-CN" altLang="en-US" sz="1800"/>
          </a:p>
          <a:p>
            <a:pPr lvl="2" eaLnBrk="1" hangingPunct="1">
              <a:lnSpc>
                <a:spcPct val="90000"/>
              </a:lnSpc>
            </a:pPr>
            <a:r>
              <a:rPr lang="zh-CN" altLang="en-US" sz="1800"/>
              <a:t>机器翻译：输入：目标语言句子</a:t>
            </a:r>
            <a:r>
              <a:rPr lang="zh-CN" altLang="en-US" sz="1800">
                <a:sym typeface="Wingdings" panose="05000000000000000000" pitchFamily="2" charset="2"/>
              </a:rPr>
              <a:t> 输出：源语言句子。</a:t>
            </a:r>
          </a:p>
          <a:p>
            <a:pPr lvl="2" eaLnBrk="1" hangingPunct="1">
              <a:lnSpc>
                <a:spcPct val="90000"/>
              </a:lnSpc>
            </a:pPr>
            <a:r>
              <a:rPr lang="zh-CN" altLang="en-US" sz="1800">
                <a:sym typeface="Wingdings" panose="05000000000000000000" pitchFamily="2" charset="2"/>
              </a:rPr>
              <a:t>音字</a:t>
            </a:r>
            <a:r>
              <a:rPr lang="zh-CN" altLang="en-US" sz="1800"/>
              <a:t>转换：输入：文本 </a:t>
            </a:r>
            <a:r>
              <a:rPr lang="zh-CN" altLang="en-US" sz="1800">
                <a:sym typeface="Wingdings" panose="05000000000000000000" pitchFamily="2" charset="2"/>
              </a:rPr>
              <a:t> 输出：拼音。</a:t>
            </a:r>
          </a:p>
          <a:p>
            <a:pPr lvl="1" eaLnBrk="1" hangingPunct="1">
              <a:lnSpc>
                <a:spcPct val="90000"/>
              </a:lnSpc>
            </a:pPr>
            <a:r>
              <a:rPr lang="zh-CN" altLang="en-US" sz="2000">
                <a:sym typeface="Wingdings" panose="05000000000000000000" pitchFamily="2" charset="2"/>
              </a:rPr>
              <a:t>例子：微软拼音输入法：</a:t>
            </a:r>
          </a:p>
          <a:p>
            <a:pPr lvl="2" eaLnBrk="1" hangingPunct="1">
              <a:lnSpc>
                <a:spcPct val="90000"/>
              </a:lnSpc>
            </a:pPr>
            <a:r>
              <a:rPr lang="zh-CN" altLang="en-US" sz="1800">
                <a:sym typeface="Wingdings" panose="05000000000000000000" pitchFamily="2" charset="2"/>
              </a:rPr>
              <a:t>任务：将用户输入的拼音流转换成文本句子。</a:t>
            </a:r>
          </a:p>
          <a:p>
            <a:pPr lvl="2" eaLnBrk="1" hangingPunct="1">
              <a:lnSpc>
                <a:spcPct val="90000"/>
              </a:lnSpc>
            </a:pPr>
            <a:r>
              <a:rPr lang="zh-CN" altLang="en-US" sz="1800"/>
              <a:t>信源－信道模型的</a:t>
            </a:r>
            <a:r>
              <a:rPr lang="en-US" altLang="zh-CN" sz="1800"/>
              <a:t>I/O</a:t>
            </a:r>
            <a:r>
              <a:rPr lang="zh-CN" altLang="en-US" sz="1800"/>
              <a:t>定义：输入：文本</a:t>
            </a:r>
            <a:r>
              <a:rPr lang="zh-CN" altLang="en-US" sz="1800">
                <a:sym typeface="Wingdings" panose="05000000000000000000" pitchFamily="2" charset="2"/>
              </a:rPr>
              <a:t> 输出：拼音。</a:t>
            </a:r>
          </a:p>
          <a:p>
            <a:pPr lvl="2" eaLnBrk="1" hangingPunct="1">
              <a:lnSpc>
                <a:spcPct val="90000"/>
              </a:lnSpc>
            </a:pPr>
            <a:r>
              <a:rPr lang="zh-CN" altLang="en-US" sz="1800">
                <a:sym typeface="Wingdings" panose="05000000000000000000" pitchFamily="2" charset="2"/>
              </a:rPr>
              <a:t>微软拼音输入法的音字转换程序：</a:t>
            </a:r>
          </a:p>
          <a:p>
            <a:pPr lvl="2" eaLnBrk="1" hangingPunct="1">
              <a:lnSpc>
                <a:spcPct val="90000"/>
              </a:lnSpc>
            </a:pPr>
            <a:endParaRPr lang="zh-CN" altLang="en-US" sz="1800">
              <a:sym typeface="Wingdings" panose="05000000000000000000" pitchFamily="2" charset="2"/>
            </a:endParaRPr>
          </a:p>
          <a:p>
            <a:pPr lvl="2" eaLnBrk="1" hangingPunct="1">
              <a:lnSpc>
                <a:spcPct val="90000"/>
              </a:lnSpc>
            </a:pPr>
            <a:endParaRPr lang="zh-CN" altLang="en-US" sz="1800">
              <a:sym typeface="Wingdings" panose="05000000000000000000" pitchFamily="2" charset="2"/>
            </a:endParaRPr>
          </a:p>
          <a:p>
            <a:pPr lvl="2" eaLnBrk="1" hangingPunct="1">
              <a:lnSpc>
                <a:spcPct val="90000"/>
              </a:lnSpc>
            </a:pPr>
            <a:r>
              <a:rPr lang="zh-CN" altLang="en-US" sz="1800"/>
              <a:t>语言模型：计算文本句子的概率 </a:t>
            </a:r>
            <a:r>
              <a:rPr lang="en-US" altLang="zh-CN" sz="1800"/>
              <a:t>P(</a:t>
            </a:r>
            <a:r>
              <a:rPr lang="zh-CN" altLang="en-US" sz="1800"/>
              <a:t>文本</a:t>
            </a:r>
            <a:r>
              <a:rPr lang="en-US" altLang="zh-CN" sz="1800"/>
              <a:t>)</a:t>
            </a:r>
            <a:r>
              <a:rPr lang="zh-CN" altLang="en-US" sz="1800"/>
              <a:t> 。</a:t>
            </a:r>
          </a:p>
        </p:txBody>
      </p:sp>
      <p:graphicFrame>
        <p:nvGraphicFramePr>
          <p:cNvPr id="8196" name="Object 14">
            <a:extLst>
              <a:ext uri="{FF2B5EF4-FFF2-40B4-BE49-F238E27FC236}">
                <a16:creationId xmlns:a16="http://schemas.microsoft.com/office/drawing/2014/main" id="{9205633A-979A-4D0C-9CC4-1C56B96B332C}"/>
              </a:ext>
            </a:extLst>
          </p:cNvPr>
          <p:cNvGraphicFramePr>
            <a:graphicFrameLocks noChangeAspect="1"/>
          </p:cNvGraphicFramePr>
          <p:nvPr/>
        </p:nvGraphicFramePr>
        <p:xfrm>
          <a:off x="1157288" y="5597525"/>
          <a:ext cx="7296150" cy="568325"/>
        </p:xfrm>
        <a:graphic>
          <a:graphicData uri="http://schemas.openxmlformats.org/presentationml/2006/ole">
            <mc:AlternateContent xmlns:mc="http://schemas.openxmlformats.org/markup-compatibility/2006">
              <mc:Choice xmlns:v="urn:schemas-microsoft-com:vml" Requires="v">
                <p:oleObj name="公式" r:id="rId2" imgW="6032500" imgH="431800" progId="Equation.3">
                  <p:embed/>
                </p:oleObj>
              </mc:Choice>
              <mc:Fallback>
                <p:oleObj name="公式" r:id="rId2" imgW="6032500" imgH="431800" progId="Equation.3">
                  <p:embed/>
                  <p:pic>
                    <p:nvPicPr>
                      <p:cNvPr id="8196" name="Object 14">
                        <a:extLst>
                          <a:ext uri="{FF2B5EF4-FFF2-40B4-BE49-F238E27FC236}">
                            <a16:creationId xmlns:a16="http://schemas.microsoft.com/office/drawing/2014/main" id="{9205633A-979A-4D0C-9CC4-1C56B96B33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288" y="5597525"/>
                        <a:ext cx="729615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6B0C54A-3B0F-448E-AB58-6FA03106F88B}"/>
              </a:ext>
            </a:extLst>
          </p:cNvPr>
          <p:cNvSpPr>
            <a:spLocks noGrp="1" noChangeArrowheads="1"/>
          </p:cNvSpPr>
          <p:nvPr>
            <p:ph type="title"/>
          </p:nvPr>
        </p:nvSpPr>
        <p:spPr/>
        <p:txBody>
          <a:bodyPr/>
          <a:lstStyle/>
          <a:p>
            <a:pPr eaLnBrk="1" hangingPunct="1"/>
            <a:r>
              <a:rPr lang="zh-CN" altLang="en-US" b="1"/>
              <a:t>统计语言模型</a:t>
            </a:r>
          </a:p>
        </p:txBody>
      </p:sp>
      <p:sp>
        <p:nvSpPr>
          <p:cNvPr id="9219" name="Rectangle 3">
            <a:extLst>
              <a:ext uri="{FF2B5EF4-FFF2-40B4-BE49-F238E27FC236}">
                <a16:creationId xmlns:a16="http://schemas.microsoft.com/office/drawing/2014/main" id="{A2E8EB1F-D9CA-43F9-9838-2D7BE5FF0E96}"/>
              </a:ext>
            </a:extLst>
          </p:cNvPr>
          <p:cNvSpPr txBox="1">
            <a:spLocks noChangeArrowheads="1"/>
          </p:cNvSpPr>
          <p:nvPr/>
        </p:nvSpPr>
        <p:spPr bwMode="auto">
          <a:xfrm>
            <a:off x="466725" y="1773238"/>
            <a:ext cx="8281988"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a:t>什么是语言模型</a:t>
            </a:r>
            <a:r>
              <a:rPr lang="en-US" altLang="zh-CN" sz="2800"/>
              <a:t>(Language Model)</a:t>
            </a:r>
          </a:p>
          <a:p>
            <a:pPr lvl="1" eaLnBrk="1" hangingPunct="1"/>
            <a:r>
              <a:rPr lang="zh-CN" altLang="en-US" sz="2400"/>
              <a:t>一个概率模型，用来估计语言句子出现的概率。</a:t>
            </a:r>
          </a:p>
          <a:p>
            <a:pPr lvl="1" eaLnBrk="1" hangingPunct="1">
              <a:buFont typeface="Wingdings" panose="05000000000000000000" pitchFamily="2" charset="2"/>
              <a:buNone/>
            </a:pPr>
            <a:r>
              <a:rPr lang="en-US" altLang="zh-CN" sz="2400"/>
              <a:t>                       </a:t>
            </a:r>
            <a:r>
              <a:rPr lang="zh-CN" altLang="en-US" sz="2400"/>
              <a:t>是一个可能的句子，其先验概率如下</a:t>
            </a:r>
          </a:p>
          <a:p>
            <a:pPr eaLnBrk="1" hangingPunct="1"/>
            <a:endParaRPr lang="zh-CN" altLang="en-US" sz="2800"/>
          </a:p>
          <a:p>
            <a:pPr lvl="1" eaLnBrk="1" hangingPunct="1"/>
            <a:r>
              <a:rPr lang="zh-CN" altLang="en-US" sz="2400"/>
              <a:t>说明：</a:t>
            </a:r>
          </a:p>
          <a:p>
            <a:pPr lvl="2" eaLnBrk="1" hangingPunct="1">
              <a:buFont typeface="Wingdings" panose="05000000000000000000" pitchFamily="2" charset="2"/>
              <a:buNone/>
            </a:pPr>
            <a:r>
              <a:rPr lang="en-US" altLang="zh-CN" sz="2200"/>
              <a:t>(1) w</a:t>
            </a:r>
            <a:r>
              <a:rPr lang="en-US" altLang="zh-CN" sz="2200" baseline="-25000"/>
              <a:t>i</a:t>
            </a:r>
            <a:r>
              <a:rPr lang="zh-CN" altLang="en-US" sz="2200"/>
              <a:t>可以是字、词、短语或词类等等，称为统计基元。通常以“词”代之。</a:t>
            </a:r>
          </a:p>
          <a:p>
            <a:pPr lvl="2" eaLnBrk="1" hangingPunct="1">
              <a:buFont typeface="Wingdings" panose="05000000000000000000" pitchFamily="2" charset="2"/>
              <a:buNone/>
            </a:pPr>
            <a:r>
              <a:rPr lang="en-US" altLang="zh-CN" sz="2200"/>
              <a:t>(2) w</a:t>
            </a:r>
            <a:r>
              <a:rPr lang="en-US" altLang="zh-CN" sz="2200" baseline="-25000"/>
              <a:t>i </a:t>
            </a:r>
            <a:r>
              <a:rPr lang="zh-CN" altLang="en-US" sz="2200"/>
              <a:t>的概率由</a:t>
            </a:r>
            <a:r>
              <a:rPr lang="en-US" altLang="zh-CN" sz="2200"/>
              <a:t>w</a:t>
            </a:r>
            <a:r>
              <a:rPr lang="en-US" altLang="zh-CN" sz="2200" baseline="-25000"/>
              <a:t>1</a:t>
            </a:r>
            <a:r>
              <a:rPr lang="en-US" altLang="zh-CN" sz="2200"/>
              <a:t>, …, w</a:t>
            </a:r>
            <a:r>
              <a:rPr lang="en-US" altLang="zh-CN" sz="2200" baseline="-25000"/>
              <a:t>i-1</a:t>
            </a:r>
            <a:r>
              <a:rPr lang="en-US" altLang="zh-CN" sz="2200"/>
              <a:t> </a:t>
            </a:r>
            <a:r>
              <a:rPr lang="zh-CN" altLang="en-US" sz="2200"/>
              <a:t>决定，由特定的一组</a:t>
            </a:r>
            <a:r>
              <a:rPr lang="en-US" altLang="zh-CN" sz="2200"/>
              <a:t>w</a:t>
            </a:r>
            <a:r>
              <a:rPr lang="en-US" altLang="zh-CN" sz="2200" baseline="-25000"/>
              <a:t>1</a:t>
            </a:r>
            <a:r>
              <a:rPr lang="en-US" altLang="zh-CN" sz="2200"/>
              <a:t>, …, w</a:t>
            </a:r>
            <a:r>
              <a:rPr lang="en-US" altLang="zh-CN" sz="2200" baseline="-25000"/>
              <a:t>i-1</a:t>
            </a:r>
            <a:r>
              <a:rPr lang="en-US" altLang="zh-CN" sz="2200"/>
              <a:t> </a:t>
            </a:r>
            <a:r>
              <a:rPr lang="zh-CN" altLang="en-US" sz="2200"/>
              <a:t>构成的一个序列，称为</a:t>
            </a:r>
            <a:r>
              <a:rPr lang="en-US" altLang="zh-CN" sz="2200"/>
              <a:t>w</a:t>
            </a:r>
            <a:r>
              <a:rPr lang="en-US" altLang="zh-CN" sz="2200" baseline="-25000"/>
              <a:t>i</a:t>
            </a:r>
            <a:r>
              <a:rPr lang="zh-CN" altLang="en-US" sz="2200"/>
              <a:t>的历史（</a:t>
            </a:r>
            <a:r>
              <a:rPr lang="en-US" altLang="zh-CN" sz="2200"/>
              <a:t>history</a:t>
            </a:r>
            <a:r>
              <a:rPr lang="zh-CN" altLang="en-US" sz="2200"/>
              <a:t>）。</a:t>
            </a:r>
            <a:endParaRPr lang="en-US" altLang="zh-CN" sz="2200"/>
          </a:p>
        </p:txBody>
      </p:sp>
      <p:graphicFrame>
        <p:nvGraphicFramePr>
          <p:cNvPr id="9220" name="Object 7">
            <a:extLst>
              <a:ext uri="{FF2B5EF4-FFF2-40B4-BE49-F238E27FC236}">
                <a16:creationId xmlns:a16="http://schemas.microsoft.com/office/drawing/2014/main" id="{D95A7FDC-213B-40EB-8284-61B72465DFE5}"/>
              </a:ext>
            </a:extLst>
          </p:cNvPr>
          <p:cNvGraphicFramePr>
            <a:graphicFrameLocks noChangeAspect="1"/>
          </p:cNvGraphicFramePr>
          <p:nvPr/>
        </p:nvGraphicFramePr>
        <p:xfrm>
          <a:off x="395288" y="3268663"/>
          <a:ext cx="8569325" cy="447675"/>
        </p:xfrm>
        <a:graphic>
          <a:graphicData uri="http://schemas.openxmlformats.org/presentationml/2006/ole">
            <mc:AlternateContent xmlns:mc="http://schemas.openxmlformats.org/markup-compatibility/2006">
              <mc:Choice xmlns:v="urn:schemas-microsoft-com:vml" Requires="v">
                <p:oleObj name="公式" r:id="rId2" imgW="4368800" imgH="228600" progId="Equation.3">
                  <p:embed/>
                </p:oleObj>
              </mc:Choice>
              <mc:Fallback>
                <p:oleObj name="公式" r:id="rId2" imgW="4368800" imgH="228600" progId="Equation.3">
                  <p:embed/>
                  <p:pic>
                    <p:nvPicPr>
                      <p:cNvPr id="9220" name="Object 7">
                        <a:extLst>
                          <a:ext uri="{FF2B5EF4-FFF2-40B4-BE49-F238E27FC236}">
                            <a16:creationId xmlns:a16="http://schemas.microsoft.com/office/drawing/2014/main" id="{D95A7FDC-213B-40EB-8284-61B72465DF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3268663"/>
                        <a:ext cx="8569325"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1" name="Object 6">
            <a:extLst>
              <a:ext uri="{FF2B5EF4-FFF2-40B4-BE49-F238E27FC236}">
                <a16:creationId xmlns:a16="http://schemas.microsoft.com/office/drawing/2014/main" id="{29227E39-6BF2-4D02-A9E1-24FAE2381070}"/>
              </a:ext>
            </a:extLst>
          </p:cNvPr>
          <p:cNvGraphicFramePr>
            <a:graphicFrameLocks noChangeAspect="1"/>
          </p:cNvGraphicFramePr>
          <p:nvPr/>
        </p:nvGraphicFramePr>
        <p:xfrm>
          <a:off x="1501775" y="2735263"/>
          <a:ext cx="1917700" cy="461962"/>
        </p:xfrm>
        <a:graphic>
          <a:graphicData uri="http://schemas.openxmlformats.org/presentationml/2006/ole">
            <mc:AlternateContent xmlns:mc="http://schemas.openxmlformats.org/markup-compatibility/2006">
              <mc:Choice xmlns:v="urn:schemas-microsoft-com:vml" Requires="v">
                <p:oleObj name="公式" r:id="rId4" imgW="952087" imgH="228501" progId="Equation.3">
                  <p:embed/>
                </p:oleObj>
              </mc:Choice>
              <mc:Fallback>
                <p:oleObj name="公式" r:id="rId4" imgW="952087" imgH="228501" progId="Equation.3">
                  <p:embed/>
                  <p:pic>
                    <p:nvPicPr>
                      <p:cNvPr id="9221" name="Object 6">
                        <a:extLst>
                          <a:ext uri="{FF2B5EF4-FFF2-40B4-BE49-F238E27FC236}">
                            <a16:creationId xmlns:a16="http://schemas.microsoft.com/office/drawing/2014/main" id="{29227E39-6BF2-4D02-A9E1-24FAE23810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1775" y="2735263"/>
                        <a:ext cx="191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3ADD6AF4-BA9C-47F6-B8CE-AB5D7BB54B7D}"/>
              </a:ext>
            </a:extLst>
          </p:cNvPr>
          <p:cNvSpPr>
            <a:spLocks noGrp="1" noChangeArrowheads="1"/>
          </p:cNvSpPr>
          <p:nvPr>
            <p:ph type="title"/>
          </p:nvPr>
        </p:nvSpPr>
        <p:spPr>
          <a:noFill/>
        </p:spPr>
        <p:txBody>
          <a:bodyPr/>
          <a:lstStyle/>
          <a:p>
            <a:pPr eaLnBrk="1" hangingPunct="1"/>
            <a:r>
              <a:rPr lang="zh-CN" altLang="en-US" b="1"/>
              <a:t>完美的语言模型</a:t>
            </a:r>
          </a:p>
        </p:txBody>
      </p:sp>
      <p:sp>
        <p:nvSpPr>
          <p:cNvPr id="10243" name="Rectangle 3">
            <a:extLst>
              <a:ext uri="{FF2B5EF4-FFF2-40B4-BE49-F238E27FC236}">
                <a16:creationId xmlns:a16="http://schemas.microsoft.com/office/drawing/2014/main" id="{1E7EE700-B8F2-4714-82F5-AFEFE62C407C}"/>
              </a:ext>
            </a:extLst>
          </p:cNvPr>
          <p:cNvSpPr txBox="1">
            <a:spLocks noChangeArrowheads="1"/>
          </p:cNvSpPr>
          <p:nvPr/>
        </p:nvSpPr>
        <p:spPr bwMode="auto">
          <a:xfrm>
            <a:off x="322263" y="1701800"/>
            <a:ext cx="8713787" cy="475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a:latin typeface="Times New Roman" panose="02020603050405020304" pitchFamily="18" charset="0"/>
                <a:cs typeface="Times New Roman" panose="02020603050405020304" pitchFamily="18" charset="0"/>
              </a:rPr>
              <a:t>即使对于很小的</a:t>
            </a:r>
            <a:r>
              <a:rPr lang="en-US" altLang="zh-CN" sz="2800">
                <a:latin typeface="Times New Roman" panose="02020603050405020304" pitchFamily="18" charset="0"/>
                <a:cs typeface="Times New Roman" panose="02020603050405020304" pitchFamily="18" charset="0"/>
              </a:rPr>
              <a:t>m</a:t>
            </a:r>
            <a:r>
              <a:rPr lang="zh-CN" altLang="en-US" sz="2800">
                <a:latin typeface="Times New Roman" panose="02020603050405020304" pitchFamily="18" charset="0"/>
                <a:cs typeface="Times New Roman" panose="02020603050405020304" pitchFamily="18" charset="0"/>
              </a:rPr>
              <a:t>，上面的理想公式也很难计算，因为参数太多。</a:t>
            </a:r>
          </a:p>
          <a:p>
            <a:pPr lvl="1" eaLnBrk="1" hangingPunct="1"/>
            <a:r>
              <a:rPr lang="zh-CN" altLang="en-US" sz="2400">
                <a:latin typeface="Times New Roman" panose="02020603050405020304" pitchFamily="18" charset="0"/>
                <a:cs typeface="Times New Roman" panose="02020603050405020304" pitchFamily="18" charset="0"/>
              </a:rPr>
              <a:t>随着历史基元数量的增加，不同的“历史”</a:t>
            </a:r>
            <a:r>
              <a:rPr lang="en-US" altLang="zh-CN" sz="2400">
                <a:latin typeface="Times New Roman" panose="02020603050405020304" pitchFamily="18" charset="0"/>
                <a:cs typeface="Times New Roman" panose="02020603050405020304" pitchFamily="18" charset="0"/>
              </a:rPr>
              <a:t>(</a:t>
            </a:r>
            <a:r>
              <a:rPr lang="zh-CN" altLang="en-US" sz="2400">
                <a:latin typeface="Times New Roman" panose="02020603050405020304" pitchFamily="18" charset="0"/>
                <a:cs typeface="Times New Roman" panose="02020603050405020304" pitchFamily="18" charset="0"/>
              </a:rPr>
              <a:t>路径</a:t>
            </a:r>
            <a:r>
              <a:rPr lang="en-US" altLang="zh-CN" sz="2400">
                <a:latin typeface="Times New Roman" panose="02020603050405020304" pitchFamily="18" charset="0"/>
                <a:cs typeface="Times New Roman" panose="02020603050405020304" pitchFamily="18" charset="0"/>
              </a:rPr>
              <a:t>)</a:t>
            </a:r>
            <a:r>
              <a:rPr lang="zh-CN" altLang="en-US" sz="2400">
                <a:latin typeface="Times New Roman" panose="02020603050405020304" pitchFamily="18" charset="0"/>
                <a:cs typeface="Times New Roman" panose="02020603050405020304" pitchFamily="18" charset="0"/>
              </a:rPr>
              <a:t>按指数级增长。对于第</a:t>
            </a:r>
            <a:r>
              <a:rPr lang="en-US" altLang="zh-CN" sz="2400">
                <a:latin typeface="Times New Roman" panose="02020603050405020304" pitchFamily="18" charset="0"/>
                <a:cs typeface="Times New Roman" panose="02020603050405020304" pitchFamily="18" charset="0"/>
              </a:rPr>
              <a:t>i(i &gt;1)</a:t>
            </a:r>
            <a:r>
              <a:rPr lang="zh-CN" altLang="en-US" sz="2400">
                <a:latin typeface="Times New Roman" panose="02020603050405020304" pitchFamily="18" charset="0"/>
                <a:cs typeface="Times New Roman" panose="02020603050405020304" pitchFamily="18" charset="0"/>
              </a:rPr>
              <a:t>个统计基元，历史基元的个数为</a:t>
            </a:r>
            <a:r>
              <a:rPr lang="en-US" altLang="zh-CN" sz="2400">
                <a:latin typeface="Times New Roman" panose="02020603050405020304" pitchFamily="18" charset="0"/>
                <a:cs typeface="Times New Roman" panose="02020603050405020304" pitchFamily="18" charset="0"/>
              </a:rPr>
              <a:t>i-1</a:t>
            </a:r>
            <a:r>
              <a:rPr lang="zh-CN" altLang="en-US" sz="2400">
                <a:latin typeface="Times New Roman" panose="02020603050405020304" pitchFamily="18" charset="0"/>
                <a:cs typeface="Times New Roman" panose="02020603050405020304" pitchFamily="18" charset="0"/>
              </a:rPr>
              <a:t>，如果共有</a:t>
            </a:r>
            <a:r>
              <a:rPr lang="en-US" altLang="zh-CN" sz="2400">
                <a:latin typeface="Times New Roman" panose="02020603050405020304" pitchFamily="18" charset="0"/>
                <a:cs typeface="Times New Roman" panose="02020603050405020304" pitchFamily="18" charset="0"/>
              </a:rPr>
              <a:t>L</a:t>
            </a:r>
            <a:r>
              <a:rPr lang="zh-CN" altLang="en-US" sz="2400">
                <a:latin typeface="Times New Roman" panose="02020603050405020304" pitchFamily="18" charset="0"/>
                <a:cs typeface="Times New Roman" panose="02020603050405020304" pitchFamily="18" charset="0"/>
              </a:rPr>
              <a:t>个不同的基元，如词汇表，理论上每一个单词都有可能出现在</a:t>
            </a:r>
            <a:r>
              <a:rPr lang="en-US" altLang="zh-CN" sz="2400">
                <a:latin typeface="Times New Roman" panose="02020603050405020304" pitchFamily="18" charset="0"/>
                <a:cs typeface="Times New Roman" panose="02020603050405020304" pitchFamily="18" charset="0"/>
              </a:rPr>
              <a:t>1</a:t>
            </a:r>
            <a:r>
              <a:rPr lang="zh-CN" altLang="en-US" sz="2400">
                <a:latin typeface="Times New Roman" panose="02020603050405020304" pitchFamily="18" charset="0"/>
                <a:cs typeface="Times New Roman" panose="02020603050405020304" pitchFamily="18" charset="0"/>
              </a:rPr>
              <a:t>到</a:t>
            </a:r>
            <a:r>
              <a:rPr lang="en-US" altLang="zh-CN" sz="2400">
                <a:latin typeface="Times New Roman" panose="02020603050405020304" pitchFamily="18" charset="0"/>
                <a:cs typeface="Times New Roman" panose="02020603050405020304" pitchFamily="18" charset="0"/>
              </a:rPr>
              <a:t>i-1</a:t>
            </a:r>
            <a:r>
              <a:rPr lang="zh-CN" altLang="en-US" sz="2400">
                <a:latin typeface="Times New Roman" panose="02020603050405020304" pitchFamily="18" charset="0"/>
                <a:cs typeface="Times New Roman" panose="02020603050405020304" pitchFamily="18" charset="0"/>
              </a:rPr>
              <a:t>的每一个位置上，那么，</a:t>
            </a:r>
            <a:r>
              <a:rPr lang="en-US" altLang="zh-CN" sz="2400">
                <a:latin typeface="Times New Roman" panose="02020603050405020304" pitchFamily="18" charset="0"/>
                <a:cs typeface="Times New Roman" panose="02020603050405020304" pitchFamily="18" charset="0"/>
              </a:rPr>
              <a:t>i </a:t>
            </a:r>
            <a:r>
              <a:rPr lang="zh-CN" altLang="en-US" sz="2400">
                <a:latin typeface="Times New Roman" panose="02020603050405020304" pitchFamily="18" charset="0"/>
                <a:cs typeface="Times New Roman" panose="02020603050405020304" pitchFamily="18" charset="0"/>
              </a:rPr>
              <a:t>基元就有</a:t>
            </a:r>
            <a:r>
              <a:rPr lang="en-US" altLang="zh-CN" sz="2400">
                <a:latin typeface="Times New Roman" panose="02020603050405020304" pitchFamily="18" charset="0"/>
                <a:cs typeface="Times New Roman" panose="02020603050405020304" pitchFamily="18" charset="0"/>
              </a:rPr>
              <a:t>L</a:t>
            </a:r>
            <a:r>
              <a:rPr lang="en-US" altLang="zh-CN" sz="2400" baseline="30000">
                <a:latin typeface="Times New Roman" panose="02020603050405020304" pitchFamily="18" charset="0"/>
                <a:cs typeface="Times New Roman" panose="02020603050405020304" pitchFamily="18" charset="0"/>
              </a:rPr>
              <a:t>i-1</a:t>
            </a:r>
            <a:r>
              <a:rPr lang="en-US" altLang="zh-CN" sz="2400">
                <a:latin typeface="Times New Roman" panose="02020603050405020304" pitchFamily="18" charset="0"/>
                <a:cs typeface="Times New Roman" panose="02020603050405020304" pitchFamily="18" charset="0"/>
              </a:rPr>
              <a:t> </a:t>
            </a:r>
            <a:r>
              <a:rPr lang="zh-CN" altLang="en-US" sz="2400">
                <a:latin typeface="Times New Roman" panose="02020603050405020304" pitchFamily="18" charset="0"/>
                <a:cs typeface="Times New Roman" panose="02020603050405020304" pitchFamily="18" charset="0"/>
              </a:rPr>
              <a:t>种不同的历史情况。我们必须考虑在所有的</a:t>
            </a:r>
            <a:r>
              <a:rPr lang="en-US" altLang="zh-CN" sz="2400">
                <a:latin typeface="Times New Roman" panose="02020603050405020304" pitchFamily="18" charset="0"/>
                <a:cs typeface="Times New Roman" panose="02020603050405020304" pitchFamily="18" charset="0"/>
              </a:rPr>
              <a:t>L</a:t>
            </a:r>
            <a:r>
              <a:rPr lang="en-US" altLang="zh-CN" sz="2400" baseline="30000">
                <a:latin typeface="Times New Roman" panose="02020603050405020304" pitchFamily="18" charset="0"/>
                <a:cs typeface="Times New Roman" panose="02020603050405020304" pitchFamily="18" charset="0"/>
              </a:rPr>
              <a:t>i-1</a:t>
            </a:r>
            <a:r>
              <a:rPr lang="en-US" altLang="zh-CN" sz="2400">
                <a:latin typeface="Times New Roman" panose="02020603050405020304" pitchFamily="18" charset="0"/>
                <a:cs typeface="Times New Roman" panose="02020603050405020304" pitchFamily="18" charset="0"/>
              </a:rPr>
              <a:t> </a:t>
            </a:r>
            <a:r>
              <a:rPr lang="zh-CN" altLang="en-US" sz="2400">
                <a:latin typeface="Times New Roman" panose="02020603050405020304" pitchFamily="18" charset="0"/>
                <a:cs typeface="Times New Roman" panose="02020603050405020304" pitchFamily="18" charset="0"/>
              </a:rPr>
              <a:t>种不同历史情况下产生第</a:t>
            </a:r>
            <a:r>
              <a:rPr lang="en-US" altLang="zh-CN" sz="2400">
                <a:latin typeface="Times New Roman" panose="02020603050405020304" pitchFamily="18" charset="0"/>
                <a:cs typeface="Times New Roman" panose="02020603050405020304" pitchFamily="18" charset="0"/>
              </a:rPr>
              <a:t>i </a:t>
            </a:r>
            <a:r>
              <a:rPr lang="zh-CN" altLang="en-US" sz="2400">
                <a:latin typeface="Times New Roman" panose="02020603050405020304" pitchFamily="18" charset="0"/>
                <a:cs typeface="Times New Roman" panose="02020603050405020304" pitchFamily="18" charset="0"/>
              </a:rPr>
              <a:t>个基元的概率。那么，模型中有</a:t>
            </a:r>
            <a:r>
              <a:rPr lang="en-US" altLang="zh-CN" sz="2400">
                <a:latin typeface="Times New Roman" panose="02020603050405020304" pitchFamily="18" charset="0"/>
                <a:cs typeface="Times New Roman" panose="02020603050405020304" pitchFamily="18" charset="0"/>
              </a:rPr>
              <a:t>L</a:t>
            </a:r>
            <a:r>
              <a:rPr lang="en-US" altLang="zh-CN" sz="2400" baseline="30000">
                <a:latin typeface="Times New Roman" panose="02020603050405020304" pitchFamily="18" charset="0"/>
                <a:cs typeface="Times New Roman" panose="02020603050405020304" pitchFamily="18" charset="0"/>
              </a:rPr>
              <a:t>m</a:t>
            </a:r>
            <a:r>
              <a:rPr lang="en-US" altLang="zh-CN" sz="2400">
                <a:latin typeface="Times New Roman" panose="02020603050405020304" pitchFamily="18" charset="0"/>
                <a:cs typeface="Times New Roman" panose="02020603050405020304" pitchFamily="18" charset="0"/>
              </a:rPr>
              <a:t> </a:t>
            </a:r>
            <a:r>
              <a:rPr lang="zh-CN" altLang="en-US" sz="2400">
                <a:latin typeface="Times New Roman" panose="02020603050405020304" pitchFamily="18" charset="0"/>
                <a:cs typeface="Times New Roman" panose="02020603050405020304" pitchFamily="18" charset="0"/>
              </a:rPr>
              <a:t>个自由参数</a:t>
            </a:r>
            <a:r>
              <a:rPr lang="en-US" altLang="zh-CN" sz="2400">
                <a:latin typeface="Times New Roman" panose="02020603050405020304" pitchFamily="18" charset="0"/>
                <a:cs typeface="Times New Roman" panose="02020603050405020304" pitchFamily="18" charset="0"/>
              </a:rPr>
              <a:t>P(w</a:t>
            </a:r>
            <a:r>
              <a:rPr lang="en-US" altLang="zh-CN" sz="2400" baseline="-25000">
                <a:latin typeface="Times New Roman" panose="02020603050405020304" pitchFamily="18" charset="0"/>
                <a:cs typeface="Times New Roman" panose="02020603050405020304" pitchFamily="18" charset="0"/>
              </a:rPr>
              <a:t>m</a:t>
            </a:r>
            <a:r>
              <a:rPr lang="en-US" altLang="zh-CN" sz="2400">
                <a:latin typeface="Times New Roman" panose="02020603050405020304" pitchFamily="18" charset="0"/>
                <a:cs typeface="Times New Roman" panose="02020603050405020304" pitchFamily="18" charset="0"/>
              </a:rPr>
              <a:t>|w</a:t>
            </a:r>
            <a:r>
              <a:rPr lang="en-US" altLang="zh-CN" sz="2400" baseline="-25000">
                <a:latin typeface="Times New Roman" panose="02020603050405020304" pitchFamily="18" charset="0"/>
                <a:cs typeface="Times New Roman" panose="02020603050405020304" pitchFamily="18" charset="0"/>
              </a:rPr>
              <a:t>1</a:t>
            </a:r>
            <a:r>
              <a:rPr lang="en-US" altLang="zh-CN" sz="2400">
                <a:latin typeface="Times New Roman" panose="02020603050405020304" pitchFamily="18" charset="0"/>
                <a:cs typeface="Times New Roman" panose="02020603050405020304" pitchFamily="18" charset="0"/>
              </a:rPr>
              <a:t>…w</a:t>
            </a:r>
            <a:r>
              <a:rPr lang="en-US" altLang="zh-CN" sz="2400" baseline="-25000">
                <a:latin typeface="Times New Roman" panose="02020603050405020304" pitchFamily="18" charset="0"/>
                <a:cs typeface="Times New Roman" panose="02020603050405020304" pitchFamily="18" charset="0"/>
              </a:rPr>
              <a:t>m-1</a:t>
            </a:r>
            <a:r>
              <a:rPr lang="en-US" altLang="zh-CN" sz="2400">
                <a:latin typeface="Times New Roman" panose="02020603050405020304" pitchFamily="18" charset="0"/>
                <a:cs typeface="Times New Roman" panose="02020603050405020304" pitchFamily="18" charset="0"/>
              </a:rPr>
              <a:t>)</a:t>
            </a:r>
            <a:r>
              <a:rPr lang="zh-CN" altLang="en-US" sz="2400">
                <a:latin typeface="Times New Roman" panose="02020603050405020304" pitchFamily="18" charset="0"/>
                <a:cs typeface="Times New Roman" panose="02020603050405020304" pitchFamily="18" charset="0"/>
              </a:rPr>
              <a:t>。</a:t>
            </a:r>
            <a:endParaRPr lang="en-US" altLang="zh-CN" sz="2400">
              <a:latin typeface="Times New Roman" panose="02020603050405020304" pitchFamily="18" charset="0"/>
              <a:cs typeface="Times New Roman" panose="02020603050405020304" pitchFamily="18" charset="0"/>
            </a:endParaRPr>
          </a:p>
          <a:p>
            <a:pPr lvl="1" eaLnBrk="1" hangingPunct="1"/>
            <a:endParaRPr lang="en-US" altLang="zh-CN" sz="2400">
              <a:latin typeface="Times New Roman" panose="02020603050405020304" pitchFamily="18" charset="0"/>
              <a:cs typeface="Times New Roman" panose="02020603050405020304" pitchFamily="18" charset="0"/>
            </a:endParaRPr>
          </a:p>
          <a:p>
            <a:pPr eaLnBrk="1" hangingPunct="1"/>
            <a:r>
              <a:rPr lang="zh-CN" altLang="en-US" sz="2800">
                <a:latin typeface="Times New Roman" panose="02020603050405020304" pitchFamily="18" charset="0"/>
                <a:cs typeface="Times New Roman" panose="02020603050405020304" pitchFamily="18" charset="0"/>
              </a:rPr>
              <a:t>如果</a:t>
            </a:r>
            <a:r>
              <a:rPr lang="en-US" altLang="zh-CN" sz="2800">
                <a:latin typeface="Times New Roman" panose="02020603050405020304" pitchFamily="18" charset="0"/>
                <a:cs typeface="Times New Roman" panose="02020603050405020304" pitchFamily="18" charset="0"/>
              </a:rPr>
              <a:t>L=5000, m = 3, </a:t>
            </a:r>
            <a:r>
              <a:rPr lang="zh-CN" altLang="en-US" sz="2800">
                <a:latin typeface="Times New Roman" panose="02020603050405020304" pitchFamily="18" charset="0"/>
                <a:cs typeface="Times New Roman" panose="02020603050405020304" pitchFamily="18" charset="0"/>
              </a:rPr>
              <a:t>自由参数的数目达到</a:t>
            </a:r>
            <a:r>
              <a:rPr lang="en-US" altLang="zh-CN" sz="2800">
                <a:latin typeface="Times New Roman" panose="02020603050405020304" pitchFamily="18" charset="0"/>
                <a:cs typeface="Times New Roman" panose="02020603050405020304" pitchFamily="18" charset="0"/>
              </a:rPr>
              <a:t>1250</a:t>
            </a:r>
            <a:r>
              <a:rPr lang="zh-CN" altLang="en-US" sz="2800">
                <a:latin typeface="Times New Roman" panose="02020603050405020304" pitchFamily="18" charset="0"/>
                <a:cs typeface="Times New Roman" panose="02020603050405020304" pitchFamily="18" charset="0"/>
              </a:rPr>
              <a:t>亿！</a:t>
            </a:r>
            <a:endParaRPr lang="en-US" altLang="zh-CN" sz="280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a:extLst>
              <a:ext uri="{FF2B5EF4-FFF2-40B4-BE49-F238E27FC236}">
                <a16:creationId xmlns:a16="http://schemas.microsoft.com/office/drawing/2014/main" id="{33E22F29-EDAC-4A44-B3E6-4184DD5171A3}"/>
              </a:ext>
            </a:extLst>
          </p:cNvPr>
          <p:cNvSpPr>
            <a:spLocks noGrp="1" noChangeArrowheads="1"/>
          </p:cNvSpPr>
          <p:nvPr>
            <p:ph type="title"/>
          </p:nvPr>
        </p:nvSpPr>
        <p:spPr>
          <a:noFill/>
        </p:spPr>
        <p:txBody>
          <a:bodyPr/>
          <a:lstStyle/>
          <a:p>
            <a:pPr eaLnBrk="1" hangingPunct="1"/>
            <a:r>
              <a:rPr lang="zh-CN" altLang="en-US" b="1"/>
              <a:t>一个例子</a:t>
            </a:r>
          </a:p>
        </p:txBody>
      </p:sp>
      <p:graphicFrame>
        <p:nvGraphicFramePr>
          <p:cNvPr id="11267" name="Object 4">
            <a:extLst>
              <a:ext uri="{FF2B5EF4-FFF2-40B4-BE49-F238E27FC236}">
                <a16:creationId xmlns:a16="http://schemas.microsoft.com/office/drawing/2014/main" id="{82F5C9E7-C9CD-4F31-9C78-5340861908CC}"/>
              </a:ext>
            </a:extLst>
          </p:cNvPr>
          <p:cNvGraphicFramePr>
            <a:graphicFrameLocks noChangeAspect="1"/>
          </p:cNvGraphicFramePr>
          <p:nvPr/>
        </p:nvGraphicFramePr>
        <p:xfrm>
          <a:off x="1763713" y="1931988"/>
          <a:ext cx="4003675" cy="3657600"/>
        </p:xfrm>
        <a:graphic>
          <a:graphicData uri="http://schemas.openxmlformats.org/presentationml/2006/ole">
            <mc:AlternateContent xmlns:mc="http://schemas.openxmlformats.org/markup-compatibility/2006">
              <mc:Choice xmlns:v="urn:schemas-microsoft-com:vml" Requires="v">
                <p:oleObj name="公式" r:id="rId2" imgW="1473200" imgH="1638300" progId="Equation.3">
                  <p:embed/>
                </p:oleObj>
              </mc:Choice>
              <mc:Fallback>
                <p:oleObj name="公式" r:id="rId2" imgW="1473200" imgH="1638300" progId="Equation.3">
                  <p:embed/>
                  <p:pic>
                    <p:nvPicPr>
                      <p:cNvPr id="11267" name="Object 4">
                        <a:extLst>
                          <a:ext uri="{FF2B5EF4-FFF2-40B4-BE49-F238E27FC236}">
                            <a16:creationId xmlns:a16="http://schemas.microsoft.com/office/drawing/2014/main" id="{82F5C9E7-C9CD-4F31-9C78-5340861908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1931988"/>
                        <a:ext cx="40036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a:extLst>
              <a:ext uri="{FF2B5EF4-FFF2-40B4-BE49-F238E27FC236}">
                <a16:creationId xmlns:a16="http://schemas.microsoft.com/office/drawing/2014/main" id="{942A4D30-3777-4981-843C-1AE666949140}"/>
              </a:ext>
            </a:extLst>
          </p:cNvPr>
          <p:cNvSpPr>
            <a:spLocks noGrp="1" noChangeArrowheads="1"/>
          </p:cNvSpPr>
          <p:nvPr>
            <p:ph type="title"/>
          </p:nvPr>
        </p:nvSpPr>
        <p:spPr>
          <a:noFill/>
        </p:spPr>
        <p:txBody>
          <a:bodyPr/>
          <a:lstStyle/>
          <a:p>
            <a:pPr eaLnBrk="1" hangingPunct="1"/>
            <a:r>
              <a:rPr lang="zh-CN" altLang="en-US" b="1"/>
              <a:t>统计语言模型：</a:t>
            </a:r>
            <a:r>
              <a:rPr lang="en-US" altLang="zh-CN"/>
              <a:t>Markov</a:t>
            </a:r>
            <a:r>
              <a:rPr lang="zh-CN" altLang="en-US"/>
              <a:t>链</a:t>
            </a:r>
            <a:endParaRPr lang="zh-CN" altLang="en-US" b="1"/>
          </a:p>
        </p:txBody>
      </p:sp>
      <p:sp>
        <p:nvSpPr>
          <p:cNvPr id="12291" name="Rectangle 3">
            <a:extLst>
              <a:ext uri="{FF2B5EF4-FFF2-40B4-BE49-F238E27FC236}">
                <a16:creationId xmlns:a16="http://schemas.microsoft.com/office/drawing/2014/main" id="{118E352E-1FB4-4D67-BD0E-1EBE4EF27345}"/>
              </a:ext>
            </a:extLst>
          </p:cNvPr>
          <p:cNvSpPr txBox="1">
            <a:spLocks noChangeArrowheads="1"/>
          </p:cNvSpPr>
          <p:nvPr/>
        </p:nvSpPr>
        <p:spPr bwMode="auto">
          <a:xfrm>
            <a:off x="466725" y="1844675"/>
            <a:ext cx="7777163" cy="388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a:t>有限的记忆能力</a:t>
            </a:r>
          </a:p>
          <a:p>
            <a:pPr lvl="1" eaLnBrk="1" hangingPunct="1"/>
            <a:r>
              <a:rPr lang="zh-CN" altLang="en-US" sz="2400"/>
              <a:t>不考虑太“旧”的历史</a:t>
            </a:r>
          </a:p>
          <a:p>
            <a:pPr lvl="1" eaLnBrk="1" hangingPunct="1"/>
            <a:r>
              <a:rPr lang="zh-CN" altLang="en-US" sz="2400"/>
              <a:t>只记住前</a:t>
            </a:r>
            <a:r>
              <a:rPr lang="en-US" altLang="zh-CN" sz="2400"/>
              <a:t>n-1</a:t>
            </a:r>
            <a:r>
              <a:rPr lang="zh-CN" altLang="en-US" sz="2400"/>
              <a:t>个词</a:t>
            </a:r>
          </a:p>
          <a:p>
            <a:pPr lvl="1" eaLnBrk="1" hangingPunct="1"/>
            <a:r>
              <a:rPr lang="zh-CN" altLang="en-US" sz="2400"/>
              <a:t>称为</a:t>
            </a:r>
            <a:r>
              <a:rPr lang="en-US" altLang="zh-CN" sz="2400"/>
              <a:t>n-1</a:t>
            </a:r>
            <a:r>
              <a:rPr lang="zh-CN" altLang="en-US" sz="2400"/>
              <a:t>阶</a:t>
            </a:r>
            <a:r>
              <a:rPr lang="en-US" altLang="zh-CN" sz="2400"/>
              <a:t>Markov</a:t>
            </a:r>
            <a:r>
              <a:rPr lang="zh-CN" altLang="en-US" sz="2400"/>
              <a:t>链近似</a:t>
            </a:r>
          </a:p>
          <a:p>
            <a:pPr eaLnBrk="1" hangingPunct="1"/>
            <a:endParaRPr lang="zh-CN" altLang="en-US" sz="2800"/>
          </a:p>
          <a:p>
            <a:pPr eaLnBrk="1" hangingPunct="1"/>
            <a:endParaRPr lang="en-US" altLang="zh-CN" sz="2800"/>
          </a:p>
        </p:txBody>
      </p:sp>
      <p:graphicFrame>
        <p:nvGraphicFramePr>
          <p:cNvPr id="12292" name="Object 9">
            <a:extLst>
              <a:ext uri="{FF2B5EF4-FFF2-40B4-BE49-F238E27FC236}">
                <a16:creationId xmlns:a16="http://schemas.microsoft.com/office/drawing/2014/main" id="{5D16B20D-D76F-4D4C-B09A-FF7358E64F1C}"/>
              </a:ext>
            </a:extLst>
          </p:cNvPr>
          <p:cNvGraphicFramePr>
            <a:graphicFrameLocks noChangeAspect="1"/>
          </p:cNvGraphicFramePr>
          <p:nvPr/>
        </p:nvGraphicFramePr>
        <p:xfrm>
          <a:off x="1368425" y="3933825"/>
          <a:ext cx="6223000" cy="957263"/>
        </p:xfrm>
        <a:graphic>
          <a:graphicData uri="http://schemas.openxmlformats.org/presentationml/2006/ole">
            <mc:AlternateContent xmlns:mc="http://schemas.openxmlformats.org/markup-compatibility/2006">
              <mc:Choice xmlns:v="urn:schemas-microsoft-com:vml" Requires="v">
                <p:oleObj name="公式" r:id="rId2" imgW="2806700" imgH="431800" progId="Equation.3">
                  <p:embed/>
                </p:oleObj>
              </mc:Choice>
              <mc:Fallback>
                <p:oleObj name="公式" r:id="rId2" imgW="2806700" imgH="431800" progId="Equation.3">
                  <p:embed/>
                  <p:pic>
                    <p:nvPicPr>
                      <p:cNvPr id="12292" name="Object 9">
                        <a:extLst>
                          <a:ext uri="{FF2B5EF4-FFF2-40B4-BE49-F238E27FC236}">
                            <a16:creationId xmlns:a16="http://schemas.microsoft.com/office/drawing/2014/main" id="{5D16B20D-D76F-4D4C-B09A-FF7358E64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3933825"/>
                        <a:ext cx="6223000" cy="957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DD9E501E-B7BC-43CD-92DD-F92719DF0642}"/>
              </a:ext>
            </a:extLst>
          </p:cNvPr>
          <p:cNvSpPr>
            <a:spLocks noGrp="1" noChangeArrowheads="1"/>
          </p:cNvSpPr>
          <p:nvPr>
            <p:ph type="title"/>
          </p:nvPr>
        </p:nvSpPr>
        <p:spPr>
          <a:xfrm>
            <a:off x="571500" y="404664"/>
            <a:ext cx="8001000" cy="1216025"/>
          </a:xfrm>
          <a:noFill/>
        </p:spPr>
        <p:txBody>
          <a:bodyPr/>
          <a:lstStyle/>
          <a:p>
            <a:pPr eaLnBrk="1" hangingPunct="1"/>
            <a:r>
              <a:rPr lang="zh-CN" altLang="en-US" sz="3200" b="1" dirty="0"/>
              <a:t>例子</a:t>
            </a:r>
            <a:r>
              <a:rPr lang="en-US" altLang="zh-CN" sz="3200" b="1" dirty="0"/>
              <a:t>(</a:t>
            </a:r>
            <a:r>
              <a:rPr lang="zh-CN" altLang="en-US" sz="2400" b="1" dirty="0"/>
              <a:t>二元语法</a:t>
            </a:r>
            <a:r>
              <a:rPr lang="en-US" altLang="zh-CN" sz="2400" dirty="0"/>
              <a:t>Bigram,</a:t>
            </a:r>
            <a:r>
              <a:rPr lang="zh-CN" altLang="en-US" sz="2400" dirty="0"/>
              <a:t>三元语法</a:t>
            </a:r>
            <a:r>
              <a:rPr lang="en-US" altLang="zh-CN" sz="2400" dirty="0"/>
              <a:t>Trigram</a:t>
            </a:r>
            <a:r>
              <a:rPr lang="en-US" altLang="zh-CN" sz="3200" b="1" dirty="0"/>
              <a:t>)</a:t>
            </a:r>
            <a:endParaRPr lang="zh-CN" altLang="en-US" sz="3200" b="1" dirty="0"/>
          </a:p>
        </p:txBody>
      </p:sp>
      <p:graphicFrame>
        <p:nvGraphicFramePr>
          <p:cNvPr id="13315" name="Object 4">
            <a:extLst>
              <a:ext uri="{FF2B5EF4-FFF2-40B4-BE49-F238E27FC236}">
                <a16:creationId xmlns:a16="http://schemas.microsoft.com/office/drawing/2014/main" id="{E4F8766B-3AD7-4700-8B42-FC46EB244710}"/>
              </a:ext>
            </a:extLst>
          </p:cNvPr>
          <p:cNvGraphicFramePr>
            <a:graphicFrameLocks noChangeAspect="1"/>
          </p:cNvGraphicFramePr>
          <p:nvPr/>
        </p:nvGraphicFramePr>
        <p:xfrm>
          <a:off x="755650" y="2141538"/>
          <a:ext cx="3511550" cy="3511550"/>
        </p:xfrm>
        <a:graphic>
          <a:graphicData uri="http://schemas.openxmlformats.org/presentationml/2006/ole">
            <mc:AlternateContent xmlns:mc="http://schemas.openxmlformats.org/markup-compatibility/2006">
              <mc:Choice xmlns:v="urn:schemas-microsoft-com:vml" Requires="v">
                <p:oleObj r:id="rId2" imgW="1485900" imgH="1625600" progId="Equation.3">
                  <p:embed/>
                </p:oleObj>
              </mc:Choice>
              <mc:Fallback>
                <p:oleObj r:id="rId2" imgW="1485900" imgH="1625600" progId="Equation.3">
                  <p:embed/>
                  <p:pic>
                    <p:nvPicPr>
                      <p:cNvPr id="13315" name="Object 4">
                        <a:extLst>
                          <a:ext uri="{FF2B5EF4-FFF2-40B4-BE49-F238E27FC236}">
                            <a16:creationId xmlns:a16="http://schemas.microsoft.com/office/drawing/2014/main" id="{E4F8766B-3AD7-4700-8B42-FC46EB2447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141538"/>
                        <a:ext cx="3511550"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316" name="Object 6">
            <a:extLst>
              <a:ext uri="{FF2B5EF4-FFF2-40B4-BE49-F238E27FC236}">
                <a16:creationId xmlns:a16="http://schemas.microsoft.com/office/drawing/2014/main" id="{EDDFCD2C-B39F-44C1-8592-5F1D3BCD0EE0}"/>
              </a:ext>
            </a:extLst>
          </p:cNvPr>
          <p:cNvGraphicFramePr>
            <a:graphicFrameLocks noChangeAspect="1"/>
          </p:cNvGraphicFramePr>
          <p:nvPr/>
        </p:nvGraphicFramePr>
        <p:xfrm>
          <a:off x="4643438" y="2060575"/>
          <a:ext cx="3733800" cy="3646488"/>
        </p:xfrm>
        <a:graphic>
          <a:graphicData uri="http://schemas.openxmlformats.org/presentationml/2006/ole">
            <mc:AlternateContent xmlns:mc="http://schemas.openxmlformats.org/markup-compatibility/2006">
              <mc:Choice xmlns:v="urn:schemas-microsoft-com:vml" Requires="v">
                <p:oleObj r:id="rId4" imgW="1485900" imgH="1625600" progId="Equation.3">
                  <p:embed/>
                </p:oleObj>
              </mc:Choice>
              <mc:Fallback>
                <p:oleObj r:id="rId4" imgW="1485900" imgH="1625600" progId="Equation.3">
                  <p:embed/>
                  <p:pic>
                    <p:nvPicPr>
                      <p:cNvPr id="13316" name="Object 6">
                        <a:extLst>
                          <a:ext uri="{FF2B5EF4-FFF2-40B4-BE49-F238E27FC236}">
                            <a16:creationId xmlns:a16="http://schemas.microsoft.com/office/drawing/2014/main" id="{EDDFCD2C-B39F-44C1-8592-5F1D3BCD0E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438" y="2060575"/>
                        <a:ext cx="3733800" cy="364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940978E4-AA64-407A-9647-C29375C7BE81}"/>
              </a:ext>
            </a:extLst>
          </p:cNvPr>
          <p:cNvSpPr>
            <a:spLocks noGrp="1" noChangeArrowheads="1"/>
          </p:cNvSpPr>
          <p:nvPr>
            <p:ph type="title"/>
          </p:nvPr>
        </p:nvSpPr>
        <p:spPr>
          <a:noFill/>
        </p:spPr>
        <p:txBody>
          <a:bodyPr/>
          <a:lstStyle/>
          <a:p>
            <a:pPr eaLnBrk="1" hangingPunct="1"/>
            <a:r>
              <a:rPr lang="en-US" altLang="zh-CN" sz="2400" dirty="0"/>
              <a:t>N</a:t>
            </a:r>
            <a:r>
              <a:rPr lang="zh-CN" altLang="en-US" sz="2400" dirty="0"/>
              <a:t>元语法</a:t>
            </a:r>
            <a:r>
              <a:rPr lang="en-US" altLang="zh-CN" sz="2400" dirty="0"/>
              <a:t>(N-gram)</a:t>
            </a:r>
            <a:r>
              <a:rPr lang="zh-CN" altLang="en-US" sz="2400" dirty="0"/>
              <a:t>模型</a:t>
            </a:r>
            <a:endParaRPr lang="zh-CN" altLang="en-US" sz="2400" b="1" dirty="0"/>
          </a:p>
        </p:txBody>
      </p:sp>
      <p:sp>
        <p:nvSpPr>
          <p:cNvPr id="28" name="Rectangle 3">
            <a:extLst>
              <a:ext uri="{FF2B5EF4-FFF2-40B4-BE49-F238E27FC236}">
                <a16:creationId xmlns:a16="http://schemas.microsoft.com/office/drawing/2014/main" id="{DB7679F9-781E-4229-BBFD-018B8A4D8F93}"/>
              </a:ext>
            </a:extLst>
          </p:cNvPr>
          <p:cNvSpPr txBox="1">
            <a:spLocks noChangeArrowheads="1"/>
          </p:cNvSpPr>
          <p:nvPr/>
        </p:nvSpPr>
        <p:spPr bwMode="auto">
          <a:xfrm>
            <a:off x="395288" y="1628775"/>
            <a:ext cx="8424862" cy="5040313"/>
          </a:xfrm>
          <a:prstGeom prst="rect">
            <a:avLst/>
          </a:prstGeom>
          <a:noFill/>
          <a:ln>
            <a:noFill/>
          </a:ln>
          <a:effectLst/>
        </p:spPr>
        <p:txBody>
          <a:bodyPr/>
          <a:lstStyle>
            <a:lvl1pPr marL="469900" indent="-469900" algn="l" rtl="0" fontAlgn="base">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fontAlgn="base">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fontAlgn="base">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fontAlgn="base">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10000"/>
              </a:lnSpc>
              <a:defRPr/>
            </a:pPr>
            <a:r>
              <a:rPr lang="en-US" altLang="zh-CN" sz="2400" dirty="0"/>
              <a:t>N-gram</a:t>
            </a:r>
            <a:r>
              <a:rPr lang="zh-CN" altLang="en-US" sz="2400" dirty="0"/>
              <a:t>模型：相当于</a:t>
            </a:r>
            <a:r>
              <a:rPr lang="en-US" altLang="zh-CN" sz="2400" dirty="0"/>
              <a:t>n-1</a:t>
            </a:r>
            <a:r>
              <a:rPr lang="zh-CN" altLang="en-US" sz="2400" dirty="0"/>
              <a:t>阶</a:t>
            </a:r>
            <a:r>
              <a:rPr lang="en-US" altLang="zh-CN" sz="2400" dirty="0"/>
              <a:t>Markov</a:t>
            </a:r>
            <a:r>
              <a:rPr lang="zh-CN" altLang="en-US" sz="2400" dirty="0"/>
              <a:t>链。</a:t>
            </a:r>
          </a:p>
          <a:p>
            <a:pPr lvl="1" eaLnBrk="1" hangingPunct="1">
              <a:lnSpc>
                <a:spcPct val="110000"/>
              </a:lnSpc>
              <a:defRPr/>
            </a:pPr>
            <a:r>
              <a:rPr lang="zh-CN" altLang="en-US" sz="2000" dirty="0"/>
              <a:t>“</a:t>
            </a:r>
            <a:r>
              <a:rPr lang="en-US" altLang="zh-CN" sz="2000" dirty="0"/>
              <a:t>n-gram” = n</a:t>
            </a:r>
            <a:r>
              <a:rPr lang="zh-CN" altLang="en-US" sz="2000" dirty="0"/>
              <a:t>个词构成的序列</a:t>
            </a:r>
          </a:p>
          <a:p>
            <a:pPr lvl="2" eaLnBrk="1" hangingPunct="1">
              <a:lnSpc>
                <a:spcPct val="110000"/>
              </a:lnSpc>
              <a:defRPr/>
            </a:pPr>
            <a:r>
              <a:rPr lang="en-US" altLang="zh-CN" sz="1800" dirty="0"/>
              <a:t>Unigram	n = 1;</a:t>
            </a:r>
          </a:p>
          <a:p>
            <a:pPr lvl="2" eaLnBrk="1" hangingPunct="1">
              <a:lnSpc>
                <a:spcPct val="110000"/>
              </a:lnSpc>
              <a:defRPr/>
            </a:pPr>
            <a:r>
              <a:rPr lang="en-US" altLang="zh-CN" sz="1800" dirty="0"/>
              <a:t>bigram	n = 2;</a:t>
            </a:r>
          </a:p>
          <a:p>
            <a:pPr lvl="2" eaLnBrk="1" hangingPunct="1">
              <a:lnSpc>
                <a:spcPct val="110000"/>
              </a:lnSpc>
              <a:defRPr/>
            </a:pPr>
            <a:r>
              <a:rPr lang="en-US" altLang="zh-CN" sz="1800" dirty="0"/>
              <a:t>trigram  	n = 3;</a:t>
            </a:r>
          </a:p>
          <a:p>
            <a:pPr eaLnBrk="1" hangingPunct="1">
              <a:lnSpc>
                <a:spcPct val="110000"/>
              </a:lnSpc>
              <a:defRPr/>
            </a:pPr>
            <a:r>
              <a:rPr lang="zh-CN" altLang="en-US" sz="2400" dirty="0"/>
              <a:t>模型结构</a:t>
            </a:r>
          </a:p>
          <a:p>
            <a:pPr lvl="1" eaLnBrk="1" hangingPunct="1">
              <a:lnSpc>
                <a:spcPct val="110000"/>
              </a:lnSpc>
              <a:defRPr/>
            </a:pPr>
            <a:r>
              <a:rPr lang="zh-CN" altLang="en-US" sz="2000" dirty="0"/>
              <a:t>模型：由一组模型参数组成。 </a:t>
            </a:r>
          </a:p>
          <a:p>
            <a:pPr lvl="1" eaLnBrk="1" hangingPunct="1">
              <a:lnSpc>
                <a:spcPct val="110000"/>
              </a:lnSpc>
              <a:defRPr/>
            </a:pPr>
            <a:r>
              <a:rPr lang="zh-CN" altLang="en-US" sz="2000" dirty="0"/>
              <a:t>每个</a:t>
            </a:r>
            <a:r>
              <a:rPr lang="en-US" altLang="zh-CN" sz="2000" dirty="0"/>
              <a:t>N-gram</a:t>
            </a:r>
            <a:r>
              <a:rPr lang="zh-CN" altLang="en-US" sz="2000" dirty="0"/>
              <a:t>模型参数：</a:t>
            </a:r>
            <a:r>
              <a:rPr lang="en-US" altLang="zh-CN" sz="2000" dirty="0"/>
              <a:t>n-gram</a:t>
            </a:r>
            <a:r>
              <a:rPr lang="zh-CN" altLang="en-US" sz="2000" dirty="0"/>
              <a:t>及其频度信息，形式为：</a:t>
            </a:r>
          </a:p>
          <a:p>
            <a:pPr marL="457200" lvl="1" indent="0" eaLnBrk="1" hangingPunct="1">
              <a:lnSpc>
                <a:spcPct val="110000"/>
              </a:lnSpc>
              <a:buFont typeface="Wingdings" panose="05000000000000000000" pitchFamily="2" charset="2"/>
              <a:buNone/>
              <a:defRPr/>
            </a:pPr>
            <a:r>
              <a:rPr lang="zh-CN" altLang="en-US" sz="2000" dirty="0"/>
              <a:t>				    或</a:t>
            </a:r>
          </a:p>
          <a:p>
            <a:pPr marL="457200" lvl="1" indent="0" eaLnBrk="1" hangingPunct="1">
              <a:lnSpc>
                <a:spcPct val="110000"/>
              </a:lnSpc>
              <a:buFont typeface="Wingdings" panose="05000000000000000000" pitchFamily="2" charset="2"/>
              <a:buNone/>
              <a:defRPr/>
            </a:pPr>
            <a:r>
              <a:rPr lang="zh-CN" altLang="en-US" sz="2000" dirty="0"/>
              <a:t>     这里：</a:t>
            </a:r>
            <a:r>
              <a:rPr lang="en-US" altLang="zh-CN" sz="2000" i="1" dirty="0"/>
              <a:t>c</a:t>
            </a:r>
            <a:r>
              <a:rPr lang="en-US" altLang="zh-CN" sz="2000" dirty="0"/>
              <a:t>(</a:t>
            </a:r>
            <a:r>
              <a:rPr lang="en-US" altLang="zh-CN" sz="2000" b="1" dirty="0">
                <a:sym typeface="Symbol" panose="05050102010706020507" pitchFamily="18" charset="2"/>
              </a:rPr>
              <a:t></a:t>
            </a:r>
            <a:r>
              <a:rPr lang="en-US" altLang="zh-CN" sz="2000" dirty="0"/>
              <a:t>)</a:t>
            </a:r>
            <a:r>
              <a:rPr lang="zh-CN" altLang="en-US" sz="2000" dirty="0"/>
              <a:t>为 </a:t>
            </a:r>
            <a:r>
              <a:rPr lang="en-US" altLang="zh-CN" sz="2000" b="1" dirty="0">
                <a:sym typeface="Symbol" panose="05050102010706020507" pitchFamily="18" charset="2"/>
              </a:rPr>
              <a:t></a:t>
            </a:r>
            <a:r>
              <a:rPr lang="en-US" altLang="zh-CN" sz="2000" dirty="0">
                <a:sym typeface="Symbol" panose="05050102010706020507" pitchFamily="18" charset="2"/>
              </a:rPr>
              <a:t> </a:t>
            </a:r>
            <a:r>
              <a:rPr lang="zh-CN" altLang="en-US" sz="2000" dirty="0"/>
              <a:t>在训练语料库中出现的次数。</a:t>
            </a:r>
          </a:p>
          <a:p>
            <a:pPr eaLnBrk="1" hangingPunct="1">
              <a:lnSpc>
                <a:spcPct val="110000"/>
              </a:lnSpc>
              <a:defRPr/>
            </a:pPr>
            <a:r>
              <a:rPr lang="zh-CN" altLang="en-US" sz="2400" dirty="0"/>
              <a:t>模型作用：计算概率。</a:t>
            </a:r>
          </a:p>
          <a:p>
            <a:pPr eaLnBrk="1" hangingPunct="1">
              <a:lnSpc>
                <a:spcPct val="110000"/>
              </a:lnSpc>
              <a:defRPr/>
            </a:pPr>
            <a:r>
              <a:rPr lang="zh-CN" altLang="en-US" sz="2400" dirty="0"/>
              <a:t>模型训练：在训练语料库中统计获得</a:t>
            </a:r>
            <a:r>
              <a:rPr lang="en-US" altLang="zh-CN" sz="2400" dirty="0"/>
              <a:t>n-gram</a:t>
            </a:r>
            <a:r>
              <a:rPr lang="zh-CN" altLang="en-US" sz="2400" dirty="0"/>
              <a:t>的频度信息</a:t>
            </a:r>
          </a:p>
        </p:txBody>
      </p:sp>
      <p:graphicFrame>
        <p:nvGraphicFramePr>
          <p:cNvPr id="14340" name="Object 4">
            <a:extLst>
              <a:ext uri="{FF2B5EF4-FFF2-40B4-BE49-F238E27FC236}">
                <a16:creationId xmlns:a16="http://schemas.microsoft.com/office/drawing/2014/main" id="{A2D40137-93A8-4F6B-B11A-5542DF707DEE}"/>
              </a:ext>
            </a:extLst>
          </p:cNvPr>
          <p:cNvGraphicFramePr>
            <a:graphicFrameLocks noChangeAspect="1"/>
          </p:cNvGraphicFramePr>
          <p:nvPr/>
        </p:nvGraphicFramePr>
        <p:xfrm>
          <a:off x="4849813" y="4799013"/>
          <a:ext cx="3095625" cy="406400"/>
        </p:xfrm>
        <a:graphic>
          <a:graphicData uri="http://schemas.openxmlformats.org/presentationml/2006/ole">
            <mc:AlternateContent xmlns:mc="http://schemas.openxmlformats.org/markup-compatibility/2006">
              <mc:Choice xmlns:v="urn:schemas-microsoft-com:vml" Requires="v">
                <p:oleObj name="公式" r:id="rId3" imgW="1739900" imgH="228600" progId="Equation.3">
                  <p:embed/>
                </p:oleObj>
              </mc:Choice>
              <mc:Fallback>
                <p:oleObj name="公式" r:id="rId3" imgW="1739900" imgH="228600" progId="Equation.3">
                  <p:embed/>
                  <p:pic>
                    <p:nvPicPr>
                      <p:cNvPr id="14340" name="Object 4">
                        <a:extLst>
                          <a:ext uri="{FF2B5EF4-FFF2-40B4-BE49-F238E27FC236}">
                            <a16:creationId xmlns:a16="http://schemas.microsoft.com/office/drawing/2014/main" id="{A2D40137-93A8-4F6B-B11A-5542DF707D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813" y="4799013"/>
                        <a:ext cx="3095625"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1" name="Object 6">
            <a:extLst>
              <a:ext uri="{FF2B5EF4-FFF2-40B4-BE49-F238E27FC236}">
                <a16:creationId xmlns:a16="http://schemas.microsoft.com/office/drawing/2014/main" id="{F047012B-AF0A-47CC-8BE7-2ABDEC7B1D1B}"/>
              </a:ext>
            </a:extLst>
          </p:cNvPr>
          <p:cNvGraphicFramePr>
            <a:graphicFrameLocks noChangeAspect="1"/>
          </p:cNvGraphicFramePr>
          <p:nvPr/>
        </p:nvGraphicFramePr>
        <p:xfrm>
          <a:off x="3892550" y="5403850"/>
          <a:ext cx="3992563" cy="803275"/>
        </p:xfrm>
        <a:graphic>
          <a:graphicData uri="http://schemas.openxmlformats.org/presentationml/2006/ole">
            <mc:AlternateContent xmlns:mc="http://schemas.openxmlformats.org/markup-compatibility/2006">
              <mc:Choice xmlns:v="urn:schemas-microsoft-com:vml" Requires="v">
                <p:oleObj name="公式" r:id="rId5" imgW="2146300" imgH="431800" progId="Equation.3">
                  <p:embed/>
                </p:oleObj>
              </mc:Choice>
              <mc:Fallback>
                <p:oleObj name="公式" r:id="rId5" imgW="2146300" imgH="431800" progId="Equation.3">
                  <p:embed/>
                  <p:pic>
                    <p:nvPicPr>
                      <p:cNvPr id="14341" name="Object 6">
                        <a:extLst>
                          <a:ext uri="{FF2B5EF4-FFF2-40B4-BE49-F238E27FC236}">
                            <a16:creationId xmlns:a16="http://schemas.microsoft.com/office/drawing/2014/main" id="{F047012B-AF0A-47CC-8BE7-2ABDEC7B1D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2550" y="5403850"/>
                        <a:ext cx="3992563" cy="80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2" name="Object 8">
            <a:extLst>
              <a:ext uri="{FF2B5EF4-FFF2-40B4-BE49-F238E27FC236}">
                <a16:creationId xmlns:a16="http://schemas.microsoft.com/office/drawing/2014/main" id="{C35FBB7C-86C0-45DA-9A91-012EC2B78874}"/>
              </a:ext>
            </a:extLst>
          </p:cNvPr>
          <p:cNvGraphicFramePr>
            <a:graphicFrameLocks noChangeAspect="1"/>
          </p:cNvGraphicFramePr>
          <p:nvPr/>
        </p:nvGraphicFramePr>
        <p:xfrm>
          <a:off x="5110163" y="2060575"/>
          <a:ext cx="1971675" cy="406400"/>
        </p:xfrm>
        <a:graphic>
          <a:graphicData uri="http://schemas.openxmlformats.org/presentationml/2006/ole">
            <mc:AlternateContent xmlns:mc="http://schemas.openxmlformats.org/markup-compatibility/2006">
              <mc:Choice xmlns:v="urn:schemas-microsoft-com:vml" Requires="v">
                <p:oleObj name="公式" r:id="rId7" imgW="965200" imgH="228600" progId="Equation.3">
                  <p:embed/>
                </p:oleObj>
              </mc:Choice>
              <mc:Fallback>
                <p:oleObj name="公式" r:id="rId7" imgW="965200" imgH="228600" progId="Equation.3">
                  <p:embed/>
                  <p:pic>
                    <p:nvPicPr>
                      <p:cNvPr id="14342" name="Object 8">
                        <a:extLst>
                          <a:ext uri="{FF2B5EF4-FFF2-40B4-BE49-F238E27FC236}">
                            <a16:creationId xmlns:a16="http://schemas.microsoft.com/office/drawing/2014/main" id="{C35FBB7C-86C0-45DA-9A91-012EC2B7887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10163" y="2060575"/>
                        <a:ext cx="197167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43" name="Object 9">
            <a:extLst>
              <a:ext uri="{FF2B5EF4-FFF2-40B4-BE49-F238E27FC236}">
                <a16:creationId xmlns:a16="http://schemas.microsoft.com/office/drawing/2014/main" id="{6E02679A-EC5A-4BD1-A655-D10147DAA33A}"/>
              </a:ext>
            </a:extLst>
          </p:cNvPr>
          <p:cNvGraphicFramePr>
            <a:graphicFrameLocks noChangeAspect="1"/>
          </p:cNvGraphicFramePr>
          <p:nvPr/>
        </p:nvGraphicFramePr>
        <p:xfrm>
          <a:off x="1465263" y="4845050"/>
          <a:ext cx="2978150" cy="363538"/>
        </p:xfrm>
        <a:graphic>
          <a:graphicData uri="http://schemas.openxmlformats.org/presentationml/2006/ole">
            <mc:AlternateContent xmlns:mc="http://schemas.openxmlformats.org/markup-compatibility/2006">
              <mc:Choice xmlns:v="urn:schemas-microsoft-com:vml" Requires="v">
                <p:oleObj name="公式" r:id="rId9" imgW="1663700" imgH="203200" progId="Equation.3">
                  <p:embed/>
                </p:oleObj>
              </mc:Choice>
              <mc:Fallback>
                <p:oleObj name="公式" r:id="rId9" imgW="1663700" imgH="203200" progId="Equation.3">
                  <p:embed/>
                  <p:pic>
                    <p:nvPicPr>
                      <p:cNvPr id="14343" name="Object 9">
                        <a:extLst>
                          <a:ext uri="{FF2B5EF4-FFF2-40B4-BE49-F238E27FC236}">
                            <a16:creationId xmlns:a16="http://schemas.microsoft.com/office/drawing/2014/main" id="{6E02679A-EC5A-4BD1-A655-D10147DAA33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65263" y="4845050"/>
                        <a:ext cx="2978150"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id="{6BDF068D-517B-4536-9E3D-94D1366CF0ED}"/>
              </a:ext>
            </a:extLst>
          </p:cNvPr>
          <p:cNvSpPr>
            <a:spLocks noGrp="1" noChangeArrowheads="1"/>
          </p:cNvSpPr>
          <p:nvPr>
            <p:ph type="title"/>
          </p:nvPr>
        </p:nvSpPr>
        <p:spPr>
          <a:xfrm>
            <a:off x="1143000" y="1340768"/>
            <a:ext cx="8001000" cy="1216025"/>
          </a:xfrm>
          <a:noFill/>
        </p:spPr>
        <p:txBody>
          <a:bodyPr/>
          <a:lstStyle/>
          <a:p>
            <a:pPr eaLnBrk="1" hangingPunct="1"/>
            <a:r>
              <a:rPr lang="zh-CN" altLang="en-US" b="1" dirty="0"/>
              <a:t>参数训练</a:t>
            </a:r>
          </a:p>
        </p:txBody>
      </p:sp>
      <p:graphicFrame>
        <p:nvGraphicFramePr>
          <p:cNvPr id="16387" name="Object 4">
            <a:extLst>
              <a:ext uri="{FF2B5EF4-FFF2-40B4-BE49-F238E27FC236}">
                <a16:creationId xmlns:a16="http://schemas.microsoft.com/office/drawing/2014/main" id="{BF48013A-D409-4027-BCE7-1FC1BCB917E4}"/>
              </a:ext>
            </a:extLst>
          </p:cNvPr>
          <p:cNvGraphicFramePr>
            <a:graphicFrameLocks noChangeAspect="1"/>
          </p:cNvGraphicFramePr>
          <p:nvPr>
            <p:extLst>
              <p:ext uri="{D42A27DB-BD31-4B8C-83A1-F6EECF244321}">
                <p14:modId xmlns:p14="http://schemas.microsoft.com/office/powerpoint/2010/main" val="629169252"/>
              </p:ext>
            </p:extLst>
          </p:nvPr>
        </p:nvGraphicFramePr>
        <p:xfrm>
          <a:off x="533400" y="2438400"/>
          <a:ext cx="8305800" cy="2671763"/>
        </p:xfrm>
        <a:graphic>
          <a:graphicData uri="http://schemas.openxmlformats.org/presentationml/2006/ole">
            <mc:AlternateContent xmlns:mc="http://schemas.openxmlformats.org/markup-compatibility/2006">
              <mc:Choice xmlns:v="urn:schemas-microsoft-com:vml" Requires="v">
                <p:oleObj name="Picture" r:id="rId2" imgW="5026152" imgH="1382268" progId="Word.Picture.8">
                  <p:embed/>
                </p:oleObj>
              </mc:Choice>
              <mc:Fallback>
                <p:oleObj name="Picture" r:id="rId2" imgW="5026152" imgH="1382268" progId="Word.Picture.8">
                  <p:embed/>
                  <p:pic>
                    <p:nvPicPr>
                      <p:cNvPr id="16387" name="Object 4">
                        <a:extLst>
                          <a:ext uri="{FF2B5EF4-FFF2-40B4-BE49-F238E27FC236}">
                            <a16:creationId xmlns:a16="http://schemas.microsoft.com/office/drawing/2014/main" id="{BF48013A-D409-4027-BCE7-1FC1BCB917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438400"/>
                        <a:ext cx="8305800"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a:extLst>
              <a:ext uri="{FF2B5EF4-FFF2-40B4-BE49-F238E27FC236}">
                <a16:creationId xmlns:a16="http://schemas.microsoft.com/office/drawing/2014/main" id="{15933910-BD66-4DEF-AA33-1412B358ED0A}"/>
              </a:ext>
            </a:extLst>
          </p:cNvPr>
          <p:cNvSpPr>
            <a:spLocks noGrp="1" noChangeArrowheads="1"/>
          </p:cNvSpPr>
          <p:nvPr>
            <p:ph type="title"/>
          </p:nvPr>
        </p:nvSpPr>
        <p:spPr>
          <a:xfrm>
            <a:off x="629444" y="1804338"/>
            <a:ext cx="8001000" cy="1216025"/>
          </a:xfrm>
          <a:noFill/>
        </p:spPr>
        <p:txBody>
          <a:bodyPr/>
          <a:lstStyle/>
          <a:p>
            <a:pPr eaLnBrk="1" hangingPunct="1"/>
            <a:r>
              <a:rPr lang="en-US" altLang="zh-CN" sz="2800" b="1" dirty="0"/>
              <a:t>N</a:t>
            </a:r>
            <a:r>
              <a:rPr lang="zh-CN" altLang="en-US" sz="2800" b="1" dirty="0"/>
              <a:t>的选择：可靠性 </a:t>
            </a:r>
            <a:r>
              <a:rPr lang="en-US" altLang="zh-CN" sz="2800" b="1" dirty="0"/>
              <a:t>vs. </a:t>
            </a:r>
            <a:r>
              <a:rPr lang="zh-CN" altLang="en-US" sz="2800" b="1" dirty="0"/>
              <a:t>辨别力</a:t>
            </a:r>
          </a:p>
        </p:txBody>
      </p:sp>
      <p:sp>
        <p:nvSpPr>
          <p:cNvPr id="17411" name="Rectangle 3">
            <a:extLst>
              <a:ext uri="{FF2B5EF4-FFF2-40B4-BE49-F238E27FC236}">
                <a16:creationId xmlns:a16="http://schemas.microsoft.com/office/drawing/2014/main" id="{90235F0B-6B6A-4A1C-97F6-A86CDA6350C2}"/>
              </a:ext>
            </a:extLst>
          </p:cNvPr>
          <p:cNvSpPr txBox="1">
            <a:spLocks noChangeArrowheads="1"/>
          </p:cNvSpPr>
          <p:nvPr/>
        </p:nvSpPr>
        <p:spPr bwMode="auto">
          <a:xfrm>
            <a:off x="684213" y="3041650"/>
            <a:ext cx="7891462"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buFont typeface="Wingdings" panose="05000000000000000000" pitchFamily="2" charset="2"/>
              <a:buNone/>
            </a:pPr>
            <a:r>
              <a:rPr lang="en-US" altLang="zh-CN" dirty="0"/>
              <a:t>“</a:t>
            </a:r>
            <a:r>
              <a:rPr lang="zh-CN" altLang="en-US" dirty="0"/>
              <a:t>我	正在	   </a:t>
            </a:r>
            <a:r>
              <a:rPr lang="en-US" altLang="zh-CN" dirty="0"/>
              <a:t>________ ”</a:t>
            </a:r>
          </a:p>
          <a:p>
            <a:pPr eaLnBrk="1" hangingPunct="1">
              <a:buFont typeface="Wingdings" panose="05000000000000000000" pitchFamily="2" charset="2"/>
              <a:buNone/>
            </a:pPr>
            <a:r>
              <a:rPr lang="en-US" altLang="zh-CN" dirty="0"/>
              <a:t>		</a:t>
            </a:r>
            <a:r>
              <a:rPr lang="zh-CN" altLang="en-US" sz="2800" i="1" dirty="0"/>
              <a:t>讲课 </a:t>
            </a:r>
            <a:r>
              <a:rPr lang="en-US" altLang="zh-CN" sz="2800" i="1" dirty="0"/>
              <a:t>? </a:t>
            </a:r>
            <a:r>
              <a:rPr lang="zh-CN" altLang="en-US" sz="2800" i="1" dirty="0"/>
              <a:t>图书馆 </a:t>
            </a:r>
            <a:r>
              <a:rPr lang="en-US" altLang="zh-CN" sz="2800" i="1" dirty="0"/>
              <a:t>? </a:t>
            </a:r>
            <a:r>
              <a:rPr lang="zh-CN" altLang="en-US" sz="2800" i="1" dirty="0"/>
              <a:t>听课 </a:t>
            </a:r>
            <a:r>
              <a:rPr lang="en-US" altLang="zh-CN" sz="2800" i="1" dirty="0"/>
              <a:t>? </a:t>
            </a:r>
            <a:r>
              <a:rPr lang="zh-CN" altLang="en-US" sz="2800" i="1" dirty="0"/>
              <a:t>学习 </a:t>
            </a:r>
            <a:r>
              <a:rPr lang="en-US" altLang="zh-CN" sz="2800" i="1" dirty="0"/>
              <a:t>? </a:t>
            </a:r>
            <a:r>
              <a:rPr lang="zh-CN" altLang="en-US" sz="2800" i="1" dirty="0"/>
              <a:t>借书 </a:t>
            </a:r>
            <a:r>
              <a:rPr lang="en-US" altLang="zh-CN" sz="2800" i="1" dirty="0"/>
              <a:t>?……</a:t>
            </a:r>
          </a:p>
          <a:p>
            <a:pPr eaLnBrk="1" hangingPunct="1">
              <a:buFont typeface="Wingdings" panose="05000000000000000000" pitchFamily="2" charset="2"/>
              <a:buNone/>
            </a:pPr>
            <a:endParaRPr lang="en-US" altLang="zh-CN" sz="2800" i="1" dirty="0"/>
          </a:p>
          <a:p>
            <a:pPr eaLnBrk="1" hangingPunct="1">
              <a:buFont typeface="Wingdings" panose="05000000000000000000" pitchFamily="2" charset="2"/>
              <a:buNone/>
            </a:pPr>
            <a:r>
              <a:rPr lang="en-US" altLang="zh-CN" dirty="0"/>
              <a:t>“</a:t>
            </a:r>
            <a:r>
              <a:rPr lang="zh-CN" altLang="en-US" dirty="0"/>
              <a:t>我	正在   图书馆 	</a:t>
            </a:r>
            <a:r>
              <a:rPr lang="en-US" altLang="zh-CN" dirty="0"/>
              <a:t>________”</a:t>
            </a:r>
          </a:p>
          <a:p>
            <a:pPr eaLnBrk="1" hangingPunct="1">
              <a:buFont typeface="Wingdings" panose="05000000000000000000" pitchFamily="2" charset="2"/>
              <a:buNone/>
            </a:pPr>
            <a:r>
              <a:rPr lang="en-US" altLang="zh-CN" sz="2800" i="1" dirty="0"/>
              <a:t>		</a:t>
            </a:r>
            <a:r>
              <a:rPr lang="zh-CN" altLang="en-US" sz="2800" i="1" dirty="0"/>
              <a:t>学习 </a:t>
            </a:r>
            <a:r>
              <a:rPr lang="en-US" altLang="zh-CN" sz="2800" i="1" dirty="0"/>
              <a:t>?  </a:t>
            </a:r>
            <a:r>
              <a:rPr lang="zh-CN" altLang="en-US" sz="2800" i="1" dirty="0"/>
              <a:t>借书 </a:t>
            </a:r>
            <a:r>
              <a:rPr lang="en-US" altLang="zh-CN" sz="2800" i="1" dirty="0"/>
              <a:t>?…… </a:t>
            </a:r>
          </a:p>
          <a:p>
            <a:pPr eaLnBrk="1" hangingPunct="1">
              <a:buFont typeface="Wingdings" panose="05000000000000000000" pitchFamily="2" charset="2"/>
              <a:buNone/>
            </a:pPr>
            <a:endParaRPr lang="en-US" altLang="zh-CN" sz="2800" i="1" dirty="0"/>
          </a:p>
          <a:p>
            <a:pPr eaLnBrk="1" hangingPunct="1">
              <a:buFont typeface="Wingdings" panose="05000000000000000000" pitchFamily="2" charset="2"/>
              <a:buNone/>
            </a:pPr>
            <a:endParaRPr lang="en-US" altLang="zh-CN"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a:extLst>
              <a:ext uri="{FF2B5EF4-FFF2-40B4-BE49-F238E27FC236}">
                <a16:creationId xmlns:a16="http://schemas.microsoft.com/office/drawing/2014/main" id="{2883B13F-C79D-4C5D-92C1-F325023DFA0C}"/>
              </a:ext>
            </a:extLst>
          </p:cNvPr>
          <p:cNvSpPr>
            <a:spLocks noGrp="1" noChangeArrowheads="1"/>
          </p:cNvSpPr>
          <p:nvPr>
            <p:ph type="title"/>
          </p:nvPr>
        </p:nvSpPr>
        <p:spPr>
          <a:noFill/>
        </p:spPr>
        <p:txBody>
          <a:bodyPr/>
          <a:lstStyle/>
          <a:p>
            <a:pPr eaLnBrk="1" hangingPunct="1"/>
            <a:r>
              <a:rPr lang="en-US" altLang="zh-CN" b="1"/>
              <a:t>N</a:t>
            </a:r>
            <a:r>
              <a:rPr lang="zh-CN" altLang="en-US" b="1"/>
              <a:t>的选择：可靠性 </a:t>
            </a:r>
            <a:r>
              <a:rPr lang="en-US" altLang="zh-CN" b="1"/>
              <a:t>vs. </a:t>
            </a:r>
            <a:r>
              <a:rPr lang="zh-CN" altLang="en-US" b="1"/>
              <a:t>辨别力</a:t>
            </a:r>
          </a:p>
        </p:txBody>
      </p:sp>
      <p:sp>
        <p:nvSpPr>
          <p:cNvPr id="18435" name="Rectangle 3">
            <a:extLst>
              <a:ext uri="{FF2B5EF4-FFF2-40B4-BE49-F238E27FC236}">
                <a16:creationId xmlns:a16="http://schemas.microsoft.com/office/drawing/2014/main" id="{FF2279A0-B7EE-4A81-A81B-6E44893BA92A}"/>
              </a:ext>
            </a:extLst>
          </p:cNvPr>
          <p:cNvSpPr txBox="1">
            <a:spLocks noChangeArrowheads="1"/>
          </p:cNvSpPr>
          <p:nvPr/>
        </p:nvSpPr>
        <p:spPr bwMode="auto">
          <a:xfrm>
            <a:off x="395288" y="1917700"/>
            <a:ext cx="8424862" cy="417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dirty="0"/>
              <a:t>更大的 </a:t>
            </a:r>
            <a:r>
              <a:rPr lang="en-US" altLang="zh-CN" dirty="0"/>
              <a:t>N: </a:t>
            </a:r>
            <a:r>
              <a:rPr lang="zh-CN" altLang="en-US" dirty="0"/>
              <a:t>对下一个词出现的约束性信息更多，更大的辨别力</a:t>
            </a:r>
          </a:p>
          <a:p>
            <a:pPr eaLnBrk="1" hangingPunct="1"/>
            <a:r>
              <a:rPr lang="zh-CN" altLang="en-US" dirty="0"/>
              <a:t>更小的</a:t>
            </a:r>
            <a:r>
              <a:rPr lang="en-US" altLang="zh-CN" dirty="0"/>
              <a:t>N:  </a:t>
            </a:r>
            <a:r>
              <a:rPr lang="zh-CN" altLang="en-US" dirty="0"/>
              <a:t>在训练语料库中出现的次数更多，更可靠的统计结果，更高的可靠性</a:t>
            </a:r>
            <a:r>
              <a:rPr lang="zh-CN" altLang="en-US" b="1" dirty="0"/>
              <a:t> </a:t>
            </a:r>
          </a:p>
          <a:p>
            <a:pPr eaLnBrk="1" hangingPunct="1"/>
            <a:r>
              <a:rPr lang="zh-CN" altLang="en-US" dirty="0"/>
              <a:t>可靠性和可区别性成反比，需要折中。</a:t>
            </a:r>
          </a:p>
          <a:p>
            <a:pPr eaLnBrk="1" hangingPunct="1"/>
            <a:endParaRPr lang="en-US" altLang="zh-CN"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a:extLst>
              <a:ext uri="{FF2B5EF4-FFF2-40B4-BE49-F238E27FC236}">
                <a16:creationId xmlns:a16="http://schemas.microsoft.com/office/drawing/2014/main" id="{4C10DB2E-E690-4BA8-865A-D73E3A2F5374}"/>
              </a:ext>
            </a:extLst>
          </p:cNvPr>
          <p:cNvSpPr>
            <a:spLocks noGrp="1" noChangeArrowheads="1"/>
          </p:cNvSpPr>
          <p:nvPr>
            <p:ph type="title"/>
          </p:nvPr>
        </p:nvSpPr>
        <p:spPr>
          <a:noFill/>
        </p:spPr>
        <p:txBody>
          <a:bodyPr/>
          <a:lstStyle/>
          <a:p>
            <a:pPr eaLnBrk="1" hangingPunct="1"/>
            <a:r>
              <a:rPr lang="en-US" altLang="zh-CN" b="1"/>
              <a:t>N</a:t>
            </a:r>
            <a:r>
              <a:rPr lang="zh-CN" altLang="en-US" b="1"/>
              <a:t>的选择</a:t>
            </a:r>
          </a:p>
        </p:txBody>
      </p:sp>
      <p:sp>
        <p:nvSpPr>
          <p:cNvPr id="19459" name="Rectangle 2">
            <a:extLst>
              <a:ext uri="{FF2B5EF4-FFF2-40B4-BE49-F238E27FC236}">
                <a16:creationId xmlns:a16="http://schemas.microsoft.com/office/drawing/2014/main" id="{6D58AF69-1D61-47E6-9DB5-5916296586B7}"/>
              </a:ext>
            </a:extLst>
          </p:cNvPr>
          <p:cNvSpPr txBox="1">
            <a:spLocks noChangeArrowheads="1"/>
          </p:cNvSpPr>
          <p:nvPr/>
        </p:nvSpPr>
        <p:spPr bwMode="auto">
          <a:xfrm>
            <a:off x="685800" y="1857375"/>
            <a:ext cx="77724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br>
              <a:rPr lang="zh-CN" altLang="en-US" sz="2800" b="1">
                <a:solidFill>
                  <a:schemeClr val="tx2"/>
                </a:solidFill>
              </a:rPr>
            </a:br>
            <a:br>
              <a:rPr lang="zh-CN" altLang="en-US" sz="2800" b="1" i="1">
                <a:solidFill>
                  <a:schemeClr val="tx2"/>
                </a:solidFill>
              </a:rPr>
            </a:br>
            <a:r>
              <a:rPr lang="zh-CN" altLang="en-US" sz="2800" b="1">
                <a:solidFill>
                  <a:schemeClr val="tx2"/>
                </a:solidFill>
              </a:rPr>
              <a:t>假设词表中词的个数 </a:t>
            </a:r>
            <a:r>
              <a:rPr lang="en-US" altLang="zh-CN" sz="2800" b="1">
                <a:solidFill>
                  <a:schemeClr val="tx2"/>
                </a:solidFill>
                <a:latin typeface="Times New Roman" panose="02020603050405020304" pitchFamily="18" charset="0"/>
                <a:cs typeface="Times New Roman" panose="02020603050405020304" pitchFamily="18" charset="0"/>
              </a:rPr>
              <a:t>|V| = 20,000 </a:t>
            </a:r>
            <a:r>
              <a:rPr lang="zh-CN" altLang="en-US" sz="2800" b="1">
                <a:solidFill>
                  <a:schemeClr val="tx2"/>
                </a:solidFill>
              </a:rPr>
              <a:t>词</a:t>
            </a:r>
          </a:p>
        </p:txBody>
      </p:sp>
      <p:graphicFrame>
        <p:nvGraphicFramePr>
          <p:cNvPr id="35" name="Group 3">
            <a:extLst>
              <a:ext uri="{FF2B5EF4-FFF2-40B4-BE49-F238E27FC236}">
                <a16:creationId xmlns:a16="http://schemas.microsoft.com/office/drawing/2014/main" id="{8EB47FD1-9672-4D9C-BC38-2873505471F2}"/>
              </a:ext>
            </a:extLst>
          </p:cNvPr>
          <p:cNvGraphicFramePr>
            <a:graphicFrameLocks noGrp="1"/>
          </p:cNvGraphicFramePr>
          <p:nvPr/>
        </p:nvGraphicFramePr>
        <p:xfrm>
          <a:off x="762000" y="2971800"/>
          <a:ext cx="7696200" cy="2978152"/>
        </p:xfrm>
        <a:graphic>
          <a:graphicData uri="http://schemas.openxmlformats.org/drawingml/2006/table">
            <a:tbl>
              <a:tblPr/>
              <a:tblGrid>
                <a:gridCol w="2324100">
                  <a:extLst>
                    <a:ext uri="{9D8B030D-6E8A-4147-A177-3AD203B41FA5}">
                      <a16:colId xmlns:a16="http://schemas.microsoft.com/office/drawing/2014/main" val="20000"/>
                    </a:ext>
                  </a:extLst>
                </a:gridCol>
                <a:gridCol w="5372100">
                  <a:extLst>
                    <a:ext uri="{9D8B030D-6E8A-4147-A177-3AD203B41FA5}">
                      <a16:colId xmlns:a16="http://schemas.microsoft.com/office/drawing/2014/main" val="20001"/>
                    </a:ext>
                  </a:extLst>
                </a:gridCol>
              </a:tblGrid>
              <a:tr h="744538">
                <a:tc>
                  <a:txBody>
                    <a:bodyPr/>
                    <a:lstStyle>
                      <a:lvl1pPr>
                        <a:lnSpc>
                          <a:spcPct val="120000"/>
                        </a:lnSpc>
                        <a:spcBef>
                          <a:spcPct val="20000"/>
                        </a:spcBef>
                        <a:buClr>
                          <a:srgbClr val="FF3300"/>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lnSpc>
                          <a:spcPct val="120000"/>
                        </a:lnSpc>
                        <a:spcBef>
                          <a:spcPct val="20000"/>
                        </a:spcBef>
                        <a:buClr>
                          <a:srgbClr val="FF3300"/>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lnSpc>
                          <a:spcPct val="120000"/>
                        </a:lnSpc>
                        <a:spcBef>
                          <a:spcPct val="20000"/>
                        </a:spcBef>
                        <a:buClr>
                          <a:srgbClr val="FF3300"/>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rgbClr val="FF3300"/>
                        </a:buClr>
                        <a:buSzTx/>
                        <a:buFont typeface="Wingdings" panose="05000000000000000000" pitchFamily="2" charset="2"/>
                        <a:buNone/>
                        <a:tabLst/>
                      </a:pPr>
                      <a:r>
                        <a:rPr kumimoji="0" lang="en-US" altLang="zh-CN" sz="2400" b="1" i="1"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FF3300"/>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lnSpc>
                          <a:spcPct val="120000"/>
                        </a:lnSpc>
                        <a:spcBef>
                          <a:spcPct val="20000"/>
                        </a:spcBef>
                        <a:buClr>
                          <a:srgbClr val="FF3300"/>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lnSpc>
                          <a:spcPct val="120000"/>
                        </a:lnSpc>
                        <a:spcBef>
                          <a:spcPct val="20000"/>
                        </a:spcBef>
                        <a:buClr>
                          <a:srgbClr val="FF3300"/>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
                          <a:srgbClr val="FF3300"/>
                        </a:buClr>
                        <a:buSzTx/>
                        <a:buFont typeface="Wingdings" panose="05000000000000000000" pitchFamily="2" charset="2"/>
                        <a:buNone/>
                        <a:tabLst/>
                      </a:pPr>
                      <a:r>
                        <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所有可能的</a:t>
                      </a: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n-gram</a:t>
                      </a:r>
                      <a:r>
                        <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的个数</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44538">
                <a:tc>
                  <a:txBody>
                    <a:bodyPr/>
                    <a:lstStyle>
                      <a:lvl1pPr>
                        <a:lnSpc>
                          <a:spcPct val="120000"/>
                        </a:lnSpc>
                        <a:spcBef>
                          <a:spcPct val="20000"/>
                        </a:spcBef>
                        <a:buClr>
                          <a:srgbClr val="FF3300"/>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lnSpc>
                          <a:spcPct val="120000"/>
                        </a:lnSpc>
                        <a:spcBef>
                          <a:spcPct val="20000"/>
                        </a:spcBef>
                        <a:buClr>
                          <a:srgbClr val="FF3300"/>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lnSpc>
                          <a:spcPct val="120000"/>
                        </a:lnSpc>
                        <a:spcBef>
                          <a:spcPct val="20000"/>
                        </a:spcBef>
                        <a:buClr>
                          <a:srgbClr val="FF3300"/>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
                          <a:srgbClr val="FF3300"/>
                        </a:buClr>
                        <a:buSzTx/>
                        <a:buFont typeface="Wingdings" panose="05000000000000000000" pitchFamily="2" charset="2"/>
                        <a:buNone/>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 (bigrams)</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FF3300"/>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lnSpc>
                          <a:spcPct val="120000"/>
                        </a:lnSpc>
                        <a:spcBef>
                          <a:spcPct val="20000"/>
                        </a:spcBef>
                        <a:buClr>
                          <a:srgbClr val="FF3300"/>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lnSpc>
                          <a:spcPct val="120000"/>
                        </a:lnSpc>
                        <a:spcBef>
                          <a:spcPct val="20000"/>
                        </a:spcBef>
                        <a:buClr>
                          <a:srgbClr val="FF3300"/>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
                          <a:srgbClr val="FF3300"/>
                        </a:buClr>
                        <a:buSzTx/>
                        <a:buFont typeface="Wingdings" panose="05000000000000000000" pitchFamily="2" charset="2"/>
                        <a:buNone/>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400,000,000</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44538">
                <a:tc>
                  <a:txBody>
                    <a:bodyPr/>
                    <a:lstStyle>
                      <a:lvl1pPr>
                        <a:lnSpc>
                          <a:spcPct val="120000"/>
                        </a:lnSpc>
                        <a:spcBef>
                          <a:spcPct val="20000"/>
                        </a:spcBef>
                        <a:buClr>
                          <a:srgbClr val="FF3300"/>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lnSpc>
                          <a:spcPct val="120000"/>
                        </a:lnSpc>
                        <a:spcBef>
                          <a:spcPct val="20000"/>
                        </a:spcBef>
                        <a:buClr>
                          <a:srgbClr val="FF3300"/>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lnSpc>
                          <a:spcPct val="120000"/>
                        </a:lnSpc>
                        <a:spcBef>
                          <a:spcPct val="20000"/>
                        </a:spcBef>
                        <a:buClr>
                          <a:srgbClr val="FF3300"/>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
                          <a:srgbClr val="FF3300"/>
                        </a:buClr>
                        <a:buSzTx/>
                        <a:buFont typeface="Wingdings" panose="05000000000000000000" pitchFamily="2" charset="2"/>
                        <a:buNone/>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 (trigrams)</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FF3300"/>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lnSpc>
                          <a:spcPct val="120000"/>
                        </a:lnSpc>
                        <a:spcBef>
                          <a:spcPct val="20000"/>
                        </a:spcBef>
                        <a:buClr>
                          <a:srgbClr val="FF3300"/>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lnSpc>
                          <a:spcPct val="120000"/>
                        </a:lnSpc>
                        <a:spcBef>
                          <a:spcPct val="20000"/>
                        </a:spcBef>
                        <a:buClr>
                          <a:srgbClr val="FF3300"/>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
                          <a:srgbClr val="FF3300"/>
                        </a:buClr>
                        <a:buSzTx/>
                        <a:buFont typeface="Wingdings" panose="05000000000000000000" pitchFamily="2" charset="2"/>
                        <a:buNone/>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8,000,000,000,000</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44538">
                <a:tc>
                  <a:txBody>
                    <a:bodyPr/>
                    <a:lstStyle>
                      <a:lvl1pPr>
                        <a:lnSpc>
                          <a:spcPct val="120000"/>
                        </a:lnSpc>
                        <a:spcBef>
                          <a:spcPct val="20000"/>
                        </a:spcBef>
                        <a:buClr>
                          <a:srgbClr val="FF3300"/>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lnSpc>
                          <a:spcPct val="120000"/>
                        </a:lnSpc>
                        <a:spcBef>
                          <a:spcPct val="20000"/>
                        </a:spcBef>
                        <a:buClr>
                          <a:srgbClr val="FF3300"/>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lnSpc>
                          <a:spcPct val="120000"/>
                        </a:lnSpc>
                        <a:spcBef>
                          <a:spcPct val="20000"/>
                        </a:spcBef>
                        <a:buClr>
                          <a:srgbClr val="FF3300"/>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
                          <a:srgbClr val="FF3300"/>
                        </a:buClr>
                        <a:buSzTx/>
                        <a:buFont typeface="Wingdings" panose="05000000000000000000" pitchFamily="2" charset="2"/>
                        <a:buNone/>
                        <a:tabLst/>
                      </a:pPr>
                      <a:r>
                        <a:rPr kumimoji="0" lang="en-US" altLang="zh-CN"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 (4-grams)</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buClr>
                          <a:srgbClr val="FF3300"/>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lnSpc>
                          <a:spcPct val="120000"/>
                        </a:lnSpc>
                        <a:spcBef>
                          <a:spcPct val="20000"/>
                        </a:spcBef>
                        <a:buClr>
                          <a:srgbClr val="FF3300"/>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2pPr>
                      <a:lvl3pPr>
                        <a:lnSpc>
                          <a:spcPct val="120000"/>
                        </a:lnSpc>
                        <a:spcBef>
                          <a:spcPct val="20000"/>
                        </a:spcBef>
                        <a:buClr>
                          <a:srgbClr val="FF3300"/>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3pPr>
                      <a:lvl4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4pPr>
                      <a:lvl5pPr>
                        <a:spcBef>
                          <a:spcPct val="20000"/>
                        </a:spcBef>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rgbClr val="FF3300"/>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
                          <a:srgbClr val="FF3300"/>
                        </a:buClr>
                        <a:buSzTx/>
                        <a:buFont typeface="Wingdings" panose="05000000000000000000" pitchFamily="2" charset="2"/>
                        <a:buNone/>
                        <a:tabLst/>
                      </a:pPr>
                      <a:r>
                        <a:rPr kumimoji="0" lang="en-US" altLang="zh-CN" sz="24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 x 10</a:t>
                      </a:r>
                      <a:r>
                        <a:rPr kumimoji="0" lang="en-US" altLang="zh-CN" sz="2400" b="1" i="0" u="none" strike="noStrike" cap="none" normalizeH="0" baseline="3000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17</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a:extLst>
              <a:ext uri="{FF2B5EF4-FFF2-40B4-BE49-F238E27FC236}">
                <a16:creationId xmlns:a16="http://schemas.microsoft.com/office/drawing/2014/main" id="{103C6317-F202-41EA-99A1-D2B53223F5DE}"/>
              </a:ext>
            </a:extLst>
          </p:cNvPr>
          <p:cNvSpPr>
            <a:spLocks noGrp="1" noChangeArrowheads="1"/>
          </p:cNvSpPr>
          <p:nvPr>
            <p:ph type="title"/>
          </p:nvPr>
        </p:nvSpPr>
        <p:spPr>
          <a:noFill/>
        </p:spPr>
        <p:txBody>
          <a:bodyPr/>
          <a:lstStyle/>
          <a:p>
            <a:pPr eaLnBrk="1" hangingPunct="1"/>
            <a:r>
              <a:rPr lang="zh-CN" altLang="en-US" sz="2800" b="1" dirty="0"/>
              <a:t>统计语言模型小结</a:t>
            </a:r>
          </a:p>
        </p:txBody>
      </p:sp>
      <p:sp>
        <p:nvSpPr>
          <p:cNvPr id="20483" name="Rectangle 3">
            <a:extLst>
              <a:ext uri="{FF2B5EF4-FFF2-40B4-BE49-F238E27FC236}">
                <a16:creationId xmlns:a16="http://schemas.microsoft.com/office/drawing/2014/main" id="{39B56A90-4602-4D79-8D28-C687FCDE1C11}"/>
              </a:ext>
            </a:extLst>
          </p:cNvPr>
          <p:cNvSpPr txBox="1">
            <a:spLocks noChangeArrowheads="1"/>
          </p:cNvSpPr>
          <p:nvPr/>
        </p:nvSpPr>
        <p:spPr bwMode="auto">
          <a:xfrm>
            <a:off x="395288" y="1916113"/>
            <a:ext cx="8713787" cy="439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dirty="0"/>
              <a:t>符号串：</a:t>
            </a:r>
          </a:p>
          <a:p>
            <a:pPr eaLnBrk="1" hangingPunct="1"/>
            <a:r>
              <a:rPr lang="zh-CN" altLang="en-US" sz="2800" dirty="0"/>
              <a:t>词    在句子中的上下文</a:t>
            </a:r>
            <a:r>
              <a:rPr lang="en-US" altLang="zh-CN" sz="2800" dirty="0"/>
              <a:t>(context)</a:t>
            </a:r>
            <a:r>
              <a:rPr lang="zh-CN" altLang="en-US" sz="2800" dirty="0"/>
              <a:t>或历史</a:t>
            </a:r>
            <a:r>
              <a:rPr lang="en-US" altLang="zh-CN" sz="2800" dirty="0"/>
              <a:t>(history)</a:t>
            </a:r>
          </a:p>
          <a:p>
            <a:pPr eaLnBrk="1" hangingPunct="1"/>
            <a:endParaRPr lang="en-US" altLang="zh-CN" sz="2800" dirty="0"/>
          </a:p>
          <a:p>
            <a:pPr eaLnBrk="1" hangingPunct="1"/>
            <a:r>
              <a:rPr lang="zh-CN" altLang="en-US" sz="2800" dirty="0"/>
              <a:t>语言模型：描述语言句子的概率分布</a:t>
            </a:r>
            <a:r>
              <a:rPr lang="en-US" altLang="zh-CN" sz="2800" i="1" dirty="0"/>
              <a:t>P</a:t>
            </a:r>
            <a:r>
              <a:rPr lang="en-US" altLang="zh-CN" sz="2800" dirty="0"/>
              <a:t>(</a:t>
            </a:r>
            <a:r>
              <a:rPr lang="en-US" altLang="zh-CN" sz="2800" i="1" dirty="0"/>
              <a:t>S</a:t>
            </a:r>
            <a:r>
              <a:rPr lang="en-US" altLang="zh-CN" sz="2800" dirty="0"/>
              <a:t>)</a:t>
            </a:r>
          </a:p>
          <a:p>
            <a:pPr eaLnBrk="1" hangingPunct="1"/>
            <a:r>
              <a:rPr lang="zh-CN" altLang="en-US" sz="2800" dirty="0"/>
              <a:t>句子概率的计算</a:t>
            </a:r>
          </a:p>
          <a:p>
            <a:pPr eaLnBrk="1" hangingPunct="1"/>
            <a:endParaRPr lang="zh-CN" altLang="en-US" sz="2800" dirty="0"/>
          </a:p>
          <a:p>
            <a:pPr eaLnBrk="1" hangingPunct="1"/>
            <a:endParaRPr lang="zh-CN" altLang="en-US" sz="2800" dirty="0"/>
          </a:p>
          <a:p>
            <a:pPr eaLnBrk="1" hangingPunct="1"/>
            <a:r>
              <a:rPr lang="zh-CN" altLang="en-US" sz="2800" dirty="0"/>
              <a:t>上下文历史太长将导致无法计算</a:t>
            </a:r>
          </a:p>
        </p:txBody>
      </p:sp>
      <p:graphicFrame>
        <p:nvGraphicFramePr>
          <p:cNvPr id="20484" name="Object 8">
            <a:extLst>
              <a:ext uri="{FF2B5EF4-FFF2-40B4-BE49-F238E27FC236}">
                <a16:creationId xmlns:a16="http://schemas.microsoft.com/office/drawing/2014/main" id="{582BC2F3-96F2-42C2-9282-3BF60DF9AFD5}"/>
              </a:ext>
            </a:extLst>
          </p:cNvPr>
          <p:cNvGraphicFramePr>
            <a:graphicFrameLocks noChangeAspect="1"/>
          </p:cNvGraphicFramePr>
          <p:nvPr/>
        </p:nvGraphicFramePr>
        <p:xfrm>
          <a:off x="1403350" y="4652963"/>
          <a:ext cx="5957888" cy="846137"/>
        </p:xfrm>
        <a:graphic>
          <a:graphicData uri="http://schemas.openxmlformats.org/presentationml/2006/ole">
            <mc:AlternateContent xmlns:mc="http://schemas.openxmlformats.org/markup-compatibility/2006">
              <mc:Choice xmlns:v="urn:schemas-microsoft-com:vml" Requires="v">
                <p:oleObj name="公式" r:id="rId2" imgW="3035300" imgH="431800" progId="Equation.3">
                  <p:embed/>
                </p:oleObj>
              </mc:Choice>
              <mc:Fallback>
                <p:oleObj name="公式" r:id="rId2" imgW="3035300" imgH="431800" progId="Equation.3">
                  <p:embed/>
                  <p:pic>
                    <p:nvPicPr>
                      <p:cNvPr id="20484" name="Object 8">
                        <a:extLst>
                          <a:ext uri="{FF2B5EF4-FFF2-40B4-BE49-F238E27FC236}">
                            <a16:creationId xmlns:a16="http://schemas.microsoft.com/office/drawing/2014/main" id="{582BC2F3-96F2-42C2-9282-3BF60DF9A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4652963"/>
                        <a:ext cx="5957888" cy="846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5" name="Object 11">
            <a:extLst>
              <a:ext uri="{FF2B5EF4-FFF2-40B4-BE49-F238E27FC236}">
                <a16:creationId xmlns:a16="http://schemas.microsoft.com/office/drawing/2014/main" id="{9500933E-FCF7-4934-8B24-AC85E8652C86}"/>
              </a:ext>
            </a:extLst>
          </p:cNvPr>
          <p:cNvGraphicFramePr>
            <a:graphicFrameLocks noChangeAspect="1"/>
          </p:cNvGraphicFramePr>
          <p:nvPr/>
        </p:nvGraphicFramePr>
        <p:xfrm>
          <a:off x="2266950" y="2924175"/>
          <a:ext cx="3241675" cy="582613"/>
        </p:xfrm>
        <a:graphic>
          <a:graphicData uri="http://schemas.openxmlformats.org/presentationml/2006/ole">
            <mc:AlternateContent xmlns:mc="http://schemas.openxmlformats.org/markup-compatibility/2006">
              <mc:Choice xmlns:v="urn:schemas-microsoft-com:vml" Requires="v">
                <p:oleObj name="公式" r:id="rId4" imgW="1346200" imgH="241300" progId="Equation.3">
                  <p:embed/>
                </p:oleObj>
              </mc:Choice>
              <mc:Fallback>
                <p:oleObj name="公式" r:id="rId4" imgW="1346200" imgH="241300" progId="Equation.3">
                  <p:embed/>
                  <p:pic>
                    <p:nvPicPr>
                      <p:cNvPr id="20485" name="Object 11">
                        <a:extLst>
                          <a:ext uri="{FF2B5EF4-FFF2-40B4-BE49-F238E27FC236}">
                            <a16:creationId xmlns:a16="http://schemas.microsoft.com/office/drawing/2014/main" id="{9500933E-FCF7-4934-8B24-AC85E8652C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6950" y="2924175"/>
                        <a:ext cx="3241675"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6" name="Object 13">
            <a:extLst>
              <a:ext uri="{FF2B5EF4-FFF2-40B4-BE49-F238E27FC236}">
                <a16:creationId xmlns:a16="http://schemas.microsoft.com/office/drawing/2014/main" id="{6FD49773-AA2C-4A43-95B1-D6CBFC8FB81A}"/>
              </a:ext>
            </a:extLst>
          </p:cNvPr>
          <p:cNvGraphicFramePr>
            <a:graphicFrameLocks noChangeAspect="1"/>
          </p:cNvGraphicFramePr>
          <p:nvPr/>
        </p:nvGraphicFramePr>
        <p:xfrm>
          <a:off x="2403475" y="1776413"/>
          <a:ext cx="2312988" cy="644525"/>
        </p:xfrm>
        <a:graphic>
          <a:graphicData uri="http://schemas.openxmlformats.org/presentationml/2006/ole">
            <mc:AlternateContent xmlns:mc="http://schemas.openxmlformats.org/markup-compatibility/2006">
              <mc:Choice xmlns:v="urn:schemas-microsoft-com:vml" Requires="v">
                <p:oleObj name="公式" r:id="rId6" imgW="1142504" imgH="317362" progId="Equation.3">
                  <p:embed/>
                </p:oleObj>
              </mc:Choice>
              <mc:Fallback>
                <p:oleObj name="公式" r:id="rId6" imgW="1142504" imgH="317362" progId="Equation.3">
                  <p:embed/>
                  <p:pic>
                    <p:nvPicPr>
                      <p:cNvPr id="20486" name="Object 13">
                        <a:extLst>
                          <a:ext uri="{FF2B5EF4-FFF2-40B4-BE49-F238E27FC236}">
                            <a16:creationId xmlns:a16="http://schemas.microsoft.com/office/drawing/2014/main" id="{6FD49773-AA2C-4A43-95B1-D6CBFC8FB8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3475" y="1776413"/>
                        <a:ext cx="2312988"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7" name="Object 14">
            <a:extLst>
              <a:ext uri="{FF2B5EF4-FFF2-40B4-BE49-F238E27FC236}">
                <a16:creationId xmlns:a16="http://schemas.microsoft.com/office/drawing/2014/main" id="{55BFFC0B-E6B1-47C4-8975-E32B450A2DB0}"/>
              </a:ext>
            </a:extLst>
          </p:cNvPr>
          <p:cNvGraphicFramePr>
            <a:graphicFrameLocks noChangeAspect="1"/>
          </p:cNvGraphicFramePr>
          <p:nvPr/>
        </p:nvGraphicFramePr>
        <p:xfrm>
          <a:off x="1370013" y="2492375"/>
          <a:ext cx="393700" cy="504825"/>
        </p:xfrm>
        <a:graphic>
          <a:graphicData uri="http://schemas.openxmlformats.org/presentationml/2006/ole">
            <mc:AlternateContent xmlns:mc="http://schemas.openxmlformats.org/markup-compatibility/2006">
              <mc:Choice xmlns:v="urn:schemas-microsoft-com:vml" Requires="v">
                <p:oleObj name="公式" r:id="rId8" imgW="177646" imgH="228402" progId="Equation.3">
                  <p:embed/>
                </p:oleObj>
              </mc:Choice>
              <mc:Fallback>
                <p:oleObj name="公式" r:id="rId8" imgW="177646" imgH="228402" progId="Equation.3">
                  <p:embed/>
                  <p:pic>
                    <p:nvPicPr>
                      <p:cNvPr id="20487" name="Object 14">
                        <a:extLst>
                          <a:ext uri="{FF2B5EF4-FFF2-40B4-BE49-F238E27FC236}">
                            <a16:creationId xmlns:a16="http://schemas.microsoft.com/office/drawing/2014/main" id="{55BFFC0B-E6B1-47C4-8975-E32B450A2D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70013" y="2492375"/>
                        <a:ext cx="3937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a:extLst>
              <a:ext uri="{FF2B5EF4-FFF2-40B4-BE49-F238E27FC236}">
                <a16:creationId xmlns:a16="http://schemas.microsoft.com/office/drawing/2014/main" id="{16DE835C-DCAB-45A7-AA89-F6817E7E929D}"/>
              </a:ext>
            </a:extLst>
          </p:cNvPr>
          <p:cNvSpPr>
            <a:spLocks noGrp="1" noChangeArrowheads="1"/>
          </p:cNvSpPr>
          <p:nvPr>
            <p:ph type="title"/>
          </p:nvPr>
        </p:nvSpPr>
        <p:spPr>
          <a:noFill/>
        </p:spPr>
        <p:txBody>
          <a:bodyPr/>
          <a:lstStyle/>
          <a:p>
            <a:pPr eaLnBrk="1" hangingPunct="1"/>
            <a:r>
              <a:rPr lang="zh-CN" altLang="en-US" b="1"/>
              <a:t>统计语言模型小结</a:t>
            </a:r>
          </a:p>
        </p:txBody>
      </p:sp>
      <p:sp>
        <p:nvSpPr>
          <p:cNvPr id="21507" name="Rectangle 3">
            <a:extLst>
              <a:ext uri="{FF2B5EF4-FFF2-40B4-BE49-F238E27FC236}">
                <a16:creationId xmlns:a16="http://schemas.microsoft.com/office/drawing/2014/main" id="{F3090C59-DB6F-4EFF-BC2D-971B9EAC85CE}"/>
              </a:ext>
            </a:extLst>
          </p:cNvPr>
          <p:cNvSpPr txBox="1">
            <a:spLocks noChangeArrowheads="1"/>
          </p:cNvSpPr>
          <p:nvPr/>
        </p:nvSpPr>
        <p:spPr bwMode="auto">
          <a:xfrm>
            <a:off x="466725" y="1727200"/>
            <a:ext cx="8208963" cy="465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en-US" altLang="zh-CN" sz="2400"/>
              <a:t>N-gram</a:t>
            </a:r>
            <a:r>
              <a:rPr lang="zh-CN" altLang="en-US" sz="2400"/>
              <a:t>模型：有限历史假设：</a:t>
            </a:r>
          </a:p>
          <a:p>
            <a:pPr lvl="1" eaLnBrk="1" hangingPunct="1"/>
            <a:r>
              <a:rPr lang="zh-CN" altLang="en-US" sz="2000"/>
              <a:t>词    的出现，仅与其前</a:t>
            </a:r>
            <a:r>
              <a:rPr lang="en-US" altLang="zh-CN" sz="2000"/>
              <a:t>n-1</a:t>
            </a:r>
            <a:r>
              <a:rPr lang="zh-CN" altLang="en-US" sz="2000"/>
              <a:t>个词相关：</a:t>
            </a:r>
          </a:p>
          <a:p>
            <a:pPr eaLnBrk="1" hangingPunct="1"/>
            <a:r>
              <a:rPr lang="zh-CN" altLang="en-US" sz="2400"/>
              <a:t>句子概率计算：</a:t>
            </a:r>
          </a:p>
          <a:p>
            <a:pPr eaLnBrk="1" hangingPunct="1"/>
            <a:endParaRPr lang="zh-CN" altLang="en-US" sz="2400"/>
          </a:p>
          <a:p>
            <a:pPr eaLnBrk="1" hangingPunct="1"/>
            <a:r>
              <a:rPr lang="zh-CN" altLang="en-US" sz="2400"/>
              <a:t>模型：</a:t>
            </a:r>
          </a:p>
          <a:p>
            <a:pPr lvl="1" eaLnBrk="1" hangingPunct="1"/>
            <a:r>
              <a:rPr lang="zh-CN" altLang="en-US" sz="2000"/>
              <a:t>模型参数的集合</a:t>
            </a:r>
          </a:p>
          <a:p>
            <a:pPr lvl="1" eaLnBrk="1" hangingPunct="1"/>
            <a:r>
              <a:rPr lang="zh-CN" altLang="en-US" sz="2000"/>
              <a:t>模型参数：</a:t>
            </a:r>
          </a:p>
          <a:p>
            <a:pPr lvl="1" eaLnBrk="1" hangingPunct="1"/>
            <a:r>
              <a:rPr lang="zh-CN" altLang="en-US" sz="2000"/>
              <a:t>举例</a:t>
            </a:r>
          </a:p>
          <a:p>
            <a:pPr lvl="1" eaLnBrk="1" hangingPunct="1"/>
            <a:r>
              <a:rPr lang="en-US" altLang="zh-CN" sz="2000"/>
              <a:t>n=1 Unigram</a:t>
            </a:r>
          </a:p>
          <a:p>
            <a:pPr lvl="1" eaLnBrk="1" hangingPunct="1"/>
            <a:r>
              <a:rPr lang="en-US" altLang="zh-CN" sz="2000"/>
              <a:t>n=2  Bigram</a:t>
            </a:r>
          </a:p>
          <a:p>
            <a:pPr lvl="1" eaLnBrk="1" hangingPunct="1"/>
            <a:r>
              <a:rPr lang="en-US" altLang="zh-CN" sz="2000"/>
              <a:t>n=3 Trigram </a:t>
            </a:r>
          </a:p>
        </p:txBody>
      </p:sp>
      <p:graphicFrame>
        <p:nvGraphicFramePr>
          <p:cNvPr id="21508" name="Object 7">
            <a:extLst>
              <a:ext uri="{FF2B5EF4-FFF2-40B4-BE49-F238E27FC236}">
                <a16:creationId xmlns:a16="http://schemas.microsoft.com/office/drawing/2014/main" id="{D94F0478-9FCF-45FC-A76B-A3635C2BD58B}"/>
              </a:ext>
            </a:extLst>
          </p:cNvPr>
          <p:cNvGraphicFramePr>
            <a:graphicFrameLocks noChangeAspect="1"/>
          </p:cNvGraphicFramePr>
          <p:nvPr/>
        </p:nvGraphicFramePr>
        <p:xfrm>
          <a:off x="5724525" y="2057400"/>
          <a:ext cx="1511300" cy="611188"/>
        </p:xfrm>
        <a:graphic>
          <a:graphicData uri="http://schemas.openxmlformats.org/presentationml/2006/ole">
            <mc:AlternateContent xmlns:mc="http://schemas.openxmlformats.org/markup-compatibility/2006">
              <mc:Choice xmlns:v="urn:schemas-microsoft-com:vml" Requires="v">
                <p:oleObj name="公式" r:id="rId2" imgW="596900" imgH="241300" progId="Equation.3">
                  <p:embed/>
                </p:oleObj>
              </mc:Choice>
              <mc:Fallback>
                <p:oleObj name="公式" r:id="rId2" imgW="596900" imgH="241300" progId="Equation.3">
                  <p:embed/>
                  <p:pic>
                    <p:nvPicPr>
                      <p:cNvPr id="21508" name="Object 7">
                        <a:extLst>
                          <a:ext uri="{FF2B5EF4-FFF2-40B4-BE49-F238E27FC236}">
                            <a16:creationId xmlns:a16="http://schemas.microsoft.com/office/drawing/2014/main" id="{D94F0478-9FCF-45FC-A76B-A3635C2BD5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2057400"/>
                        <a:ext cx="1511300" cy="611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09" name="Object 10">
            <a:extLst>
              <a:ext uri="{FF2B5EF4-FFF2-40B4-BE49-F238E27FC236}">
                <a16:creationId xmlns:a16="http://schemas.microsoft.com/office/drawing/2014/main" id="{311191AE-AF42-458C-9EDF-30A69F35D701}"/>
              </a:ext>
            </a:extLst>
          </p:cNvPr>
          <p:cNvGraphicFramePr>
            <a:graphicFrameLocks noChangeAspect="1"/>
          </p:cNvGraphicFramePr>
          <p:nvPr/>
        </p:nvGraphicFramePr>
        <p:xfrm>
          <a:off x="3368675" y="4895850"/>
          <a:ext cx="1524000" cy="434975"/>
        </p:xfrm>
        <a:graphic>
          <a:graphicData uri="http://schemas.openxmlformats.org/presentationml/2006/ole">
            <mc:AlternateContent xmlns:mc="http://schemas.openxmlformats.org/markup-compatibility/2006">
              <mc:Choice xmlns:v="urn:schemas-microsoft-com:vml" Requires="v">
                <p:oleObj name="公式" r:id="rId4" imgW="800100" imgH="228600" progId="Equation.3">
                  <p:embed/>
                </p:oleObj>
              </mc:Choice>
              <mc:Fallback>
                <p:oleObj name="公式" r:id="rId4" imgW="800100" imgH="228600" progId="Equation.3">
                  <p:embed/>
                  <p:pic>
                    <p:nvPicPr>
                      <p:cNvPr id="21509" name="Object 10">
                        <a:extLst>
                          <a:ext uri="{FF2B5EF4-FFF2-40B4-BE49-F238E27FC236}">
                            <a16:creationId xmlns:a16="http://schemas.microsoft.com/office/drawing/2014/main" id="{311191AE-AF42-458C-9EDF-30A69F35D7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8675" y="4895850"/>
                        <a:ext cx="1524000"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0" name="Object 11">
            <a:extLst>
              <a:ext uri="{FF2B5EF4-FFF2-40B4-BE49-F238E27FC236}">
                <a16:creationId xmlns:a16="http://schemas.microsoft.com/office/drawing/2014/main" id="{22F8EE53-6A74-4914-BBD3-459A363E7019}"/>
              </a:ext>
            </a:extLst>
          </p:cNvPr>
          <p:cNvGraphicFramePr>
            <a:graphicFrameLocks noChangeAspect="1"/>
          </p:cNvGraphicFramePr>
          <p:nvPr/>
        </p:nvGraphicFramePr>
        <p:xfrm>
          <a:off x="1712913" y="2128838"/>
          <a:ext cx="393700" cy="504825"/>
        </p:xfrm>
        <a:graphic>
          <a:graphicData uri="http://schemas.openxmlformats.org/presentationml/2006/ole">
            <mc:AlternateContent xmlns:mc="http://schemas.openxmlformats.org/markup-compatibility/2006">
              <mc:Choice xmlns:v="urn:schemas-microsoft-com:vml" Requires="v">
                <p:oleObj name="公式" r:id="rId6" imgW="177646" imgH="228402" progId="Equation.3">
                  <p:embed/>
                </p:oleObj>
              </mc:Choice>
              <mc:Fallback>
                <p:oleObj name="公式" r:id="rId6" imgW="177646" imgH="228402" progId="Equation.3">
                  <p:embed/>
                  <p:pic>
                    <p:nvPicPr>
                      <p:cNvPr id="21510" name="Object 11">
                        <a:extLst>
                          <a:ext uri="{FF2B5EF4-FFF2-40B4-BE49-F238E27FC236}">
                            <a16:creationId xmlns:a16="http://schemas.microsoft.com/office/drawing/2014/main" id="{22F8EE53-6A74-4914-BBD3-459A363E70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2913" y="2128838"/>
                        <a:ext cx="3937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11" name="Object 12">
            <a:extLst>
              <a:ext uri="{FF2B5EF4-FFF2-40B4-BE49-F238E27FC236}">
                <a16:creationId xmlns:a16="http://schemas.microsoft.com/office/drawing/2014/main" id="{474FD906-F628-4B38-B520-26C4660F4D61}"/>
              </a:ext>
            </a:extLst>
          </p:cNvPr>
          <p:cNvGraphicFramePr>
            <a:graphicFrameLocks noChangeAspect="1"/>
          </p:cNvGraphicFramePr>
          <p:nvPr/>
        </p:nvGraphicFramePr>
        <p:xfrm>
          <a:off x="1763713" y="2924175"/>
          <a:ext cx="5259387" cy="846138"/>
        </p:xfrm>
        <a:graphic>
          <a:graphicData uri="http://schemas.openxmlformats.org/presentationml/2006/ole">
            <mc:AlternateContent xmlns:mc="http://schemas.openxmlformats.org/markup-compatibility/2006">
              <mc:Choice xmlns:v="urn:schemas-microsoft-com:vml" Requires="v">
                <p:oleObj name="公式" r:id="rId8" imgW="2679700" imgH="431800" progId="Equation.3">
                  <p:embed/>
                </p:oleObj>
              </mc:Choice>
              <mc:Fallback>
                <p:oleObj name="公式" r:id="rId8" imgW="2679700" imgH="431800" progId="Equation.3">
                  <p:embed/>
                  <p:pic>
                    <p:nvPicPr>
                      <p:cNvPr id="21511" name="Object 12">
                        <a:extLst>
                          <a:ext uri="{FF2B5EF4-FFF2-40B4-BE49-F238E27FC236}">
                            <a16:creationId xmlns:a16="http://schemas.microsoft.com/office/drawing/2014/main" id="{474FD906-F628-4B38-B520-26C4660F4D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3713" y="2924175"/>
                        <a:ext cx="5259387" cy="846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2" name="Object 14">
            <a:extLst>
              <a:ext uri="{FF2B5EF4-FFF2-40B4-BE49-F238E27FC236}">
                <a16:creationId xmlns:a16="http://schemas.microsoft.com/office/drawing/2014/main" id="{990CC597-1E8C-4273-AC22-F0716F097E8B}"/>
              </a:ext>
            </a:extLst>
          </p:cNvPr>
          <p:cNvGraphicFramePr>
            <a:graphicFrameLocks noChangeAspect="1"/>
          </p:cNvGraphicFramePr>
          <p:nvPr/>
        </p:nvGraphicFramePr>
        <p:xfrm>
          <a:off x="2735263" y="4248150"/>
          <a:ext cx="2951162" cy="374650"/>
        </p:xfrm>
        <a:graphic>
          <a:graphicData uri="http://schemas.openxmlformats.org/presentationml/2006/ole">
            <mc:AlternateContent xmlns:mc="http://schemas.openxmlformats.org/markup-compatibility/2006">
              <mc:Choice xmlns:v="urn:schemas-microsoft-com:vml" Requires="v">
                <p:oleObj name="公式" r:id="rId10" imgW="1600200" imgH="203200" progId="Equation.3">
                  <p:embed/>
                </p:oleObj>
              </mc:Choice>
              <mc:Fallback>
                <p:oleObj name="公式" r:id="rId10" imgW="1600200" imgH="203200" progId="Equation.3">
                  <p:embed/>
                  <p:pic>
                    <p:nvPicPr>
                      <p:cNvPr id="21512" name="Object 14">
                        <a:extLst>
                          <a:ext uri="{FF2B5EF4-FFF2-40B4-BE49-F238E27FC236}">
                            <a16:creationId xmlns:a16="http://schemas.microsoft.com/office/drawing/2014/main" id="{990CC597-1E8C-4273-AC22-F0716F097E8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35263" y="4248150"/>
                        <a:ext cx="2951162"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3" name="Object 18">
            <a:extLst>
              <a:ext uri="{FF2B5EF4-FFF2-40B4-BE49-F238E27FC236}">
                <a16:creationId xmlns:a16="http://schemas.microsoft.com/office/drawing/2014/main" id="{16521172-D10D-46C7-BC30-60DD991E7D66}"/>
              </a:ext>
            </a:extLst>
          </p:cNvPr>
          <p:cNvGraphicFramePr>
            <a:graphicFrameLocks noChangeAspect="1"/>
          </p:cNvGraphicFramePr>
          <p:nvPr/>
        </p:nvGraphicFramePr>
        <p:xfrm>
          <a:off x="3314700" y="5667375"/>
          <a:ext cx="3386138" cy="458788"/>
        </p:xfrm>
        <a:graphic>
          <a:graphicData uri="http://schemas.openxmlformats.org/presentationml/2006/ole">
            <mc:AlternateContent xmlns:mc="http://schemas.openxmlformats.org/markup-compatibility/2006">
              <mc:Choice xmlns:v="urn:schemas-microsoft-com:vml" Requires="v">
                <p:oleObj name="公式" r:id="rId12" imgW="1778000" imgH="241300" progId="Equation.3">
                  <p:embed/>
                </p:oleObj>
              </mc:Choice>
              <mc:Fallback>
                <p:oleObj name="公式" r:id="rId12" imgW="1778000" imgH="241300" progId="Equation.3">
                  <p:embed/>
                  <p:pic>
                    <p:nvPicPr>
                      <p:cNvPr id="21513" name="Object 18">
                        <a:extLst>
                          <a:ext uri="{FF2B5EF4-FFF2-40B4-BE49-F238E27FC236}">
                            <a16:creationId xmlns:a16="http://schemas.microsoft.com/office/drawing/2014/main" id="{16521172-D10D-46C7-BC30-60DD991E7D6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14700" y="5667375"/>
                        <a:ext cx="3386138"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4" name="Object 19">
            <a:extLst>
              <a:ext uri="{FF2B5EF4-FFF2-40B4-BE49-F238E27FC236}">
                <a16:creationId xmlns:a16="http://schemas.microsoft.com/office/drawing/2014/main" id="{24976192-8B1F-4AAE-B933-7D05F351B2AF}"/>
              </a:ext>
            </a:extLst>
          </p:cNvPr>
          <p:cNvGraphicFramePr>
            <a:graphicFrameLocks noChangeAspect="1"/>
          </p:cNvGraphicFramePr>
          <p:nvPr/>
        </p:nvGraphicFramePr>
        <p:xfrm>
          <a:off x="3325813" y="5256213"/>
          <a:ext cx="2540000" cy="458787"/>
        </p:xfrm>
        <a:graphic>
          <a:graphicData uri="http://schemas.openxmlformats.org/presentationml/2006/ole">
            <mc:AlternateContent xmlns:mc="http://schemas.openxmlformats.org/markup-compatibility/2006">
              <mc:Choice xmlns:v="urn:schemas-microsoft-com:vml" Requires="v">
                <p:oleObj name="公式" r:id="rId14" imgW="1333500" imgH="241300" progId="Equation.3">
                  <p:embed/>
                </p:oleObj>
              </mc:Choice>
              <mc:Fallback>
                <p:oleObj name="公式" r:id="rId14" imgW="1333500" imgH="241300" progId="Equation.3">
                  <p:embed/>
                  <p:pic>
                    <p:nvPicPr>
                      <p:cNvPr id="21514" name="Object 19">
                        <a:extLst>
                          <a:ext uri="{FF2B5EF4-FFF2-40B4-BE49-F238E27FC236}">
                            <a16:creationId xmlns:a16="http://schemas.microsoft.com/office/drawing/2014/main" id="{24976192-8B1F-4AAE-B933-7D05F351B2A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25813" y="5256213"/>
                        <a:ext cx="2540000"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0822588C-5A1E-4C77-B5BA-178DCD5D3EA6}"/>
              </a:ext>
            </a:extLst>
          </p:cNvPr>
          <p:cNvSpPr>
            <a:spLocks noGrp="1" noChangeArrowheads="1"/>
          </p:cNvSpPr>
          <p:nvPr>
            <p:ph type="title"/>
          </p:nvPr>
        </p:nvSpPr>
        <p:spPr>
          <a:noFill/>
        </p:spPr>
        <p:txBody>
          <a:bodyPr/>
          <a:lstStyle/>
          <a:p>
            <a:pPr eaLnBrk="1" hangingPunct="1"/>
            <a:r>
              <a:rPr lang="zh-CN" altLang="en-US" b="1"/>
              <a:t>统计语言模型小结</a:t>
            </a:r>
          </a:p>
        </p:txBody>
      </p:sp>
      <p:sp>
        <p:nvSpPr>
          <p:cNvPr id="22531" name="Rectangle 3">
            <a:extLst>
              <a:ext uri="{FF2B5EF4-FFF2-40B4-BE49-F238E27FC236}">
                <a16:creationId xmlns:a16="http://schemas.microsoft.com/office/drawing/2014/main" id="{0CF51155-9105-416A-B6DA-41211B0945C4}"/>
              </a:ext>
            </a:extLst>
          </p:cNvPr>
          <p:cNvSpPr txBox="1">
            <a:spLocks noChangeArrowheads="1"/>
          </p:cNvSpPr>
          <p:nvPr/>
        </p:nvSpPr>
        <p:spPr bwMode="auto">
          <a:xfrm>
            <a:off x="539750" y="1701800"/>
            <a:ext cx="7704138" cy="460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a:t>采用</a:t>
            </a:r>
            <a:r>
              <a:rPr lang="en-US" altLang="zh-CN" sz="2800"/>
              <a:t>N-gram</a:t>
            </a:r>
            <a:r>
              <a:rPr lang="zh-CN" altLang="en-US" sz="2800"/>
              <a:t>模型计算句子概率</a:t>
            </a:r>
          </a:p>
          <a:p>
            <a:pPr eaLnBrk="1" hangingPunct="1"/>
            <a:endParaRPr lang="zh-CN" altLang="en-US" sz="2800"/>
          </a:p>
          <a:p>
            <a:pPr eaLnBrk="1" hangingPunct="1"/>
            <a:r>
              <a:rPr lang="en-US" altLang="zh-CN" sz="2800"/>
              <a:t>n=1  Unigram</a:t>
            </a:r>
          </a:p>
          <a:p>
            <a:pPr eaLnBrk="1" hangingPunct="1"/>
            <a:endParaRPr lang="en-US" altLang="zh-CN" sz="2800"/>
          </a:p>
          <a:p>
            <a:pPr eaLnBrk="1" hangingPunct="1"/>
            <a:r>
              <a:rPr lang="en-US" altLang="zh-CN" sz="2800"/>
              <a:t>n=2  Bigram</a:t>
            </a:r>
          </a:p>
          <a:p>
            <a:pPr eaLnBrk="1" hangingPunct="1"/>
            <a:endParaRPr lang="en-US" altLang="zh-CN" sz="2800"/>
          </a:p>
          <a:p>
            <a:pPr eaLnBrk="1" hangingPunct="1"/>
            <a:r>
              <a:rPr lang="en-US" altLang="zh-CN" sz="2800"/>
              <a:t>n=3  Trigram</a:t>
            </a:r>
          </a:p>
          <a:p>
            <a:pPr eaLnBrk="1" hangingPunct="1"/>
            <a:endParaRPr lang="en-US" altLang="zh-CN" sz="2800"/>
          </a:p>
        </p:txBody>
      </p:sp>
      <p:graphicFrame>
        <p:nvGraphicFramePr>
          <p:cNvPr id="22532" name="Object 4">
            <a:extLst>
              <a:ext uri="{FF2B5EF4-FFF2-40B4-BE49-F238E27FC236}">
                <a16:creationId xmlns:a16="http://schemas.microsoft.com/office/drawing/2014/main" id="{8F845EDD-EF59-4CB8-98BA-1DE95B420AC4}"/>
              </a:ext>
            </a:extLst>
          </p:cNvPr>
          <p:cNvGraphicFramePr>
            <a:graphicFrameLocks noChangeAspect="1"/>
          </p:cNvGraphicFramePr>
          <p:nvPr/>
        </p:nvGraphicFramePr>
        <p:xfrm>
          <a:off x="1906588" y="2205038"/>
          <a:ext cx="3313112" cy="787400"/>
        </p:xfrm>
        <a:graphic>
          <a:graphicData uri="http://schemas.openxmlformats.org/presentationml/2006/ole">
            <mc:AlternateContent xmlns:mc="http://schemas.openxmlformats.org/markup-compatibility/2006">
              <mc:Choice xmlns:v="urn:schemas-microsoft-com:vml" Requires="v">
                <p:oleObj name="公式" r:id="rId2" imgW="1816100" imgH="431800" progId="Equation.3">
                  <p:embed/>
                </p:oleObj>
              </mc:Choice>
              <mc:Fallback>
                <p:oleObj name="公式" r:id="rId2" imgW="1816100" imgH="431800" progId="Equation.3">
                  <p:embed/>
                  <p:pic>
                    <p:nvPicPr>
                      <p:cNvPr id="22532" name="Object 4">
                        <a:extLst>
                          <a:ext uri="{FF2B5EF4-FFF2-40B4-BE49-F238E27FC236}">
                            <a16:creationId xmlns:a16="http://schemas.microsoft.com/office/drawing/2014/main" id="{8F845EDD-EF59-4CB8-98BA-1DE95B420A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6588" y="2205038"/>
                        <a:ext cx="3313112"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3" name="Object 6">
            <a:extLst>
              <a:ext uri="{FF2B5EF4-FFF2-40B4-BE49-F238E27FC236}">
                <a16:creationId xmlns:a16="http://schemas.microsoft.com/office/drawing/2014/main" id="{2C55CA35-9E1F-4717-8A02-508947C8A707}"/>
              </a:ext>
            </a:extLst>
          </p:cNvPr>
          <p:cNvGraphicFramePr>
            <a:graphicFrameLocks noChangeAspect="1"/>
          </p:cNvGraphicFramePr>
          <p:nvPr/>
        </p:nvGraphicFramePr>
        <p:xfrm>
          <a:off x="1835150" y="3141663"/>
          <a:ext cx="2603500" cy="804862"/>
        </p:xfrm>
        <a:graphic>
          <a:graphicData uri="http://schemas.openxmlformats.org/presentationml/2006/ole">
            <mc:AlternateContent xmlns:mc="http://schemas.openxmlformats.org/markup-compatibility/2006">
              <mc:Choice xmlns:v="urn:schemas-microsoft-com:vml" Requires="v">
                <p:oleObj name="公式" r:id="rId4" imgW="1397000" imgH="431800" progId="Equation.3">
                  <p:embed/>
                </p:oleObj>
              </mc:Choice>
              <mc:Fallback>
                <p:oleObj name="公式" r:id="rId4" imgW="1397000" imgH="431800" progId="Equation.3">
                  <p:embed/>
                  <p:pic>
                    <p:nvPicPr>
                      <p:cNvPr id="22533" name="Object 6">
                        <a:extLst>
                          <a:ext uri="{FF2B5EF4-FFF2-40B4-BE49-F238E27FC236}">
                            <a16:creationId xmlns:a16="http://schemas.microsoft.com/office/drawing/2014/main" id="{2C55CA35-9E1F-4717-8A02-508947C8A7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150" y="3141663"/>
                        <a:ext cx="2603500" cy="80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4" name="Object 9">
            <a:extLst>
              <a:ext uri="{FF2B5EF4-FFF2-40B4-BE49-F238E27FC236}">
                <a16:creationId xmlns:a16="http://schemas.microsoft.com/office/drawing/2014/main" id="{462109AF-5D15-4D5E-8610-D631B8F6BDFE}"/>
              </a:ext>
            </a:extLst>
          </p:cNvPr>
          <p:cNvGraphicFramePr>
            <a:graphicFrameLocks noChangeAspect="1"/>
          </p:cNvGraphicFramePr>
          <p:nvPr/>
        </p:nvGraphicFramePr>
        <p:xfrm>
          <a:off x="1835150" y="4149725"/>
          <a:ext cx="3225800" cy="812800"/>
        </p:xfrm>
        <a:graphic>
          <a:graphicData uri="http://schemas.openxmlformats.org/presentationml/2006/ole">
            <mc:AlternateContent xmlns:mc="http://schemas.openxmlformats.org/markup-compatibility/2006">
              <mc:Choice xmlns:v="urn:schemas-microsoft-com:vml" Requires="v">
                <p:oleObj name="公式" r:id="rId6" imgW="1714500" imgH="431800" progId="Equation.3">
                  <p:embed/>
                </p:oleObj>
              </mc:Choice>
              <mc:Fallback>
                <p:oleObj name="公式" r:id="rId6" imgW="1714500" imgH="431800" progId="Equation.3">
                  <p:embed/>
                  <p:pic>
                    <p:nvPicPr>
                      <p:cNvPr id="22534" name="Object 9">
                        <a:extLst>
                          <a:ext uri="{FF2B5EF4-FFF2-40B4-BE49-F238E27FC236}">
                            <a16:creationId xmlns:a16="http://schemas.microsoft.com/office/drawing/2014/main" id="{462109AF-5D15-4D5E-8610-D631B8F6BD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150" y="4149725"/>
                        <a:ext cx="3225800" cy="81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535" name="Object 10">
            <a:extLst>
              <a:ext uri="{FF2B5EF4-FFF2-40B4-BE49-F238E27FC236}">
                <a16:creationId xmlns:a16="http://schemas.microsoft.com/office/drawing/2014/main" id="{02FF85E2-3022-40A3-9285-688EFBED70AF}"/>
              </a:ext>
            </a:extLst>
          </p:cNvPr>
          <p:cNvGraphicFramePr>
            <a:graphicFrameLocks noChangeAspect="1"/>
          </p:cNvGraphicFramePr>
          <p:nvPr/>
        </p:nvGraphicFramePr>
        <p:xfrm>
          <a:off x="1785938" y="5300663"/>
          <a:ext cx="3776662" cy="812800"/>
        </p:xfrm>
        <a:graphic>
          <a:graphicData uri="http://schemas.openxmlformats.org/presentationml/2006/ole">
            <mc:AlternateContent xmlns:mc="http://schemas.openxmlformats.org/markup-compatibility/2006">
              <mc:Choice xmlns:v="urn:schemas-microsoft-com:vml" Requires="v">
                <p:oleObj name="公式" r:id="rId8" imgW="2006600" imgH="431800" progId="Equation.3">
                  <p:embed/>
                </p:oleObj>
              </mc:Choice>
              <mc:Fallback>
                <p:oleObj name="公式" r:id="rId8" imgW="2006600" imgH="431800" progId="Equation.3">
                  <p:embed/>
                  <p:pic>
                    <p:nvPicPr>
                      <p:cNvPr id="22535" name="Object 10">
                        <a:extLst>
                          <a:ext uri="{FF2B5EF4-FFF2-40B4-BE49-F238E27FC236}">
                            <a16:creationId xmlns:a16="http://schemas.microsoft.com/office/drawing/2014/main" id="{02FF85E2-3022-40A3-9285-688EFBED70A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85938" y="5300663"/>
                        <a:ext cx="3776662" cy="81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a:extLst>
              <a:ext uri="{FF2B5EF4-FFF2-40B4-BE49-F238E27FC236}">
                <a16:creationId xmlns:a16="http://schemas.microsoft.com/office/drawing/2014/main" id="{471A8F66-3664-4472-82E6-FA49162FA837}"/>
              </a:ext>
            </a:extLst>
          </p:cNvPr>
          <p:cNvSpPr>
            <a:spLocks noGrp="1" noChangeArrowheads="1"/>
          </p:cNvSpPr>
          <p:nvPr>
            <p:ph type="title"/>
          </p:nvPr>
        </p:nvSpPr>
        <p:spPr>
          <a:xfrm>
            <a:off x="538194" y="1196752"/>
            <a:ext cx="8001000" cy="1216025"/>
          </a:xfrm>
          <a:noFill/>
        </p:spPr>
        <p:txBody>
          <a:bodyPr/>
          <a:lstStyle/>
          <a:p>
            <a:pPr eaLnBrk="1" hangingPunct="1"/>
            <a:r>
              <a:rPr lang="en-US" altLang="zh-CN" sz="2800" b="1" dirty="0"/>
              <a:t>N</a:t>
            </a:r>
            <a:r>
              <a:rPr lang="zh-CN" altLang="en-US" sz="2800" b="1" dirty="0"/>
              <a:t>元语法</a:t>
            </a:r>
            <a:r>
              <a:rPr lang="en-US" altLang="zh-CN" sz="2800" b="1" dirty="0"/>
              <a:t>(</a:t>
            </a:r>
            <a:r>
              <a:rPr lang="en-US" altLang="zh-CN" sz="2800" dirty="0"/>
              <a:t>N-gram</a:t>
            </a:r>
            <a:r>
              <a:rPr lang="en-US" altLang="zh-CN" sz="2800" b="1" dirty="0"/>
              <a:t>)</a:t>
            </a:r>
            <a:r>
              <a:rPr lang="zh-CN" altLang="en-US" sz="2800" b="1" dirty="0"/>
              <a:t>应用</a:t>
            </a:r>
            <a:r>
              <a:rPr lang="en-US" altLang="zh-CN" sz="2800" b="1" dirty="0"/>
              <a:t>: </a:t>
            </a:r>
            <a:r>
              <a:rPr lang="zh-CN" altLang="en-US" sz="2800" b="1" dirty="0"/>
              <a:t>音字转换</a:t>
            </a:r>
          </a:p>
        </p:txBody>
      </p:sp>
      <p:sp>
        <p:nvSpPr>
          <p:cNvPr id="23555" name="Rectangle 3">
            <a:extLst>
              <a:ext uri="{FF2B5EF4-FFF2-40B4-BE49-F238E27FC236}">
                <a16:creationId xmlns:a16="http://schemas.microsoft.com/office/drawing/2014/main" id="{94639F07-2F40-45F0-A62D-DB844777A981}"/>
              </a:ext>
            </a:extLst>
          </p:cNvPr>
          <p:cNvSpPr txBox="1">
            <a:spLocks noChangeArrowheads="1"/>
          </p:cNvSpPr>
          <p:nvPr/>
        </p:nvSpPr>
        <p:spPr bwMode="auto">
          <a:xfrm>
            <a:off x="466725" y="2277740"/>
            <a:ext cx="8066088"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dirty="0"/>
              <a:t>给定拼音串：</a:t>
            </a:r>
            <a:r>
              <a:rPr lang="en-US" altLang="zh-CN" dirty="0"/>
              <a:t>ta </a:t>
            </a:r>
            <a:r>
              <a:rPr lang="en-US" altLang="zh-CN" dirty="0" err="1"/>
              <a:t>shi</a:t>
            </a:r>
            <a:r>
              <a:rPr lang="en-US" altLang="zh-CN" dirty="0"/>
              <a:t> </a:t>
            </a:r>
            <a:r>
              <a:rPr lang="en-US" altLang="zh-CN" dirty="0" err="1"/>
              <a:t>yan</a:t>
            </a:r>
            <a:r>
              <a:rPr lang="en-US" altLang="zh-CN" dirty="0"/>
              <a:t> jiu sheng </a:t>
            </a:r>
            <a:r>
              <a:rPr lang="en-US" altLang="zh-CN" dirty="0" err="1"/>
              <a:t>wu</a:t>
            </a:r>
            <a:r>
              <a:rPr lang="en-US" altLang="zh-CN" dirty="0"/>
              <a:t> de</a:t>
            </a:r>
          </a:p>
          <a:p>
            <a:pPr eaLnBrk="1" hangingPunct="1"/>
            <a:r>
              <a:rPr lang="zh-CN" altLang="en-US" dirty="0"/>
              <a:t>可能的汉字串</a:t>
            </a:r>
          </a:p>
          <a:p>
            <a:pPr lvl="1" eaLnBrk="1" hangingPunct="1"/>
            <a:r>
              <a:rPr lang="zh-CN" altLang="en-US" dirty="0"/>
              <a:t>踏实研究生物的</a:t>
            </a:r>
          </a:p>
          <a:p>
            <a:pPr lvl="1" eaLnBrk="1" hangingPunct="1"/>
            <a:r>
              <a:rPr lang="zh-CN" altLang="en-US" dirty="0"/>
              <a:t>他实验救生物的</a:t>
            </a:r>
          </a:p>
          <a:p>
            <a:pPr lvl="1" eaLnBrk="1" hangingPunct="1"/>
            <a:r>
              <a:rPr lang="zh-CN" altLang="en-US" dirty="0"/>
              <a:t>他使烟酒生物的</a:t>
            </a:r>
          </a:p>
          <a:p>
            <a:pPr lvl="1" eaLnBrk="1" hangingPunct="1"/>
            <a:r>
              <a:rPr lang="zh-CN" altLang="en-US" dirty="0"/>
              <a:t>他是研究生物的</a:t>
            </a:r>
          </a:p>
          <a:p>
            <a:pPr lvl="1" eaLnBrk="1" hangingPunct="1"/>
            <a:r>
              <a:rPr lang="en-US" altLang="zh-CN" dirty="0"/>
              <a:t>… …</a:t>
            </a:r>
          </a:p>
          <a:p>
            <a:pPr eaLnBrk="1" hangingPunct="1"/>
            <a:endParaRPr lang="en-US" altLang="zh-C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a:extLst>
              <a:ext uri="{FF2B5EF4-FFF2-40B4-BE49-F238E27FC236}">
                <a16:creationId xmlns:a16="http://schemas.microsoft.com/office/drawing/2014/main" id="{0BB664FA-82F1-4DE1-A77D-7FD338B82285}"/>
              </a:ext>
            </a:extLst>
          </p:cNvPr>
          <p:cNvSpPr>
            <a:spLocks noGrp="1" noChangeArrowheads="1"/>
          </p:cNvSpPr>
          <p:nvPr>
            <p:ph type="title"/>
          </p:nvPr>
        </p:nvSpPr>
        <p:spPr>
          <a:noFill/>
        </p:spPr>
        <p:txBody>
          <a:bodyPr/>
          <a:lstStyle/>
          <a:p>
            <a:pPr eaLnBrk="1" hangingPunct="1"/>
            <a:r>
              <a:rPr lang="en-US" altLang="zh-CN" b="1"/>
              <a:t>N</a:t>
            </a:r>
            <a:r>
              <a:rPr lang="zh-CN" altLang="en-US" b="1"/>
              <a:t>元语法</a:t>
            </a:r>
            <a:r>
              <a:rPr lang="en-US" altLang="zh-CN" b="1"/>
              <a:t>(</a:t>
            </a:r>
            <a:r>
              <a:rPr lang="en-US" altLang="zh-CN" sz="4000"/>
              <a:t>N-gram</a:t>
            </a:r>
            <a:r>
              <a:rPr lang="en-US" altLang="zh-CN" b="1"/>
              <a:t>)</a:t>
            </a:r>
            <a:r>
              <a:rPr lang="zh-CN" altLang="en-US" b="1"/>
              <a:t>应用</a:t>
            </a:r>
            <a:r>
              <a:rPr lang="en-US" altLang="zh-CN" b="1"/>
              <a:t>: </a:t>
            </a:r>
            <a:r>
              <a:rPr lang="zh-CN" altLang="en-US" b="1"/>
              <a:t>音字转换</a:t>
            </a:r>
          </a:p>
        </p:txBody>
      </p:sp>
      <p:sp>
        <p:nvSpPr>
          <p:cNvPr id="24579" name="Rectangle 4">
            <a:extLst>
              <a:ext uri="{FF2B5EF4-FFF2-40B4-BE49-F238E27FC236}">
                <a16:creationId xmlns:a16="http://schemas.microsoft.com/office/drawing/2014/main" id="{9C667903-D7B8-4088-B023-B6D7A584E0EF}"/>
              </a:ext>
            </a:extLst>
          </p:cNvPr>
          <p:cNvSpPr txBox="1">
            <a:spLocks noChangeArrowheads="1"/>
          </p:cNvSpPr>
          <p:nvPr/>
        </p:nvSpPr>
        <p:spPr bwMode="auto">
          <a:xfrm>
            <a:off x="466725" y="1844675"/>
            <a:ext cx="8426450"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a:t>音字转换计算公式</a:t>
            </a:r>
          </a:p>
        </p:txBody>
      </p:sp>
      <p:graphicFrame>
        <p:nvGraphicFramePr>
          <p:cNvPr id="24580" name="Object 7">
            <a:extLst>
              <a:ext uri="{FF2B5EF4-FFF2-40B4-BE49-F238E27FC236}">
                <a16:creationId xmlns:a16="http://schemas.microsoft.com/office/drawing/2014/main" id="{7CE9DFF7-9586-475C-B3B4-64DAEBD6C8DC}"/>
              </a:ext>
            </a:extLst>
          </p:cNvPr>
          <p:cNvGraphicFramePr>
            <a:graphicFrameLocks noChangeAspect="1"/>
          </p:cNvGraphicFramePr>
          <p:nvPr>
            <p:extLst>
              <p:ext uri="{D42A27DB-BD31-4B8C-83A1-F6EECF244321}">
                <p14:modId xmlns:p14="http://schemas.microsoft.com/office/powerpoint/2010/main" val="3020238259"/>
              </p:ext>
            </p:extLst>
          </p:nvPr>
        </p:nvGraphicFramePr>
        <p:xfrm>
          <a:off x="588222" y="2204864"/>
          <a:ext cx="6264275" cy="3648075"/>
        </p:xfrm>
        <a:graphic>
          <a:graphicData uri="http://schemas.openxmlformats.org/presentationml/2006/ole">
            <mc:AlternateContent xmlns:mc="http://schemas.openxmlformats.org/markup-compatibility/2006">
              <mc:Choice xmlns:v="urn:schemas-microsoft-com:vml" Requires="v">
                <p:oleObj name="公式" r:id="rId2" imgW="2616200" imgH="1524000" progId="Equation.3">
                  <p:embed/>
                </p:oleObj>
              </mc:Choice>
              <mc:Fallback>
                <p:oleObj name="公式" r:id="rId2" imgW="2616200" imgH="1524000" progId="Equation.3">
                  <p:embed/>
                  <p:pic>
                    <p:nvPicPr>
                      <p:cNvPr id="24580" name="Object 7">
                        <a:extLst>
                          <a:ext uri="{FF2B5EF4-FFF2-40B4-BE49-F238E27FC236}">
                            <a16:creationId xmlns:a16="http://schemas.microsoft.com/office/drawing/2014/main" id="{7CE9DFF7-9586-475C-B3B4-64DAEBD6C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222" y="2204864"/>
                        <a:ext cx="6264275"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a:extLst>
              <a:ext uri="{FF2B5EF4-FFF2-40B4-BE49-F238E27FC236}">
                <a16:creationId xmlns:a16="http://schemas.microsoft.com/office/drawing/2014/main" id="{B89F0FCA-439B-4568-9728-573F8489F366}"/>
              </a:ext>
            </a:extLst>
          </p:cNvPr>
          <p:cNvSpPr>
            <a:spLocks noGrp="1" noChangeArrowheads="1"/>
          </p:cNvSpPr>
          <p:nvPr>
            <p:ph type="title"/>
          </p:nvPr>
        </p:nvSpPr>
        <p:spPr/>
        <p:txBody>
          <a:bodyPr/>
          <a:lstStyle/>
          <a:p>
            <a:r>
              <a:rPr lang="en-US" altLang="zh-CN" b="1"/>
              <a:t>N</a:t>
            </a:r>
            <a:r>
              <a:rPr lang="zh-CN" altLang="en-US" b="1"/>
              <a:t>元语法</a:t>
            </a:r>
            <a:r>
              <a:rPr lang="en-US" altLang="zh-CN" b="1"/>
              <a:t>(</a:t>
            </a:r>
            <a:r>
              <a:rPr lang="en-US" altLang="zh-CN" sz="4000"/>
              <a:t>N-gram</a:t>
            </a:r>
            <a:r>
              <a:rPr lang="en-US" altLang="zh-CN" b="1"/>
              <a:t>)</a:t>
            </a:r>
            <a:r>
              <a:rPr lang="zh-CN" altLang="en-US" b="1"/>
              <a:t>应用</a:t>
            </a:r>
            <a:r>
              <a:rPr lang="en-US" altLang="zh-CN" b="1"/>
              <a:t>: </a:t>
            </a:r>
            <a:r>
              <a:rPr lang="zh-CN" altLang="en-US" b="1"/>
              <a:t>音字转换</a:t>
            </a:r>
            <a:endParaRPr lang="en-US" altLang="en-US"/>
          </a:p>
        </p:txBody>
      </p:sp>
      <p:sp>
        <p:nvSpPr>
          <p:cNvPr id="25603" name="Rectangle 3">
            <a:extLst>
              <a:ext uri="{FF2B5EF4-FFF2-40B4-BE49-F238E27FC236}">
                <a16:creationId xmlns:a16="http://schemas.microsoft.com/office/drawing/2014/main" id="{C1EC1181-0D7D-4BF7-8C17-22915A802962}"/>
              </a:ext>
            </a:extLst>
          </p:cNvPr>
          <p:cNvSpPr txBox="1">
            <a:spLocks noChangeArrowheads="1"/>
          </p:cNvSpPr>
          <p:nvPr/>
        </p:nvSpPr>
        <p:spPr bwMode="auto">
          <a:xfrm>
            <a:off x="250825" y="1701800"/>
            <a:ext cx="8785225" cy="511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400" dirty="0"/>
              <a:t>可能的转换结果，分词结果</a:t>
            </a:r>
          </a:p>
          <a:p>
            <a:pPr lvl="1" eaLnBrk="1" hangingPunct="1"/>
            <a:r>
              <a:rPr lang="zh-CN" altLang="en-US" sz="2000" dirty="0"/>
              <a:t>踏实研究生物的：踏实</a:t>
            </a:r>
            <a:r>
              <a:rPr lang="en-US" altLang="zh-CN" sz="2000" dirty="0"/>
              <a:t>/</a:t>
            </a:r>
            <a:r>
              <a:rPr lang="zh-CN" altLang="en-US" sz="2000" dirty="0"/>
              <a:t>研究</a:t>
            </a:r>
            <a:r>
              <a:rPr lang="en-US" altLang="zh-CN" sz="2000" dirty="0"/>
              <a:t>/</a:t>
            </a:r>
            <a:r>
              <a:rPr lang="zh-CN" altLang="en-US" sz="2000" dirty="0"/>
              <a:t>生物</a:t>
            </a:r>
            <a:r>
              <a:rPr lang="en-US" altLang="zh-CN" sz="2000" dirty="0"/>
              <a:t>/</a:t>
            </a:r>
            <a:r>
              <a:rPr lang="zh-CN" altLang="en-US" sz="2000" dirty="0"/>
              <a:t>的</a:t>
            </a:r>
          </a:p>
          <a:p>
            <a:pPr lvl="1" eaLnBrk="1" hangingPunct="1"/>
            <a:r>
              <a:rPr lang="zh-CN" altLang="en-US" sz="2000" dirty="0"/>
              <a:t>他实验救生物的：他</a:t>
            </a:r>
            <a:r>
              <a:rPr lang="en-US" altLang="zh-CN" sz="2000" dirty="0"/>
              <a:t>/</a:t>
            </a:r>
            <a:r>
              <a:rPr lang="zh-CN" altLang="en-US" sz="2000" dirty="0"/>
              <a:t>实验</a:t>
            </a:r>
            <a:r>
              <a:rPr lang="en-US" altLang="zh-CN" sz="2000" dirty="0"/>
              <a:t>/</a:t>
            </a:r>
            <a:r>
              <a:rPr lang="zh-CN" altLang="en-US" sz="2000" dirty="0"/>
              <a:t>救生</a:t>
            </a:r>
            <a:r>
              <a:rPr lang="en-US" altLang="zh-CN" sz="2000" dirty="0"/>
              <a:t>/</a:t>
            </a:r>
            <a:r>
              <a:rPr lang="zh-CN" altLang="en-US" sz="2000" dirty="0"/>
              <a:t>物</a:t>
            </a:r>
            <a:r>
              <a:rPr lang="en-US" altLang="zh-CN" sz="2000" dirty="0"/>
              <a:t>/</a:t>
            </a:r>
            <a:r>
              <a:rPr lang="zh-CN" altLang="en-US" sz="2000" dirty="0"/>
              <a:t>的</a:t>
            </a:r>
          </a:p>
          <a:p>
            <a:pPr lvl="1" eaLnBrk="1" hangingPunct="1"/>
            <a:r>
              <a:rPr lang="zh-CN" altLang="en-US" sz="2000" dirty="0"/>
              <a:t>他使烟酒生物的：他</a:t>
            </a:r>
            <a:r>
              <a:rPr lang="en-US" altLang="zh-CN" sz="2000" dirty="0"/>
              <a:t>/</a:t>
            </a:r>
            <a:r>
              <a:rPr lang="zh-CN" altLang="en-US" sz="2000" dirty="0"/>
              <a:t>使</a:t>
            </a:r>
            <a:r>
              <a:rPr lang="en-US" altLang="zh-CN" sz="2000" dirty="0"/>
              <a:t>/</a:t>
            </a:r>
            <a:r>
              <a:rPr lang="zh-CN" altLang="en-US" sz="2000" dirty="0"/>
              <a:t>烟酒</a:t>
            </a:r>
            <a:r>
              <a:rPr lang="en-US" altLang="zh-CN" sz="2000" dirty="0"/>
              <a:t>/</a:t>
            </a:r>
            <a:r>
              <a:rPr lang="zh-CN" altLang="en-US" sz="2000" dirty="0"/>
              <a:t>生物</a:t>
            </a:r>
            <a:r>
              <a:rPr lang="en-US" altLang="zh-CN" sz="2000" dirty="0"/>
              <a:t>/</a:t>
            </a:r>
            <a:r>
              <a:rPr lang="zh-CN" altLang="en-US" sz="2000" dirty="0"/>
              <a:t>的</a:t>
            </a:r>
          </a:p>
          <a:p>
            <a:pPr lvl="1" eaLnBrk="1" hangingPunct="1"/>
            <a:r>
              <a:rPr lang="zh-CN" altLang="en-US" sz="2000" dirty="0"/>
              <a:t>他是研究生物的：他</a:t>
            </a:r>
            <a:r>
              <a:rPr lang="en-US" altLang="zh-CN" sz="2000" dirty="0"/>
              <a:t>/</a:t>
            </a:r>
            <a:r>
              <a:rPr lang="zh-CN" altLang="en-US" sz="2000" dirty="0"/>
              <a:t>是</a:t>
            </a:r>
            <a:r>
              <a:rPr lang="en-US" altLang="zh-CN" sz="2000" dirty="0"/>
              <a:t>/</a:t>
            </a:r>
            <a:r>
              <a:rPr lang="zh-CN" altLang="en-US" sz="2000" dirty="0"/>
              <a:t>研究</a:t>
            </a:r>
            <a:r>
              <a:rPr lang="en-US" altLang="zh-CN" sz="2000" dirty="0"/>
              <a:t>/</a:t>
            </a:r>
            <a:r>
              <a:rPr lang="zh-CN" altLang="en-US" sz="2000" dirty="0"/>
              <a:t>生物</a:t>
            </a:r>
            <a:r>
              <a:rPr lang="en-US" altLang="zh-CN" sz="2000" dirty="0"/>
              <a:t>/</a:t>
            </a:r>
            <a:r>
              <a:rPr lang="zh-CN" altLang="en-US" sz="2000" dirty="0"/>
              <a:t>的</a:t>
            </a:r>
          </a:p>
          <a:p>
            <a:pPr lvl="1" eaLnBrk="1" hangingPunct="1"/>
            <a:r>
              <a:rPr lang="zh-CN" altLang="en-US" sz="2000" dirty="0"/>
              <a:t> </a:t>
            </a:r>
            <a:r>
              <a:rPr lang="en-US" altLang="zh-CN" sz="2000" dirty="0"/>
              <a:t>……</a:t>
            </a:r>
          </a:p>
          <a:p>
            <a:pPr eaLnBrk="1" hangingPunct="1"/>
            <a:r>
              <a:rPr lang="zh-CN" altLang="en-US" sz="2400" dirty="0"/>
              <a:t>如果使用</a:t>
            </a:r>
            <a:r>
              <a:rPr lang="en-US" altLang="zh-CN" sz="2400" dirty="0"/>
              <a:t>Bigram</a:t>
            </a:r>
            <a:r>
              <a:rPr lang="zh-CN" altLang="en-US" sz="2400" dirty="0"/>
              <a:t>计算</a:t>
            </a:r>
            <a:r>
              <a:rPr lang="zh-CN" altLang="en-US" sz="2800" dirty="0"/>
              <a:t>：</a:t>
            </a:r>
          </a:p>
          <a:p>
            <a:pPr lvl="1" eaLnBrk="1" hangingPunct="1"/>
            <a:r>
              <a:rPr lang="en-US" altLang="zh-CN" sz="1800" dirty="0"/>
              <a:t>P(</a:t>
            </a:r>
            <a:r>
              <a:rPr lang="zh-CN" altLang="en-US" sz="1800" dirty="0"/>
              <a:t>踏实研究生物的</a:t>
            </a:r>
            <a:r>
              <a:rPr lang="en-US" altLang="zh-CN" sz="1800" dirty="0"/>
              <a:t>) =P(</a:t>
            </a:r>
            <a:r>
              <a:rPr lang="zh-CN" altLang="en-US" sz="1800" dirty="0"/>
              <a:t>踏实</a:t>
            </a:r>
            <a:r>
              <a:rPr lang="en-US" altLang="zh-CN" sz="1800" dirty="0"/>
              <a:t>)×P(</a:t>
            </a:r>
            <a:r>
              <a:rPr lang="zh-CN" altLang="en-US" sz="1800" dirty="0"/>
              <a:t>研究</a:t>
            </a:r>
            <a:r>
              <a:rPr lang="en-US" altLang="zh-CN" sz="1800" dirty="0"/>
              <a:t>|</a:t>
            </a:r>
            <a:r>
              <a:rPr lang="zh-CN" altLang="en-US" sz="1800" dirty="0"/>
              <a:t>踏实</a:t>
            </a:r>
            <a:r>
              <a:rPr lang="en-US" altLang="zh-CN" sz="1800" dirty="0"/>
              <a:t>)×P(</a:t>
            </a:r>
            <a:r>
              <a:rPr lang="zh-CN" altLang="en-US" sz="1800" dirty="0"/>
              <a:t>生物</a:t>
            </a:r>
            <a:r>
              <a:rPr lang="en-US" altLang="zh-CN" sz="1800" dirty="0"/>
              <a:t>|</a:t>
            </a:r>
            <a:r>
              <a:rPr lang="zh-CN" altLang="en-US" sz="1800" dirty="0"/>
              <a:t>研究</a:t>
            </a:r>
            <a:r>
              <a:rPr lang="en-US" altLang="zh-CN" sz="1800" dirty="0"/>
              <a:t>)×P(</a:t>
            </a:r>
            <a:r>
              <a:rPr lang="zh-CN" altLang="en-US" sz="1800" dirty="0"/>
              <a:t>的</a:t>
            </a:r>
            <a:r>
              <a:rPr lang="en-US" altLang="zh-CN" sz="1800" dirty="0"/>
              <a:t>|</a:t>
            </a:r>
            <a:r>
              <a:rPr lang="zh-CN" altLang="en-US" sz="1800" dirty="0"/>
              <a:t>生物</a:t>
            </a:r>
            <a:r>
              <a:rPr lang="en-US" altLang="zh-CN" sz="1800" dirty="0"/>
              <a:t>)</a:t>
            </a:r>
          </a:p>
          <a:p>
            <a:pPr lvl="1" eaLnBrk="1" hangingPunct="1"/>
            <a:r>
              <a:rPr lang="en-US" altLang="zh-CN" sz="1800" dirty="0"/>
              <a:t>P(</a:t>
            </a:r>
            <a:r>
              <a:rPr lang="zh-CN" altLang="en-US" sz="1800" dirty="0"/>
              <a:t>他实验救生物的</a:t>
            </a:r>
            <a:r>
              <a:rPr lang="en-US" altLang="zh-CN" sz="1800" dirty="0"/>
              <a:t>) =P(</a:t>
            </a:r>
            <a:r>
              <a:rPr lang="zh-CN" altLang="en-US" sz="1800" dirty="0"/>
              <a:t>他</a:t>
            </a:r>
            <a:r>
              <a:rPr lang="en-US" altLang="zh-CN" sz="1800" dirty="0"/>
              <a:t>)×P(</a:t>
            </a:r>
            <a:r>
              <a:rPr lang="zh-CN" altLang="en-US" sz="1800" dirty="0"/>
              <a:t>实验</a:t>
            </a:r>
            <a:r>
              <a:rPr lang="en-US" altLang="zh-CN" sz="1800" dirty="0"/>
              <a:t>|</a:t>
            </a:r>
            <a:r>
              <a:rPr lang="zh-CN" altLang="en-US" sz="1800" dirty="0"/>
              <a:t>他</a:t>
            </a:r>
            <a:r>
              <a:rPr lang="en-US" altLang="zh-CN" sz="1800" dirty="0"/>
              <a:t>)×P(</a:t>
            </a:r>
            <a:r>
              <a:rPr lang="zh-CN" altLang="en-US" sz="1800" dirty="0"/>
              <a:t>救生</a:t>
            </a:r>
            <a:r>
              <a:rPr lang="en-US" altLang="zh-CN" sz="1800" dirty="0"/>
              <a:t>|</a:t>
            </a:r>
            <a:r>
              <a:rPr lang="zh-CN" altLang="en-US" sz="1800" dirty="0"/>
              <a:t>实验</a:t>
            </a:r>
            <a:r>
              <a:rPr lang="en-US" altLang="zh-CN" sz="1800" dirty="0"/>
              <a:t>)×P(</a:t>
            </a:r>
            <a:r>
              <a:rPr lang="zh-CN" altLang="en-US" sz="1800" dirty="0"/>
              <a:t>物</a:t>
            </a:r>
            <a:r>
              <a:rPr lang="en-US" altLang="zh-CN" sz="1800" dirty="0"/>
              <a:t>|</a:t>
            </a:r>
            <a:r>
              <a:rPr lang="zh-CN" altLang="en-US" sz="1800" dirty="0"/>
              <a:t>救生</a:t>
            </a:r>
            <a:r>
              <a:rPr lang="en-US" altLang="zh-CN" sz="1800" dirty="0"/>
              <a:t>) )×P(</a:t>
            </a:r>
            <a:r>
              <a:rPr lang="zh-CN" altLang="en-US" sz="1800" dirty="0"/>
              <a:t>的</a:t>
            </a:r>
            <a:r>
              <a:rPr lang="en-US" altLang="zh-CN" sz="1800" dirty="0"/>
              <a:t>|</a:t>
            </a:r>
            <a:r>
              <a:rPr lang="zh-CN" altLang="en-US" sz="1800" dirty="0"/>
              <a:t>物</a:t>
            </a:r>
            <a:r>
              <a:rPr lang="en-US" altLang="zh-CN" sz="1800" dirty="0"/>
              <a:t>)</a:t>
            </a:r>
          </a:p>
          <a:p>
            <a:pPr lvl="1" eaLnBrk="1" hangingPunct="1"/>
            <a:r>
              <a:rPr lang="en-US" altLang="zh-CN" sz="1800" dirty="0"/>
              <a:t>P(</a:t>
            </a:r>
            <a:r>
              <a:rPr lang="zh-CN" altLang="en-US" sz="1800" dirty="0"/>
              <a:t>他是研究生物的</a:t>
            </a:r>
            <a:r>
              <a:rPr lang="en-US" altLang="zh-CN" sz="1800" dirty="0"/>
              <a:t>) =P(</a:t>
            </a:r>
            <a:r>
              <a:rPr lang="zh-CN" altLang="en-US" sz="1800" dirty="0"/>
              <a:t>他</a:t>
            </a:r>
            <a:r>
              <a:rPr lang="en-US" altLang="zh-CN" sz="1800" dirty="0"/>
              <a:t>)×P(</a:t>
            </a:r>
            <a:r>
              <a:rPr lang="zh-CN" altLang="en-US" sz="1800" dirty="0"/>
              <a:t>是</a:t>
            </a:r>
            <a:r>
              <a:rPr lang="en-US" altLang="zh-CN" sz="1800" dirty="0"/>
              <a:t>|</a:t>
            </a:r>
            <a:r>
              <a:rPr lang="zh-CN" altLang="en-US" sz="1800" dirty="0"/>
              <a:t>他</a:t>
            </a:r>
            <a:r>
              <a:rPr lang="en-US" altLang="zh-CN" sz="1800" dirty="0"/>
              <a:t>)×P(</a:t>
            </a:r>
            <a:r>
              <a:rPr lang="zh-CN" altLang="en-US" sz="1800" dirty="0"/>
              <a:t>研究</a:t>
            </a:r>
            <a:r>
              <a:rPr lang="en-US" altLang="zh-CN" sz="1800" dirty="0"/>
              <a:t>|</a:t>
            </a:r>
            <a:r>
              <a:rPr lang="zh-CN" altLang="en-US" sz="1800" dirty="0"/>
              <a:t>是</a:t>
            </a:r>
            <a:r>
              <a:rPr lang="en-US" altLang="zh-CN" sz="1800" dirty="0"/>
              <a:t>)×P(</a:t>
            </a:r>
            <a:r>
              <a:rPr lang="zh-CN" altLang="en-US" sz="1800" dirty="0"/>
              <a:t>生物</a:t>
            </a:r>
            <a:r>
              <a:rPr lang="en-US" altLang="zh-CN" sz="1800" dirty="0"/>
              <a:t>|</a:t>
            </a:r>
            <a:r>
              <a:rPr lang="zh-CN" altLang="en-US" sz="1800" dirty="0"/>
              <a:t>研究 </a:t>
            </a:r>
            <a:r>
              <a:rPr lang="en-US" altLang="zh-CN" sz="1800" dirty="0"/>
              <a:t>)×P(</a:t>
            </a:r>
            <a:r>
              <a:rPr lang="zh-CN" altLang="en-US" sz="1800" dirty="0"/>
              <a:t>的</a:t>
            </a:r>
            <a:r>
              <a:rPr lang="en-US" altLang="zh-CN" sz="1800" dirty="0"/>
              <a:t>|</a:t>
            </a:r>
            <a:r>
              <a:rPr lang="zh-CN" altLang="en-US" sz="1800" dirty="0"/>
              <a:t>生物</a:t>
            </a:r>
            <a:r>
              <a:rPr lang="en-US" altLang="zh-CN" sz="1800" dirty="0"/>
              <a:t>)</a:t>
            </a:r>
          </a:p>
          <a:p>
            <a:pPr eaLnBrk="1" hangingPunct="1"/>
            <a:r>
              <a:rPr lang="zh-CN" altLang="en-US" sz="2400" dirty="0"/>
              <a:t>选择概率最大的句子，作为转换结果</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6CF792CB-4232-4284-A584-4CD73B5D65A7}"/>
              </a:ext>
            </a:extLst>
          </p:cNvPr>
          <p:cNvSpPr>
            <a:spLocks noGrp="1" noChangeArrowheads="1"/>
          </p:cNvSpPr>
          <p:nvPr>
            <p:ph type="title"/>
          </p:nvPr>
        </p:nvSpPr>
        <p:spPr/>
        <p:txBody>
          <a:bodyPr/>
          <a:lstStyle/>
          <a:p>
            <a:pPr eaLnBrk="1" hangingPunct="1"/>
            <a:r>
              <a:rPr lang="en-US" altLang="zh-CN" sz="2800" b="1" dirty="0"/>
              <a:t>N</a:t>
            </a:r>
            <a:r>
              <a:rPr lang="zh-CN" altLang="en-US" sz="2800" b="1" dirty="0"/>
              <a:t>元语法</a:t>
            </a:r>
            <a:r>
              <a:rPr lang="en-US" altLang="zh-CN" sz="2800" b="1" dirty="0"/>
              <a:t>(</a:t>
            </a:r>
            <a:r>
              <a:rPr lang="en-US" altLang="zh-CN" sz="2800" dirty="0"/>
              <a:t>N-gram</a:t>
            </a:r>
            <a:r>
              <a:rPr lang="en-US" altLang="zh-CN" sz="2800" b="1" dirty="0"/>
              <a:t>)</a:t>
            </a:r>
            <a:r>
              <a:rPr lang="zh-CN" altLang="en-US" sz="2800" b="1" dirty="0"/>
              <a:t>应用</a:t>
            </a:r>
            <a:r>
              <a:rPr lang="en-US" altLang="zh-CN" sz="2800" b="1" dirty="0"/>
              <a:t>: </a:t>
            </a:r>
            <a:r>
              <a:rPr lang="zh-CN" altLang="en-US" sz="2800" b="1" dirty="0"/>
              <a:t>中文分词</a:t>
            </a:r>
          </a:p>
        </p:txBody>
      </p:sp>
      <p:sp>
        <p:nvSpPr>
          <p:cNvPr id="26627" name="Rectangle 3">
            <a:extLst>
              <a:ext uri="{FF2B5EF4-FFF2-40B4-BE49-F238E27FC236}">
                <a16:creationId xmlns:a16="http://schemas.microsoft.com/office/drawing/2014/main" id="{B07EAA66-1E12-4128-A0CB-8B683A17DCF1}"/>
              </a:ext>
            </a:extLst>
          </p:cNvPr>
          <p:cNvSpPr txBox="1">
            <a:spLocks noChangeArrowheads="1"/>
          </p:cNvSpPr>
          <p:nvPr/>
        </p:nvSpPr>
        <p:spPr bwMode="auto">
          <a:xfrm>
            <a:off x="466725" y="1917700"/>
            <a:ext cx="7129463" cy="410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dirty="0"/>
              <a:t>给定汉字串：他是研究生物的。</a:t>
            </a:r>
          </a:p>
          <a:p>
            <a:pPr eaLnBrk="1" hangingPunct="1"/>
            <a:r>
              <a:rPr lang="zh-CN" altLang="en-US" dirty="0"/>
              <a:t>可能的分词结果：</a:t>
            </a:r>
          </a:p>
          <a:p>
            <a:pPr lvl="1" eaLnBrk="1" hangingPunct="1"/>
            <a:r>
              <a:rPr lang="en-US" altLang="zh-CN" dirty="0"/>
              <a:t>1) </a:t>
            </a:r>
            <a:r>
              <a:rPr lang="zh-CN" altLang="en-US" dirty="0"/>
              <a:t>他</a:t>
            </a:r>
            <a:r>
              <a:rPr lang="en-US" altLang="zh-CN" dirty="0"/>
              <a:t>|</a:t>
            </a:r>
            <a:r>
              <a:rPr lang="zh-CN" altLang="en-US" dirty="0"/>
              <a:t>是</a:t>
            </a:r>
            <a:r>
              <a:rPr lang="en-US" altLang="zh-CN" dirty="0"/>
              <a:t>|</a:t>
            </a:r>
            <a:r>
              <a:rPr lang="zh-CN" altLang="en-US" dirty="0"/>
              <a:t>研究生</a:t>
            </a:r>
            <a:r>
              <a:rPr lang="en-US" altLang="zh-CN" dirty="0"/>
              <a:t>|</a:t>
            </a:r>
            <a:r>
              <a:rPr lang="zh-CN" altLang="en-US" dirty="0"/>
              <a:t>物</a:t>
            </a:r>
            <a:r>
              <a:rPr lang="en-US" altLang="zh-CN" dirty="0"/>
              <a:t>|</a:t>
            </a:r>
            <a:r>
              <a:rPr lang="zh-CN" altLang="en-US" dirty="0"/>
              <a:t>的</a:t>
            </a:r>
          </a:p>
          <a:p>
            <a:pPr lvl="1" eaLnBrk="1" hangingPunct="1"/>
            <a:r>
              <a:rPr lang="en-US" altLang="zh-CN" dirty="0"/>
              <a:t>2) </a:t>
            </a:r>
            <a:r>
              <a:rPr lang="zh-CN" altLang="en-US" dirty="0"/>
              <a:t>他</a:t>
            </a:r>
            <a:r>
              <a:rPr lang="en-US" altLang="zh-CN" dirty="0"/>
              <a:t>|</a:t>
            </a:r>
            <a:r>
              <a:rPr lang="zh-CN" altLang="en-US" dirty="0"/>
              <a:t>是</a:t>
            </a:r>
            <a:r>
              <a:rPr lang="en-US" altLang="zh-CN" dirty="0"/>
              <a:t>|</a:t>
            </a:r>
            <a:r>
              <a:rPr lang="zh-CN" altLang="en-US" dirty="0"/>
              <a:t>研究</a:t>
            </a:r>
            <a:r>
              <a:rPr lang="en-US" altLang="zh-CN" dirty="0"/>
              <a:t>|</a:t>
            </a:r>
            <a:r>
              <a:rPr lang="zh-CN" altLang="en-US" dirty="0"/>
              <a:t>生物</a:t>
            </a:r>
            <a:r>
              <a:rPr lang="en-US" altLang="zh-CN" dirty="0"/>
              <a:t>|</a:t>
            </a:r>
            <a:r>
              <a:rPr lang="zh-CN" altLang="en-US" dirty="0"/>
              <a:t>的</a:t>
            </a:r>
          </a:p>
          <a:p>
            <a:pPr eaLnBrk="1" hangingPunct="1"/>
            <a:endParaRPr lang="en-US" altLang="zh-CN"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8018E56-BF9B-45E9-B6B0-E3ACFD6721CA}"/>
              </a:ext>
            </a:extLst>
          </p:cNvPr>
          <p:cNvSpPr>
            <a:spLocks noGrp="1" noChangeArrowheads="1"/>
          </p:cNvSpPr>
          <p:nvPr>
            <p:ph type="title"/>
          </p:nvPr>
        </p:nvSpPr>
        <p:spPr/>
        <p:txBody>
          <a:bodyPr/>
          <a:lstStyle/>
          <a:p>
            <a:pPr eaLnBrk="1" hangingPunct="1"/>
            <a:r>
              <a:rPr lang="en-US" altLang="zh-CN" sz="3200" b="1"/>
              <a:t>N</a:t>
            </a:r>
            <a:r>
              <a:rPr lang="zh-CN" altLang="en-US" sz="3200" b="1"/>
              <a:t>元语法</a:t>
            </a:r>
            <a:r>
              <a:rPr lang="en-US" altLang="zh-CN" sz="3200" b="1"/>
              <a:t>(</a:t>
            </a:r>
            <a:r>
              <a:rPr lang="en-US" altLang="zh-CN" sz="3200"/>
              <a:t>N-gram</a:t>
            </a:r>
            <a:r>
              <a:rPr lang="en-US" altLang="zh-CN" sz="3200" b="1"/>
              <a:t>)</a:t>
            </a:r>
            <a:r>
              <a:rPr lang="zh-CN" altLang="en-US" sz="3200" b="1"/>
              <a:t>应用</a:t>
            </a:r>
            <a:r>
              <a:rPr lang="en-US" altLang="zh-CN" sz="3200" b="1"/>
              <a:t>: </a:t>
            </a:r>
            <a:r>
              <a:rPr lang="zh-CN" altLang="en-US" sz="3200" b="1"/>
              <a:t>中文分词</a:t>
            </a:r>
            <a:endParaRPr lang="zh-CN" altLang="en-US" sz="3400" b="1"/>
          </a:p>
        </p:txBody>
      </p:sp>
      <p:sp>
        <p:nvSpPr>
          <p:cNvPr id="5" name="Rectangle 3">
            <a:extLst>
              <a:ext uri="{FF2B5EF4-FFF2-40B4-BE49-F238E27FC236}">
                <a16:creationId xmlns:a16="http://schemas.microsoft.com/office/drawing/2014/main" id="{E340A588-3566-4D4F-8E81-37E475944A0B}"/>
              </a:ext>
            </a:extLst>
          </p:cNvPr>
          <p:cNvSpPr txBox="1">
            <a:spLocks noChangeArrowheads="1"/>
          </p:cNvSpPr>
          <p:nvPr/>
        </p:nvSpPr>
        <p:spPr bwMode="auto">
          <a:xfrm>
            <a:off x="469900" y="1779588"/>
            <a:ext cx="7993063" cy="4752975"/>
          </a:xfrm>
          <a:prstGeom prst="rect">
            <a:avLst/>
          </a:prstGeom>
          <a:noFill/>
          <a:ln>
            <a:noFill/>
          </a:ln>
          <a:effectLst/>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defRPr/>
            </a:pPr>
            <a:r>
              <a:rPr lang="zh-CN" altLang="en-US" sz="2800" dirty="0"/>
              <a:t>统计分词计算公式</a:t>
            </a:r>
          </a:p>
          <a:p>
            <a:pPr eaLnBrk="1" hangingPunct="1">
              <a:defRPr/>
            </a:pPr>
            <a:endParaRPr lang="zh-CN" altLang="en-US" sz="2800" dirty="0"/>
          </a:p>
          <a:p>
            <a:pPr eaLnBrk="1" hangingPunct="1">
              <a:defRPr/>
            </a:pPr>
            <a:endParaRPr lang="zh-CN" altLang="en-US" sz="2800" dirty="0"/>
          </a:p>
          <a:p>
            <a:pPr eaLnBrk="1" hangingPunct="1">
              <a:defRPr/>
            </a:pPr>
            <a:endParaRPr lang="zh-CN" altLang="en-US" sz="2800" dirty="0"/>
          </a:p>
          <a:p>
            <a:pPr eaLnBrk="1" hangingPunct="1">
              <a:defRPr/>
            </a:pPr>
            <a:endParaRPr lang="zh-CN" altLang="en-US" sz="2800" dirty="0"/>
          </a:p>
          <a:p>
            <a:pPr eaLnBrk="1" hangingPunct="1">
              <a:defRPr/>
            </a:pPr>
            <a:endParaRPr lang="zh-CN" altLang="en-US" sz="2800" dirty="0"/>
          </a:p>
          <a:p>
            <a:pPr eaLnBrk="1" hangingPunct="1">
              <a:defRPr/>
            </a:pPr>
            <a:endParaRPr lang="zh-CN" altLang="en-US" sz="2800" dirty="0"/>
          </a:p>
          <a:p>
            <a:pPr marL="0" indent="0" eaLnBrk="1" hangingPunct="1">
              <a:buFont typeface="Wingdings" panose="05000000000000000000" pitchFamily="2" charset="2"/>
              <a:buNone/>
              <a:defRPr/>
            </a:pPr>
            <a:endParaRPr lang="zh-CN" altLang="en-US" sz="2800" dirty="0"/>
          </a:p>
        </p:txBody>
      </p:sp>
      <p:pic>
        <p:nvPicPr>
          <p:cNvPr id="27652" name="Picture 9">
            <a:extLst>
              <a:ext uri="{FF2B5EF4-FFF2-40B4-BE49-F238E27FC236}">
                <a16:creationId xmlns:a16="http://schemas.microsoft.com/office/drawing/2014/main" id="{BF32D1E9-2C9A-48C2-B182-64DF527C1A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0625" y="2349500"/>
            <a:ext cx="6334125" cy="362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A94C865B-B5B7-4B0A-A5CA-223F99573FAC}"/>
              </a:ext>
            </a:extLst>
          </p:cNvPr>
          <p:cNvSpPr>
            <a:spLocks noGrp="1" noChangeArrowheads="1"/>
          </p:cNvSpPr>
          <p:nvPr>
            <p:ph type="title"/>
          </p:nvPr>
        </p:nvSpPr>
        <p:spPr/>
        <p:txBody>
          <a:bodyPr/>
          <a:lstStyle/>
          <a:p>
            <a:pPr eaLnBrk="1" hangingPunct="1"/>
            <a:r>
              <a:rPr lang="en-US" altLang="zh-CN" sz="3600" b="1"/>
              <a:t>N</a:t>
            </a:r>
            <a:r>
              <a:rPr lang="zh-CN" altLang="en-US" sz="3600" b="1"/>
              <a:t>元语法</a:t>
            </a:r>
            <a:r>
              <a:rPr lang="en-US" altLang="zh-CN" sz="3600" b="1"/>
              <a:t>(</a:t>
            </a:r>
            <a:r>
              <a:rPr lang="en-US" altLang="zh-CN" sz="3600"/>
              <a:t>N-gram</a:t>
            </a:r>
            <a:r>
              <a:rPr lang="en-US" altLang="zh-CN" sz="3600" b="1"/>
              <a:t>)</a:t>
            </a:r>
            <a:r>
              <a:rPr lang="zh-CN" altLang="en-US" sz="3600" b="1"/>
              <a:t>应用</a:t>
            </a:r>
            <a:r>
              <a:rPr lang="en-US" altLang="zh-CN" sz="3600" b="1"/>
              <a:t>: </a:t>
            </a:r>
            <a:r>
              <a:rPr lang="zh-CN" altLang="en-US" sz="3600" b="1"/>
              <a:t>中文分词</a:t>
            </a:r>
            <a:endParaRPr lang="zh-CN" altLang="en-US" sz="3400" b="1"/>
          </a:p>
        </p:txBody>
      </p:sp>
      <p:sp>
        <p:nvSpPr>
          <p:cNvPr id="8" name="Rectangle 3">
            <a:extLst>
              <a:ext uri="{FF2B5EF4-FFF2-40B4-BE49-F238E27FC236}">
                <a16:creationId xmlns:a16="http://schemas.microsoft.com/office/drawing/2014/main" id="{D5E92B42-E9E3-4232-A5CC-F2A97DAFF8C2}"/>
              </a:ext>
            </a:extLst>
          </p:cNvPr>
          <p:cNvSpPr txBox="1">
            <a:spLocks noChangeArrowheads="1"/>
          </p:cNvSpPr>
          <p:nvPr/>
        </p:nvSpPr>
        <p:spPr bwMode="auto">
          <a:xfrm>
            <a:off x="323850" y="1773238"/>
            <a:ext cx="8785225" cy="4608512"/>
          </a:xfrm>
          <a:prstGeom prst="rect">
            <a:avLst/>
          </a:prstGeom>
          <a:noFill/>
          <a:ln>
            <a:noFill/>
          </a:ln>
          <a:effectLst/>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defRPr/>
            </a:pPr>
            <a:r>
              <a:rPr lang="zh-CN" altLang="en-US" sz="2800" dirty="0"/>
              <a:t>采用二元模型</a:t>
            </a:r>
            <a:r>
              <a:rPr lang="en-US" altLang="zh-CN" sz="2800" dirty="0"/>
              <a:t>(Bigram)</a:t>
            </a:r>
            <a:r>
              <a:rPr lang="zh-CN" altLang="en-US" sz="2800" dirty="0"/>
              <a:t>计算</a:t>
            </a:r>
          </a:p>
          <a:p>
            <a:pPr eaLnBrk="1" hangingPunct="1">
              <a:defRPr/>
            </a:pPr>
            <a:endParaRPr lang="zh-CN" altLang="en-US" sz="2800" dirty="0"/>
          </a:p>
          <a:p>
            <a:pPr eaLnBrk="1" hangingPunct="1">
              <a:defRPr/>
            </a:pPr>
            <a:endParaRPr lang="zh-CN" altLang="en-US" sz="1600" dirty="0"/>
          </a:p>
          <a:p>
            <a:pPr eaLnBrk="1" hangingPunct="1">
              <a:defRPr/>
            </a:pPr>
            <a:r>
              <a:rPr lang="en-US" altLang="zh-CN" sz="2000" dirty="0"/>
              <a:t>P(</a:t>
            </a:r>
            <a:r>
              <a:rPr lang="zh-CN" altLang="en-US" sz="2000" dirty="0"/>
              <a:t>他</a:t>
            </a:r>
            <a:r>
              <a:rPr lang="en-US" altLang="zh-CN" sz="2000" dirty="0"/>
              <a:t>/</a:t>
            </a:r>
            <a:r>
              <a:rPr lang="zh-CN" altLang="en-US" sz="2000" dirty="0"/>
              <a:t>是</a:t>
            </a:r>
            <a:r>
              <a:rPr lang="en-US" altLang="zh-CN" sz="2000" dirty="0"/>
              <a:t>/</a:t>
            </a:r>
            <a:r>
              <a:rPr lang="zh-CN" altLang="en-US" sz="2000" dirty="0"/>
              <a:t>研究生</a:t>
            </a:r>
            <a:r>
              <a:rPr lang="en-US" altLang="zh-CN" sz="2000" dirty="0"/>
              <a:t>/</a:t>
            </a:r>
            <a:r>
              <a:rPr lang="zh-CN" altLang="en-US" sz="2000" dirty="0"/>
              <a:t>物</a:t>
            </a:r>
            <a:r>
              <a:rPr lang="en-US" altLang="zh-CN" sz="2000" dirty="0"/>
              <a:t>/</a:t>
            </a:r>
            <a:r>
              <a:rPr lang="zh-CN" altLang="en-US" sz="2000" dirty="0"/>
              <a:t>的</a:t>
            </a:r>
            <a:r>
              <a:rPr lang="en-US" altLang="zh-CN" sz="2000" dirty="0"/>
              <a:t>) </a:t>
            </a:r>
          </a:p>
          <a:p>
            <a:pPr marL="0" indent="0" eaLnBrk="1" hangingPunct="1">
              <a:buFont typeface="Wingdings" panose="05000000000000000000" pitchFamily="2" charset="2"/>
              <a:buNone/>
              <a:defRPr/>
            </a:pPr>
            <a:r>
              <a:rPr lang="en-US" altLang="zh-CN" sz="2000" dirty="0"/>
              <a:t>     =P(</a:t>
            </a:r>
            <a:r>
              <a:rPr lang="zh-CN" altLang="en-US" sz="2000" dirty="0"/>
              <a:t>他</a:t>
            </a:r>
            <a:r>
              <a:rPr lang="en-US" altLang="zh-CN" sz="2000" dirty="0"/>
              <a:t>)×P(</a:t>
            </a:r>
            <a:r>
              <a:rPr lang="zh-CN" altLang="en-US" sz="2000" dirty="0"/>
              <a:t>是</a:t>
            </a:r>
            <a:r>
              <a:rPr lang="en-US" altLang="zh-CN" sz="2000" dirty="0"/>
              <a:t>|</a:t>
            </a:r>
            <a:r>
              <a:rPr lang="zh-CN" altLang="en-US" sz="2000" dirty="0"/>
              <a:t>他</a:t>
            </a:r>
            <a:r>
              <a:rPr lang="en-US" altLang="zh-CN" sz="2000" dirty="0"/>
              <a:t>)×P(</a:t>
            </a:r>
            <a:r>
              <a:rPr lang="zh-CN" altLang="en-US" sz="2000" dirty="0"/>
              <a:t>研究生</a:t>
            </a:r>
            <a:r>
              <a:rPr lang="en-US" altLang="zh-CN" sz="2000" dirty="0"/>
              <a:t>|</a:t>
            </a:r>
            <a:r>
              <a:rPr lang="zh-CN" altLang="en-US" sz="2000" dirty="0"/>
              <a:t>是</a:t>
            </a:r>
            <a:r>
              <a:rPr lang="en-US" altLang="zh-CN" sz="2000" dirty="0"/>
              <a:t>)×P(</a:t>
            </a:r>
            <a:r>
              <a:rPr lang="zh-CN" altLang="en-US" sz="2000" dirty="0"/>
              <a:t>物</a:t>
            </a:r>
            <a:r>
              <a:rPr lang="en-US" altLang="zh-CN" sz="2000" dirty="0"/>
              <a:t>|</a:t>
            </a:r>
            <a:r>
              <a:rPr lang="zh-CN" altLang="en-US" sz="2000" dirty="0"/>
              <a:t>研究生</a:t>
            </a:r>
            <a:r>
              <a:rPr lang="en-US" altLang="zh-CN" sz="2000" dirty="0"/>
              <a:t>)×P(</a:t>
            </a:r>
            <a:r>
              <a:rPr lang="zh-CN" altLang="en-US" sz="2000" dirty="0"/>
              <a:t>的</a:t>
            </a:r>
            <a:r>
              <a:rPr lang="en-US" altLang="zh-CN" sz="2000" dirty="0"/>
              <a:t>|</a:t>
            </a:r>
            <a:r>
              <a:rPr lang="zh-CN" altLang="en-US" sz="2000" dirty="0"/>
              <a:t>物</a:t>
            </a:r>
            <a:r>
              <a:rPr lang="en-US" altLang="zh-CN" sz="2000" dirty="0"/>
              <a:t>)×P(</a:t>
            </a:r>
            <a:r>
              <a:rPr lang="zh-CN" altLang="en-US" sz="2000" dirty="0"/>
              <a:t>的</a:t>
            </a:r>
            <a:r>
              <a:rPr lang="en-US" altLang="zh-CN" sz="2000" dirty="0"/>
              <a:t>)</a:t>
            </a:r>
          </a:p>
          <a:p>
            <a:pPr eaLnBrk="1" hangingPunct="1">
              <a:defRPr/>
            </a:pPr>
            <a:endParaRPr lang="en-US" altLang="zh-CN" sz="2000" dirty="0"/>
          </a:p>
          <a:p>
            <a:pPr eaLnBrk="1" hangingPunct="1">
              <a:defRPr/>
            </a:pPr>
            <a:r>
              <a:rPr lang="en-US" altLang="zh-CN" sz="2000" dirty="0"/>
              <a:t>P(</a:t>
            </a:r>
            <a:r>
              <a:rPr lang="zh-CN" altLang="en-US" sz="2000" dirty="0"/>
              <a:t>他</a:t>
            </a:r>
            <a:r>
              <a:rPr lang="en-US" altLang="zh-CN" sz="2000" dirty="0"/>
              <a:t>/</a:t>
            </a:r>
            <a:r>
              <a:rPr lang="zh-CN" altLang="en-US" sz="2000" dirty="0"/>
              <a:t>是</a:t>
            </a:r>
            <a:r>
              <a:rPr lang="en-US" altLang="zh-CN" sz="2000" dirty="0"/>
              <a:t>/</a:t>
            </a:r>
            <a:r>
              <a:rPr lang="zh-CN" altLang="en-US" sz="2000" dirty="0"/>
              <a:t>研究</a:t>
            </a:r>
            <a:r>
              <a:rPr lang="en-US" altLang="zh-CN" sz="2000" dirty="0"/>
              <a:t>/</a:t>
            </a:r>
            <a:r>
              <a:rPr lang="zh-CN" altLang="en-US" sz="2000" dirty="0"/>
              <a:t>生物</a:t>
            </a:r>
            <a:r>
              <a:rPr lang="en-US" altLang="zh-CN" sz="2000" dirty="0"/>
              <a:t>/</a:t>
            </a:r>
            <a:r>
              <a:rPr lang="zh-CN" altLang="en-US" sz="2000" dirty="0"/>
              <a:t>的</a:t>
            </a:r>
            <a:r>
              <a:rPr lang="en-US" altLang="zh-CN" sz="2000" dirty="0"/>
              <a:t>) </a:t>
            </a:r>
          </a:p>
          <a:p>
            <a:pPr marL="0" indent="0" eaLnBrk="1" hangingPunct="1">
              <a:buFont typeface="Wingdings" panose="05000000000000000000" pitchFamily="2" charset="2"/>
              <a:buNone/>
              <a:defRPr/>
            </a:pPr>
            <a:r>
              <a:rPr lang="en-US" altLang="zh-CN" sz="2000" dirty="0"/>
              <a:t>     = P(</a:t>
            </a:r>
            <a:r>
              <a:rPr lang="zh-CN" altLang="en-US" sz="2000" dirty="0"/>
              <a:t>他</a:t>
            </a:r>
            <a:r>
              <a:rPr lang="en-US" altLang="zh-CN" sz="2000" dirty="0"/>
              <a:t>)×P(</a:t>
            </a:r>
            <a:r>
              <a:rPr lang="zh-CN" altLang="en-US" sz="2000" dirty="0"/>
              <a:t>是</a:t>
            </a:r>
            <a:r>
              <a:rPr lang="en-US" altLang="zh-CN" sz="2000" dirty="0"/>
              <a:t>|</a:t>
            </a:r>
            <a:r>
              <a:rPr lang="zh-CN" altLang="en-US" sz="2000" dirty="0"/>
              <a:t>他</a:t>
            </a:r>
            <a:r>
              <a:rPr lang="en-US" altLang="zh-CN" sz="2000" dirty="0"/>
              <a:t>)×P(</a:t>
            </a:r>
            <a:r>
              <a:rPr lang="zh-CN" altLang="en-US" sz="2000" dirty="0"/>
              <a:t>研究</a:t>
            </a:r>
            <a:r>
              <a:rPr lang="en-US" altLang="zh-CN" sz="2000" dirty="0"/>
              <a:t>|</a:t>
            </a:r>
            <a:r>
              <a:rPr lang="zh-CN" altLang="en-US" sz="2000" dirty="0"/>
              <a:t>是</a:t>
            </a:r>
            <a:r>
              <a:rPr lang="en-US" altLang="zh-CN" sz="2000" dirty="0"/>
              <a:t>)×P(</a:t>
            </a:r>
            <a:r>
              <a:rPr lang="zh-CN" altLang="en-US" sz="2000" dirty="0"/>
              <a:t>生物</a:t>
            </a:r>
            <a:r>
              <a:rPr lang="en-US" altLang="zh-CN" sz="2000" dirty="0"/>
              <a:t>|</a:t>
            </a:r>
            <a:r>
              <a:rPr lang="zh-CN" altLang="en-US" sz="2000" dirty="0"/>
              <a:t>研究</a:t>
            </a:r>
            <a:r>
              <a:rPr lang="en-US" altLang="zh-CN" sz="2000" dirty="0"/>
              <a:t>)×P(</a:t>
            </a:r>
            <a:r>
              <a:rPr lang="zh-CN" altLang="en-US" sz="2000" dirty="0"/>
              <a:t>的</a:t>
            </a:r>
            <a:r>
              <a:rPr lang="en-US" altLang="zh-CN" sz="2000" dirty="0"/>
              <a:t>|</a:t>
            </a:r>
            <a:r>
              <a:rPr lang="zh-CN" altLang="en-US" sz="2000" dirty="0"/>
              <a:t>生物</a:t>
            </a:r>
            <a:r>
              <a:rPr lang="en-US" altLang="zh-CN" sz="2000" dirty="0"/>
              <a:t>)×P(</a:t>
            </a:r>
            <a:r>
              <a:rPr lang="zh-CN" altLang="en-US" sz="2000" dirty="0"/>
              <a:t>的</a:t>
            </a:r>
            <a:r>
              <a:rPr lang="en-US" altLang="zh-CN" sz="2000" dirty="0"/>
              <a:t>)</a:t>
            </a:r>
          </a:p>
          <a:p>
            <a:pPr marL="0" indent="0" eaLnBrk="1" hangingPunct="1">
              <a:buFont typeface="Wingdings" panose="05000000000000000000" pitchFamily="2" charset="2"/>
              <a:buNone/>
              <a:defRPr/>
            </a:pPr>
            <a:r>
              <a:rPr lang="en-US" altLang="zh-CN" sz="2000" dirty="0"/>
              <a:t>         </a:t>
            </a:r>
            <a:r>
              <a:rPr lang="zh-CN" altLang="en-US" sz="2800" b="1" dirty="0">
                <a:solidFill>
                  <a:srgbClr val="FF0000"/>
                </a:solidFill>
              </a:rPr>
              <a:t>关键问题：如何获得二元</a:t>
            </a:r>
            <a:r>
              <a:rPr lang="en-US" altLang="zh-CN" sz="2800" b="1" dirty="0">
                <a:solidFill>
                  <a:srgbClr val="FF0000"/>
                </a:solidFill>
              </a:rPr>
              <a:t>(N</a:t>
            </a:r>
            <a:r>
              <a:rPr lang="zh-CN" altLang="en-US" sz="2800" b="1" dirty="0">
                <a:solidFill>
                  <a:srgbClr val="FF0000"/>
                </a:solidFill>
              </a:rPr>
              <a:t>元</a:t>
            </a:r>
            <a:r>
              <a:rPr lang="en-US" altLang="zh-CN" sz="2800" b="1" dirty="0">
                <a:solidFill>
                  <a:srgbClr val="FF0000"/>
                </a:solidFill>
              </a:rPr>
              <a:t>)</a:t>
            </a:r>
            <a:r>
              <a:rPr lang="zh-CN" altLang="en-US" sz="2800" b="1" dirty="0">
                <a:solidFill>
                  <a:srgbClr val="FF0000"/>
                </a:solidFill>
              </a:rPr>
              <a:t>模型？</a:t>
            </a:r>
            <a:endParaRPr lang="en-US" altLang="zh-CN" sz="2800" b="1" dirty="0">
              <a:solidFill>
                <a:srgbClr val="FF0000"/>
              </a:solidFill>
            </a:endParaRPr>
          </a:p>
          <a:p>
            <a:pPr marL="0" indent="0" eaLnBrk="1" hangingPunct="1">
              <a:buFont typeface="Wingdings" panose="05000000000000000000" pitchFamily="2" charset="2"/>
              <a:buNone/>
              <a:defRPr/>
            </a:pPr>
            <a:endParaRPr lang="en-US" altLang="zh-CN" sz="2000" dirty="0"/>
          </a:p>
          <a:p>
            <a:pPr eaLnBrk="1" hangingPunct="1">
              <a:defRPr/>
            </a:pPr>
            <a:endParaRPr lang="en-US" altLang="zh-CN" sz="2000" dirty="0"/>
          </a:p>
        </p:txBody>
      </p:sp>
      <p:graphicFrame>
        <p:nvGraphicFramePr>
          <p:cNvPr id="28676" name="Object 4">
            <a:extLst>
              <a:ext uri="{FF2B5EF4-FFF2-40B4-BE49-F238E27FC236}">
                <a16:creationId xmlns:a16="http://schemas.microsoft.com/office/drawing/2014/main" id="{DE9EFD7D-1981-4464-9AD4-CB4ED3905AED}"/>
              </a:ext>
            </a:extLst>
          </p:cNvPr>
          <p:cNvGraphicFramePr>
            <a:graphicFrameLocks noChangeAspect="1"/>
          </p:cNvGraphicFramePr>
          <p:nvPr/>
        </p:nvGraphicFramePr>
        <p:xfrm>
          <a:off x="900113" y="2297113"/>
          <a:ext cx="7704137" cy="862012"/>
        </p:xfrm>
        <a:graphic>
          <a:graphicData uri="http://schemas.openxmlformats.org/presentationml/2006/ole">
            <mc:AlternateContent xmlns:mc="http://schemas.openxmlformats.org/markup-compatibility/2006">
              <mc:Choice xmlns:v="urn:schemas-microsoft-com:vml" Requires="v">
                <p:oleObj name="公式" r:id="rId2" imgW="3860800" imgH="431800" progId="Equation.3">
                  <p:embed/>
                </p:oleObj>
              </mc:Choice>
              <mc:Fallback>
                <p:oleObj name="公式" r:id="rId2" imgW="3860800" imgH="431800" progId="Equation.3">
                  <p:embed/>
                  <p:pic>
                    <p:nvPicPr>
                      <p:cNvPr id="28676" name="Object 4">
                        <a:extLst>
                          <a:ext uri="{FF2B5EF4-FFF2-40B4-BE49-F238E27FC236}">
                            <a16:creationId xmlns:a16="http://schemas.microsoft.com/office/drawing/2014/main" id="{DE9EFD7D-1981-4464-9AD4-CB4ED3905A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297113"/>
                        <a:ext cx="7704137" cy="862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27DE29A-08EE-42E8-8AF6-357D2D504678}"/>
              </a:ext>
            </a:extLst>
          </p:cNvPr>
          <p:cNvSpPr>
            <a:spLocks noGrp="1" noChangeArrowheads="1"/>
          </p:cNvSpPr>
          <p:nvPr>
            <p:ph type="title"/>
          </p:nvPr>
        </p:nvSpPr>
        <p:spPr/>
        <p:txBody>
          <a:bodyPr/>
          <a:lstStyle/>
          <a:p>
            <a:pPr eaLnBrk="1" hangingPunct="1"/>
            <a:r>
              <a:rPr lang="zh-CN" altLang="en-US" sz="2800" b="1" dirty="0"/>
              <a:t>模型训练：</a:t>
            </a:r>
            <a:r>
              <a:rPr lang="zh-CN" altLang="en-US" sz="2400" b="1" dirty="0"/>
              <a:t>模型参数估计</a:t>
            </a:r>
            <a:endParaRPr lang="zh-CN" altLang="en-US" sz="2800" b="1" dirty="0"/>
          </a:p>
        </p:txBody>
      </p:sp>
      <p:sp>
        <p:nvSpPr>
          <p:cNvPr id="29699" name="Rectangle 3">
            <a:extLst>
              <a:ext uri="{FF2B5EF4-FFF2-40B4-BE49-F238E27FC236}">
                <a16:creationId xmlns:a16="http://schemas.microsoft.com/office/drawing/2014/main" id="{861A356C-9D16-4DBE-9CB4-B0923B341944}"/>
              </a:ext>
            </a:extLst>
          </p:cNvPr>
          <p:cNvSpPr txBox="1">
            <a:spLocks noChangeArrowheads="1"/>
          </p:cNvSpPr>
          <p:nvPr/>
        </p:nvSpPr>
        <p:spPr bwMode="auto">
          <a:xfrm>
            <a:off x="466725" y="2060575"/>
            <a:ext cx="8001000" cy="381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a:t>两个</a:t>
            </a:r>
            <a:r>
              <a:rPr lang="zh-CN" altLang="en-US" b="1"/>
              <a:t>基本概念</a:t>
            </a:r>
          </a:p>
          <a:p>
            <a:pPr lvl="1" eaLnBrk="1" hangingPunct="1"/>
            <a:r>
              <a:rPr lang="zh-CN" altLang="en-US" b="1"/>
              <a:t>训练语料</a:t>
            </a:r>
            <a:r>
              <a:rPr lang="zh-CN" altLang="en-US"/>
              <a:t>：用于建立模型的给定语料。</a:t>
            </a:r>
          </a:p>
          <a:p>
            <a:pPr lvl="1" eaLnBrk="1" hangingPunct="1"/>
            <a:r>
              <a:rPr lang="zh-CN" altLang="en-US" b="1"/>
              <a:t>最大似然估计</a:t>
            </a:r>
            <a:r>
              <a:rPr lang="zh-CN" altLang="en-US"/>
              <a:t>：用相对频率计算概率的方法。</a:t>
            </a:r>
          </a:p>
          <a:p>
            <a:pPr eaLnBrk="1" hangingPunct="1"/>
            <a:endParaRPr lang="en-US" alt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757AB37-F32B-4A5C-B9B0-FF60F2338DE0}"/>
              </a:ext>
            </a:extLst>
          </p:cNvPr>
          <p:cNvSpPr>
            <a:spLocks noGrp="1" noChangeArrowheads="1"/>
          </p:cNvSpPr>
          <p:nvPr>
            <p:ph type="title"/>
          </p:nvPr>
        </p:nvSpPr>
        <p:spPr/>
        <p:txBody>
          <a:bodyPr/>
          <a:lstStyle/>
          <a:p>
            <a:pPr eaLnBrk="1" hangingPunct="1"/>
            <a:r>
              <a:rPr lang="zh-CN" altLang="en-US" sz="4000" b="1"/>
              <a:t>模型训练：</a:t>
            </a:r>
            <a:r>
              <a:rPr lang="zh-CN" altLang="en-US" sz="3600" b="1"/>
              <a:t>模型参数估计</a:t>
            </a:r>
            <a:endParaRPr lang="zh-CN" altLang="en-US" sz="3400" b="1"/>
          </a:p>
        </p:txBody>
      </p:sp>
      <p:sp>
        <p:nvSpPr>
          <p:cNvPr id="7" name="Rectangle 3">
            <a:extLst>
              <a:ext uri="{FF2B5EF4-FFF2-40B4-BE49-F238E27FC236}">
                <a16:creationId xmlns:a16="http://schemas.microsoft.com/office/drawing/2014/main" id="{3FFA0472-C692-4C95-89B5-A75AF4B1D98D}"/>
              </a:ext>
            </a:extLst>
          </p:cNvPr>
          <p:cNvSpPr txBox="1">
            <a:spLocks noRot="1" noChangeAspect="1" noMove="1" noResize="1" noEditPoints="1" noAdjustHandles="1" noChangeArrowheads="1" noChangeShapeType="1" noTextEdit="1"/>
          </p:cNvSpPr>
          <p:nvPr/>
        </p:nvSpPr>
        <p:spPr bwMode="auto">
          <a:xfrm>
            <a:off x="568325" y="1845047"/>
            <a:ext cx="8001000" cy="3816201"/>
          </a:xfrm>
          <a:prstGeom prst="rect">
            <a:avLst/>
          </a:prstGeom>
          <a:blipFill>
            <a:blip r:embed="rId2"/>
            <a:stretch>
              <a:fillRect l="-1142" t="-1118"/>
            </a:stretch>
          </a:blipFill>
          <a:ln>
            <a:noFill/>
          </a:ln>
          <a:effectLst/>
        </p:spPr>
        <p:txBody>
          <a:bodyPr/>
          <a:lstStyle/>
          <a:p>
            <a:pPr>
              <a:defRPr/>
            </a:pPr>
            <a:r>
              <a:rPr lang="en-US">
                <a:noFill/>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a:extLst>
              <a:ext uri="{FF2B5EF4-FFF2-40B4-BE49-F238E27FC236}">
                <a16:creationId xmlns:a16="http://schemas.microsoft.com/office/drawing/2014/main" id="{217994FF-FD5A-47AC-A202-CEB7B56A2F33}"/>
              </a:ext>
            </a:extLst>
          </p:cNvPr>
          <p:cNvSpPr>
            <a:spLocks noGrp="1" noChangeArrowheads="1"/>
          </p:cNvSpPr>
          <p:nvPr>
            <p:ph type="title"/>
          </p:nvPr>
        </p:nvSpPr>
        <p:spPr/>
        <p:txBody>
          <a:bodyPr/>
          <a:lstStyle/>
          <a:p>
            <a:r>
              <a:rPr lang="zh-CN" altLang="en-US" sz="4400" b="1"/>
              <a:t>模型训练：</a:t>
            </a:r>
            <a:r>
              <a:rPr lang="zh-CN" altLang="en-US" sz="4000" b="1"/>
              <a:t>模型参数估计</a:t>
            </a:r>
            <a:endParaRPr lang="en-US" altLang="en-US"/>
          </a:p>
        </p:txBody>
      </p:sp>
      <p:sp>
        <p:nvSpPr>
          <p:cNvPr id="31747" name="内容占位符 2">
            <a:extLst>
              <a:ext uri="{FF2B5EF4-FFF2-40B4-BE49-F238E27FC236}">
                <a16:creationId xmlns:a16="http://schemas.microsoft.com/office/drawing/2014/main" id="{F3E815B3-8686-4681-B2BE-77CD27A34E49}"/>
              </a:ext>
            </a:extLst>
          </p:cNvPr>
          <p:cNvSpPr>
            <a:spLocks noGrp="1" noChangeArrowheads="1"/>
          </p:cNvSpPr>
          <p:nvPr>
            <p:ph idx="1"/>
          </p:nvPr>
        </p:nvSpPr>
        <p:spPr>
          <a:xfrm>
            <a:off x="646113" y="1844675"/>
            <a:ext cx="7454900" cy="3313113"/>
          </a:xfrm>
        </p:spPr>
        <p:txBody>
          <a:bodyPr/>
          <a:lstStyle/>
          <a:p>
            <a:pPr marL="0" indent="0">
              <a:buFont typeface="Wingdings" panose="05000000000000000000" pitchFamily="2" charset="2"/>
              <a:buNone/>
            </a:pPr>
            <a:r>
              <a:rPr lang="zh-CN" altLang="en-US"/>
              <a:t>例如，给定训练语料：</a:t>
            </a:r>
          </a:p>
          <a:p>
            <a:pPr marL="0" indent="0">
              <a:buFont typeface="Wingdings" panose="05000000000000000000" pitchFamily="2" charset="2"/>
              <a:buNone/>
            </a:pPr>
            <a:r>
              <a:rPr lang="en-US" altLang="en-US" b="1">
                <a:latin typeface="Times New Roman" panose="02020603050405020304" pitchFamily="18" charset="0"/>
                <a:cs typeface="Times New Roman" panose="02020603050405020304" pitchFamily="18" charset="0"/>
              </a:rPr>
              <a:t>      “</a:t>
            </a:r>
            <a:r>
              <a:rPr lang="en-US" altLang="en-US" b="1" i="1">
                <a:latin typeface="Times New Roman" panose="02020603050405020304" pitchFamily="18" charset="0"/>
                <a:cs typeface="Times New Roman" panose="02020603050405020304" pitchFamily="18" charset="0"/>
              </a:rPr>
              <a:t>John read Moby Dick</a:t>
            </a:r>
            <a:r>
              <a:rPr lang="en-US" altLang="en-US" b="1">
                <a:latin typeface="Times New Roman" panose="02020603050405020304" pitchFamily="18" charset="0"/>
                <a:cs typeface="Times New Roman" panose="02020603050405020304" pitchFamily="18" charset="0"/>
              </a:rPr>
              <a:t>”</a:t>
            </a:r>
            <a:r>
              <a:rPr lang="en-US" altLang="en-US">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pPr>
            <a:r>
              <a:rPr lang="en-US" altLang="en-US" b="1">
                <a:latin typeface="Times New Roman" panose="02020603050405020304" pitchFamily="18" charset="0"/>
                <a:cs typeface="Times New Roman" panose="02020603050405020304" pitchFamily="18" charset="0"/>
              </a:rPr>
              <a:t>      “</a:t>
            </a:r>
            <a:r>
              <a:rPr lang="en-US" altLang="en-US" b="1" i="1">
                <a:latin typeface="Times New Roman" panose="02020603050405020304" pitchFamily="18" charset="0"/>
                <a:cs typeface="Times New Roman" panose="02020603050405020304" pitchFamily="18" charset="0"/>
              </a:rPr>
              <a:t>Mary read a different book</a:t>
            </a:r>
            <a:r>
              <a:rPr lang="en-US" altLang="en-US" b="1">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pPr>
            <a:r>
              <a:rPr lang="en-US" altLang="en-US" b="1">
                <a:latin typeface="Times New Roman" panose="02020603050405020304" pitchFamily="18" charset="0"/>
                <a:cs typeface="Times New Roman" panose="02020603050405020304" pitchFamily="18" charset="0"/>
              </a:rPr>
              <a:t>      “</a:t>
            </a:r>
            <a:r>
              <a:rPr lang="en-US" altLang="en-US" b="1" i="1">
                <a:latin typeface="Times New Roman" panose="02020603050405020304" pitchFamily="18" charset="0"/>
                <a:cs typeface="Times New Roman" panose="02020603050405020304" pitchFamily="18" charset="0"/>
              </a:rPr>
              <a:t>She read a book by Cher</a:t>
            </a:r>
            <a:r>
              <a:rPr lang="en-US" altLang="en-US" b="1">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pPr>
            <a:r>
              <a:rPr lang="zh-CN" altLang="en-US"/>
              <a:t>根据二元语法求句子的概率？</a:t>
            </a:r>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a:extLst>
              <a:ext uri="{FF2B5EF4-FFF2-40B4-BE49-F238E27FC236}">
                <a16:creationId xmlns:a16="http://schemas.microsoft.com/office/drawing/2014/main" id="{BC184783-449E-4674-BA53-4C2483436857}"/>
              </a:ext>
            </a:extLst>
          </p:cNvPr>
          <p:cNvSpPr>
            <a:spLocks noGrp="1" noChangeArrowheads="1"/>
          </p:cNvSpPr>
          <p:nvPr>
            <p:ph type="title"/>
          </p:nvPr>
        </p:nvSpPr>
        <p:spPr/>
        <p:txBody>
          <a:bodyPr/>
          <a:lstStyle/>
          <a:p>
            <a:r>
              <a:rPr lang="zh-CN" altLang="en-US" sz="4000" b="1"/>
              <a:t>模型训练：</a:t>
            </a:r>
            <a:r>
              <a:rPr lang="zh-CN" altLang="en-US" sz="3600" b="1"/>
              <a:t>模型参数估计</a:t>
            </a:r>
            <a:endParaRPr lang="en-US" altLang="en-US"/>
          </a:p>
        </p:txBody>
      </p:sp>
      <p:sp>
        <p:nvSpPr>
          <p:cNvPr id="3" name="内容占位符 2">
            <a:extLst>
              <a:ext uri="{FF2B5EF4-FFF2-40B4-BE49-F238E27FC236}">
                <a16:creationId xmlns:a16="http://schemas.microsoft.com/office/drawing/2014/main" id="{6C13E15A-9F78-4F11-83F1-6B67D6FC1CC6}"/>
              </a:ext>
            </a:extLst>
          </p:cNvPr>
          <p:cNvSpPr>
            <a:spLocks noGrp="1" noRot="1" noChangeAspect="1" noMove="1" noResize="1" noEditPoints="1" noAdjustHandles="1" noChangeArrowheads="1" noChangeShapeType="1" noTextEdit="1"/>
          </p:cNvSpPr>
          <p:nvPr>
            <p:ph idx="1"/>
          </p:nvPr>
        </p:nvSpPr>
        <p:spPr>
          <a:xfrm>
            <a:off x="603250" y="1772816"/>
            <a:ext cx="8001000" cy="4267200"/>
          </a:xfrm>
          <a:blipFill>
            <a:blip r:embed="rId2"/>
            <a:stretch>
              <a:fillRect l="-1601" t="-1571" r="-1067"/>
            </a:stretch>
          </a:blipFill>
        </p:spPr>
        <p:txBody>
          <a:bodyPr/>
          <a:lstStyle/>
          <a:p>
            <a:pPr>
              <a:defRPr/>
            </a:pPr>
            <a:r>
              <a:rPr lang="en-US" dirty="0">
                <a:noFill/>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a:extLst>
              <a:ext uri="{FF2B5EF4-FFF2-40B4-BE49-F238E27FC236}">
                <a16:creationId xmlns:a16="http://schemas.microsoft.com/office/drawing/2014/main" id="{3B9A650E-7587-4D41-96EA-A89807CC9A4B}"/>
              </a:ext>
            </a:extLst>
          </p:cNvPr>
          <p:cNvSpPr>
            <a:spLocks noGrp="1" noChangeArrowheads="1"/>
          </p:cNvSpPr>
          <p:nvPr>
            <p:ph type="title"/>
          </p:nvPr>
        </p:nvSpPr>
        <p:spPr/>
        <p:txBody>
          <a:bodyPr/>
          <a:lstStyle/>
          <a:p>
            <a:r>
              <a:rPr lang="zh-CN" altLang="en-US" sz="4400" b="1"/>
              <a:t>模型训练：</a:t>
            </a:r>
            <a:r>
              <a:rPr lang="zh-CN" altLang="en-US" sz="4000" b="1"/>
              <a:t>模型参数估计</a:t>
            </a:r>
            <a:endParaRPr lang="en-US" altLang="en-US"/>
          </a:p>
        </p:txBody>
      </p:sp>
      <p:sp>
        <p:nvSpPr>
          <p:cNvPr id="3" name="内容占位符 2">
            <a:extLst>
              <a:ext uri="{FF2B5EF4-FFF2-40B4-BE49-F238E27FC236}">
                <a16:creationId xmlns:a16="http://schemas.microsoft.com/office/drawing/2014/main" id="{1D29EE76-2912-4B7D-B888-8AD6B5AE8AC8}"/>
              </a:ext>
            </a:extLst>
          </p:cNvPr>
          <p:cNvSpPr>
            <a:spLocks noGrp="1" noRot="1" noChangeAspect="1" noMove="1" noResize="1" noEditPoints="1" noAdjustHandles="1" noChangeArrowheads="1" noChangeShapeType="1" noTextEdit="1"/>
          </p:cNvSpPr>
          <p:nvPr>
            <p:ph idx="1"/>
          </p:nvPr>
        </p:nvSpPr>
        <p:spPr>
          <a:xfrm>
            <a:off x="395288" y="1752600"/>
            <a:ext cx="8001000" cy="4052888"/>
          </a:xfrm>
          <a:blipFill>
            <a:blip r:embed="rId2"/>
            <a:stretch>
              <a:fillRect/>
            </a:stretch>
          </a:blipFill>
        </p:spPr>
        <p:txBody>
          <a:bodyPr/>
          <a:lstStyle/>
          <a:p>
            <a:pPr marL="0" indent="0">
              <a:buFont typeface="Wingdings" panose="05000000000000000000" pitchFamily="2" charset="2"/>
              <a:buNone/>
              <a:defRPr/>
            </a:pPr>
            <a:endParaRPr lang="en-US" dirty="0">
              <a:noFill/>
            </a:endParaRPr>
          </a:p>
        </p:txBody>
      </p:sp>
      <p:sp>
        <p:nvSpPr>
          <p:cNvPr id="33796" name="矩形 3">
            <a:extLst>
              <a:ext uri="{FF2B5EF4-FFF2-40B4-BE49-F238E27FC236}">
                <a16:creationId xmlns:a16="http://schemas.microsoft.com/office/drawing/2014/main" id="{C2BFF1ED-F139-4023-8A7D-B1F9AD317949}"/>
              </a:ext>
            </a:extLst>
          </p:cNvPr>
          <p:cNvSpPr>
            <a:spLocks noChangeArrowheads="1"/>
          </p:cNvSpPr>
          <p:nvPr/>
        </p:nvSpPr>
        <p:spPr bwMode="auto">
          <a:xfrm>
            <a:off x="5580063" y="3328988"/>
            <a:ext cx="3240087" cy="1108075"/>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r>
              <a:rPr lang="en-US" altLang="en-US" sz="2200" i="1">
                <a:solidFill>
                  <a:srgbClr val="0000FF"/>
                </a:solidFill>
                <a:latin typeface="Times New Roman" panose="02020603050405020304" pitchFamily="18" charset="0"/>
              </a:rPr>
              <a:t>John read Moby Dick</a:t>
            </a:r>
          </a:p>
          <a:p>
            <a:r>
              <a:rPr lang="en-US" altLang="en-US" sz="2200" i="1">
                <a:solidFill>
                  <a:srgbClr val="0000FF"/>
                </a:solidFill>
                <a:latin typeface="Times New Roman" panose="02020603050405020304" pitchFamily="18" charset="0"/>
              </a:rPr>
              <a:t>Mary read a different book</a:t>
            </a:r>
          </a:p>
          <a:p>
            <a:r>
              <a:rPr lang="en-US" altLang="en-US" sz="2200" i="1">
                <a:solidFill>
                  <a:srgbClr val="0000FF"/>
                </a:solidFill>
                <a:latin typeface="Times New Roman" panose="02020603050405020304" pitchFamily="18" charset="0"/>
              </a:rPr>
              <a:t>She read a book by Cher</a:t>
            </a:r>
            <a:endParaRPr lang="en-US" altLang="en-US" sz="22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a:extLst>
              <a:ext uri="{FF2B5EF4-FFF2-40B4-BE49-F238E27FC236}">
                <a16:creationId xmlns:a16="http://schemas.microsoft.com/office/drawing/2014/main" id="{FE2421DB-FE73-484C-8EFE-F2F0C876A306}"/>
              </a:ext>
            </a:extLst>
          </p:cNvPr>
          <p:cNvSpPr>
            <a:spLocks noGrp="1" noChangeArrowheads="1"/>
          </p:cNvSpPr>
          <p:nvPr>
            <p:ph type="title"/>
          </p:nvPr>
        </p:nvSpPr>
        <p:spPr/>
        <p:txBody>
          <a:bodyPr/>
          <a:lstStyle/>
          <a:p>
            <a:r>
              <a:rPr lang="zh-CN" altLang="en-US" sz="4000" b="1"/>
              <a:t>模型训练：</a:t>
            </a:r>
            <a:r>
              <a:rPr lang="zh-CN" altLang="en-US" sz="3600" b="1"/>
              <a:t>模型参数估计</a:t>
            </a:r>
            <a:endParaRPr lang="en-US" altLang="en-US"/>
          </a:p>
        </p:txBody>
      </p:sp>
      <p:sp>
        <p:nvSpPr>
          <p:cNvPr id="4" name="内容占位符 2">
            <a:extLst>
              <a:ext uri="{FF2B5EF4-FFF2-40B4-BE49-F238E27FC236}">
                <a16:creationId xmlns:a16="http://schemas.microsoft.com/office/drawing/2014/main" id="{39662EF6-D996-4A27-9BE0-FF72A08C34DB}"/>
              </a:ext>
            </a:extLst>
          </p:cNvPr>
          <p:cNvSpPr>
            <a:spLocks noGrp="1" noRot="1" noChangeAspect="1" noMove="1" noResize="1" noEditPoints="1" noAdjustHandles="1" noChangeArrowheads="1" noChangeShapeType="1" noTextEdit="1"/>
          </p:cNvSpPr>
          <p:nvPr>
            <p:ph idx="1"/>
          </p:nvPr>
        </p:nvSpPr>
        <p:spPr>
          <a:xfrm>
            <a:off x="395536" y="1752600"/>
            <a:ext cx="8001000" cy="4412704"/>
          </a:xfrm>
          <a:blipFill>
            <a:blip r:embed="rId2"/>
            <a:stretch>
              <a:fillRect l="-76" t="-1383"/>
            </a:stretch>
          </a:blipFill>
        </p:spPr>
        <p:txBody>
          <a:bodyPr/>
          <a:lstStyle/>
          <a:p>
            <a:pPr marL="0" indent="0">
              <a:buFont typeface="Wingdings" panose="05000000000000000000" pitchFamily="2" charset="2"/>
              <a:buNone/>
              <a:defRPr/>
            </a:pPr>
            <a:r>
              <a:rPr lang="en-US" dirty="0">
                <a:noFill/>
              </a:rPr>
              <a:t> </a:t>
            </a:r>
          </a:p>
        </p:txBody>
      </p:sp>
      <p:sp>
        <p:nvSpPr>
          <p:cNvPr id="34820" name="矩形 4">
            <a:extLst>
              <a:ext uri="{FF2B5EF4-FFF2-40B4-BE49-F238E27FC236}">
                <a16:creationId xmlns:a16="http://schemas.microsoft.com/office/drawing/2014/main" id="{D470C243-3E8A-452E-B0F2-A834F9F46B90}"/>
              </a:ext>
            </a:extLst>
          </p:cNvPr>
          <p:cNvSpPr>
            <a:spLocks noChangeArrowheads="1"/>
          </p:cNvSpPr>
          <p:nvPr/>
        </p:nvSpPr>
        <p:spPr bwMode="auto">
          <a:xfrm>
            <a:off x="5003800" y="3976688"/>
            <a:ext cx="3240088" cy="1108075"/>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r>
              <a:rPr lang="en-US" altLang="en-US" sz="2200" i="1">
                <a:solidFill>
                  <a:srgbClr val="0000FF"/>
                </a:solidFill>
                <a:latin typeface="Times New Roman" panose="02020603050405020304" pitchFamily="18" charset="0"/>
              </a:rPr>
              <a:t>John read Moby Dick</a:t>
            </a:r>
          </a:p>
          <a:p>
            <a:r>
              <a:rPr lang="en-US" altLang="en-US" sz="2200" i="1">
                <a:solidFill>
                  <a:srgbClr val="0000FF"/>
                </a:solidFill>
                <a:latin typeface="Times New Roman" panose="02020603050405020304" pitchFamily="18" charset="0"/>
              </a:rPr>
              <a:t>Mary read a different book</a:t>
            </a:r>
          </a:p>
          <a:p>
            <a:r>
              <a:rPr lang="en-US" altLang="en-US" sz="2200" i="1">
                <a:solidFill>
                  <a:srgbClr val="0000FF"/>
                </a:solidFill>
                <a:latin typeface="Times New Roman" panose="02020603050405020304" pitchFamily="18" charset="0"/>
              </a:rPr>
              <a:t>She read a book by Cher</a:t>
            </a:r>
            <a:endParaRPr lang="en-US" altLang="en-US" sz="22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0A1AB4A4-7B44-4879-8B03-4FCA1EF7C265}"/>
              </a:ext>
            </a:extLst>
          </p:cNvPr>
          <p:cNvSpPr>
            <a:spLocks noGrp="1" noChangeArrowheads="1"/>
          </p:cNvSpPr>
          <p:nvPr>
            <p:ph type="title"/>
          </p:nvPr>
        </p:nvSpPr>
        <p:spPr/>
        <p:txBody>
          <a:bodyPr/>
          <a:lstStyle/>
          <a:p>
            <a:pPr eaLnBrk="1" hangingPunct="1"/>
            <a:r>
              <a:rPr lang="zh-CN" altLang="en-US" sz="3600" b="1"/>
              <a:t>零概率问题</a:t>
            </a:r>
            <a:endParaRPr lang="zh-CN" altLang="en-US" sz="3400" b="1"/>
          </a:p>
        </p:txBody>
      </p:sp>
      <p:sp>
        <p:nvSpPr>
          <p:cNvPr id="35843" name="Rectangle 3">
            <a:extLst>
              <a:ext uri="{FF2B5EF4-FFF2-40B4-BE49-F238E27FC236}">
                <a16:creationId xmlns:a16="http://schemas.microsoft.com/office/drawing/2014/main" id="{0898BE03-916D-42B2-BC26-8F0D4C951CAB}"/>
              </a:ext>
            </a:extLst>
          </p:cNvPr>
          <p:cNvSpPr txBox="1">
            <a:spLocks noChangeArrowheads="1"/>
          </p:cNvSpPr>
          <p:nvPr/>
        </p:nvSpPr>
        <p:spPr bwMode="auto">
          <a:xfrm>
            <a:off x="334963" y="1916113"/>
            <a:ext cx="8340725"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dirty="0"/>
              <a:t>大量的低频词，无论训练数据的规模如何扩大，其出现频度仍旧很低甚至根本不出现。如果采用最大似然估计</a:t>
            </a:r>
            <a:r>
              <a:rPr lang="en-US" altLang="zh-CN" sz="2800" dirty="0"/>
              <a:t>(MLE)</a:t>
            </a:r>
            <a:r>
              <a:rPr lang="zh-CN" altLang="en-US" sz="2800" dirty="0"/>
              <a:t>估算它们的概率分布，将出现大量的                 ，从而导致           的情况，这种情况大大削弱了该模型的描述能力。 </a:t>
            </a:r>
          </a:p>
        </p:txBody>
      </p:sp>
      <p:pic>
        <p:nvPicPr>
          <p:cNvPr id="35844" name="Picture 4">
            <a:extLst>
              <a:ext uri="{FF2B5EF4-FFF2-40B4-BE49-F238E27FC236}">
                <a16:creationId xmlns:a16="http://schemas.microsoft.com/office/drawing/2014/main" id="{0EF5ABE7-02A7-4699-945B-53AD41B00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3240088"/>
            <a:ext cx="201612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a:extLst>
              <a:ext uri="{FF2B5EF4-FFF2-40B4-BE49-F238E27FC236}">
                <a16:creationId xmlns:a16="http://schemas.microsoft.com/office/drawing/2014/main" id="{DE5BBCE0-6956-4912-85A4-A94983F084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2375" y="3240088"/>
            <a:ext cx="12128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11">
            <a:extLst>
              <a:ext uri="{FF2B5EF4-FFF2-40B4-BE49-F238E27FC236}">
                <a16:creationId xmlns:a16="http://schemas.microsoft.com/office/drawing/2014/main" id="{62C07130-0ABD-475F-9F93-52C25FE921DC}"/>
              </a:ext>
            </a:extLst>
          </p:cNvPr>
          <p:cNvSpPr>
            <a:spLocks noGrp="1" noChangeArrowheads="1"/>
          </p:cNvSpPr>
          <p:nvPr>
            <p:ph type="title"/>
          </p:nvPr>
        </p:nvSpPr>
        <p:spPr/>
        <p:txBody>
          <a:bodyPr/>
          <a:lstStyle/>
          <a:p>
            <a:pPr eaLnBrk="1" hangingPunct="1"/>
            <a:r>
              <a:rPr lang="zh-CN" altLang="en-US" sz="3200" b="1"/>
              <a:t>零概率问题</a:t>
            </a:r>
            <a:endParaRPr lang="zh-CN" altLang="en-US" sz="3400" b="1"/>
          </a:p>
        </p:txBody>
      </p:sp>
      <p:sp>
        <p:nvSpPr>
          <p:cNvPr id="6" name="Rectangle 3">
            <a:extLst>
              <a:ext uri="{FF2B5EF4-FFF2-40B4-BE49-F238E27FC236}">
                <a16:creationId xmlns:a16="http://schemas.microsoft.com/office/drawing/2014/main" id="{EBBD4D35-CAD1-4520-BBDB-49D9C75625E4}"/>
              </a:ext>
            </a:extLst>
          </p:cNvPr>
          <p:cNvSpPr txBox="1">
            <a:spLocks noChangeArrowheads="1"/>
          </p:cNvSpPr>
          <p:nvPr/>
        </p:nvSpPr>
        <p:spPr bwMode="auto">
          <a:xfrm>
            <a:off x="396875" y="1917700"/>
            <a:ext cx="8178800" cy="4103688"/>
          </a:xfrm>
          <a:prstGeom prst="rect">
            <a:avLst/>
          </a:prstGeom>
          <a:noFill/>
          <a:ln>
            <a:noFill/>
          </a:ln>
          <a:effectLst/>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defRPr/>
            </a:pPr>
            <a:r>
              <a:rPr lang="zh-CN" altLang="en-US" dirty="0"/>
              <a:t>假设我们使用</a:t>
            </a:r>
            <a:r>
              <a:rPr lang="en-US" altLang="zh-CN" dirty="0"/>
              <a:t>Trigram</a:t>
            </a:r>
            <a:r>
              <a:rPr lang="zh-CN" altLang="en-US" dirty="0"/>
              <a:t>模型</a:t>
            </a:r>
          </a:p>
          <a:p>
            <a:pPr eaLnBrk="1" hangingPunct="1">
              <a:defRPr/>
            </a:pPr>
            <a:endParaRPr lang="en-US" altLang="zh-CN" dirty="0"/>
          </a:p>
          <a:p>
            <a:pPr eaLnBrk="1" hangingPunct="1">
              <a:defRPr/>
            </a:pPr>
            <a:endParaRPr lang="zh-CN" altLang="en-US" dirty="0"/>
          </a:p>
          <a:p>
            <a:pPr eaLnBrk="1" hangingPunct="1">
              <a:defRPr/>
            </a:pPr>
            <a:r>
              <a:rPr lang="zh-CN" altLang="en-US" dirty="0"/>
              <a:t>如果某个</a:t>
            </a:r>
            <a:endParaRPr lang="en-US" altLang="zh-CN" dirty="0"/>
          </a:p>
          <a:p>
            <a:pPr eaLnBrk="1" hangingPunct="1">
              <a:defRPr/>
            </a:pPr>
            <a:endParaRPr lang="zh-CN" altLang="en-US" dirty="0"/>
          </a:p>
          <a:p>
            <a:pPr marL="0" indent="0" eaLnBrk="1" hangingPunct="1">
              <a:buFont typeface="Wingdings" panose="05000000000000000000" pitchFamily="2" charset="2"/>
              <a:buNone/>
              <a:defRPr/>
            </a:pPr>
            <a:r>
              <a:rPr lang="zh-CN" altLang="en-US" sz="2800" dirty="0"/>
              <a:t>    那么</a:t>
            </a:r>
            <a:r>
              <a:rPr lang="en-US" altLang="zh-CN" sz="2800" i="1" dirty="0">
                <a:latin typeface="Times New Roman" panose="02020603050405020304" pitchFamily="18" charset="0"/>
                <a:cs typeface="Times New Roman" panose="02020603050405020304" pitchFamily="18" charset="0"/>
              </a:rPr>
              <a:t>P</a:t>
            </a:r>
            <a:r>
              <a:rPr lang="en-US" altLang="zh-CN" sz="2800" dirty="0">
                <a:latin typeface="Times New Roman" panose="02020603050405020304" pitchFamily="18" charset="0"/>
                <a:cs typeface="Times New Roman" panose="02020603050405020304" pitchFamily="18" charset="0"/>
              </a:rPr>
              <a:t>(</a:t>
            </a:r>
            <a:r>
              <a:rPr lang="en-US" altLang="zh-CN" sz="2800" i="1" dirty="0">
                <a:latin typeface="Times New Roman" panose="02020603050405020304" pitchFamily="18" charset="0"/>
                <a:cs typeface="Times New Roman" panose="02020603050405020304" pitchFamily="18" charset="0"/>
              </a:rPr>
              <a:t>S</a:t>
            </a:r>
            <a:r>
              <a:rPr lang="en-US" altLang="zh-CN" sz="2800" dirty="0">
                <a:latin typeface="Times New Roman" panose="02020603050405020304" pitchFamily="18" charset="0"/>
                <a:cs typeface="Times New Roman" panose="02020603050405020304" pitchFamily="18" charset="0"/>
              </a:rPr>
              <a:t>)=0</a:t>
            </a:r>
            <a:r>
              <a:rPr lang="zh-CN" altLang="en-US" sz="2800" dirty="0"/>
              <a:t>，这就是数据稀疏问题</a:t>
            </a:r>
            <a:r>
              <a:rPr lang="en-US" altLang="zh-CN" sz="2800" dirty="0"/>
              <a:t>(</a:t>
            </a:r>
            <a:r>
              <a:rPr lang="zh-CN" altLang="en-US" sz="2800" dirty="0"/>
              <a:t>零概率问题</a:t>
            </a:r>
            <a:r>
              <a:rPr lang="en-US" altLang="zh-CN" sz="2800" dirty="0"/>
              <a:t>)</a:t>
            </a:r>
          </a:p>
          <a:p>
            <a:pPr eaLnBrk="1" hangingPunct="1">
              <a:defRPr/>
            </a:pPr>
            <a:r>
              <a:rPr lang="zh-CN" altLang="en-US" dirty="0"/>
              <a:t>必须保证       ，从而使</a:t>
            </a:r>
            <a:r>
              <a:rPr lang="zh-CN" altLang="en-US" b="1" dirty="0"/>
              <a:t> </a:t>
            </a:r>
          </a:p>
          <a:p>
            <a:pPr eaLnBrk="1" hangingPunct="1">
              <a:buFont typeface="Wingdings" panose="05000000000000000000" pitchFamily="2" charset="2"/>
              <a:buNone/>
              <a:defRPr/>
            </a:pPr>
            <a:endParaRPr lang="en-US" altLang="zh-CN" b="1" dirty="0"/>
          </a:p>
        </p:txBody>
      </p:sp>
      <p:graphicFrame>
        <p:nvGraphicFramePr>
          <p:cNvPr id="36868" name="Object 4">
            <a:extLst>
              <a:ext uri="{FF2B5EF4-FFF2-40B4-BE49-F238E27FC236}">
                <a16:creationId xmlns:a16="http://schemas.microsoft.com/office/drawing/2014/main" id="{47586FBF-6189-4C31-8CB0-34932A2A6E30}"/>
              </a:ext>
            </a:extLst>
          </p:cNvPr>
          <p:cNvGraphicFramePr>
            <a:graphicFrameLocks noChangeAspect="1"/>
          </p:cNvGraphicFramePr>
          <p:nvPr/>
        </p:nvGraphicFramePr>
        <p:xfrm>
          <a:off x="1189038" y="2565400"/>
          <a:ext cx="6478587" cy="533400"/>
        </p:xfrm>
        <a:graphic>
          <a:graphicData uri="http://schemas.openxmlformats.org/presentationml/2006/ole">
            <mc:AlternateContent xmlns:mc="http://schemas.openxmlformats.org/markup-compatibility/2006">
              <mc:Choice xmlns:v="urn:schemas-microsoft-com:vml" Requires="v">
                <p:oleObj name="Equation" r:id="rId2" imgW="3263900" imgH="228600" progId="Equation.3">
                  <p:embed/>
                </p:oleObj>
              </mc:Choice>
              <mc:Fallback>
                <p:oleObj name="Equation" r:id="rId2" imgW="3263900" imgH="228600" progId="Equation.3">
                  <p:embed/>
                  <p:pic>
                    <p:nvPicPr>
                      <p:cNvPr id="36868" name="Object 4">
                        <a:extLst>
                          <a:ext uri="{FF2B5EF4-FFF2-40B4-BE49-F238E27FC236}">
                            <a16:creationId xmlns:a16="http://schemas.microsoft.com/office/drawing/2014/main" id="{47586FBF-6189-4C31-8CB0-34932A2A6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2565400"/>
                        <a:ext cx="647858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69" name="Object 5">
            <a:extLst>
              <a:ext uri="{FF2B5EF4-FFF2-40B4-BE49-F238E27FC236}">
                <a16:creationId xmlns:a16="http://schemas.microsoft.com/office/drawing/2014/main" id="{F087A565-8BA2-40DA-BB4D-82F57ECD9A9F}"/>
              </a:ext>
            </a:extLst>
          </p:cNvPr>
          <p:cNvGraphicFramePr>
            <a:graphicFrameLocks noChangeAspect="1"/>
          </p:cNvGraphicFramePr>
          <p:nvPr/>
        </p:nvGraphicFramePr>
        <p:xfrm>
          <a:off x="2484438" y="3357563"/>
          <a:ext cx="4916487" cy="998537"/>
        </p:xfrm>
        <a:graphic>
          <a:graphicData uri="http://schemas.openxmlformats.org/presentationml/2006/ole">
            <mc:AlternateContent xmlns:mc="http://schemas.openxmlformats.org/markup-compatibility/2006">
              <mc:Choice xmlns:v="urn:schemas-microsoft-com:vml" Requires="v">
                <p:oleObj name="公式" r:id="rId4" imgW="2120900" imgH="431800" progId="Equation.3">
                  <p:embed/>
                </p:oleObj>
              </mc:Choice>
              <mc:Fallback>
                <p:oleObj name="公式" r:id="rId4" imgW="2120900" imgH="431800" progId="Equation.3">
                  <p:embed/>
                  <p:pic>
                    <p:nvPicPr>
                      <p:cNvPr id="36869" name="Object 5">
                        <a:extLst>
                          <a:ext uri="{FF2B5EF4-FFF2-40B4-BE49-F238E27FC236}">
                            <a16:creationId xmlns:a16="http://schemas.microsoft.com/office/drawing/2014/main" id="{F087A565-8BA2-40DA-BB4D-82F57ECD9A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4438" y="3357563"/>
                        <a:ext cx="4916487"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70" name="Object 6">
            <a:extLst>
              <a:ext uri="{FF2B5EF4-FFF2-40B4-BE49-F238E27FC236}">
                <a16:creationId xmlns:a16="http://schemas.microsoft.com/office/drawing/2014/main" id="{92C40DD4-04B0-45EE-ACE0-0331EAFB3576}"/>
              </a:ext>
            </a:extLst>
          </p:cNvPr>
          <p:cNvGraphicFramePr>
            <a:graphicFrameLocks noChangeAspect="1"/>
          </p:cNvGraphicFramePr>
          <p:nvPr/>
        </p:nvGraphicFramePr>
        <p:xfrm>
          <a:off x="2513013" y="5181600"/>
          <a:ext cx="893762" cy="465138"/>
        </p:xfrm>
        <a:graphic>
          <a:graphicData uri="http://schemas.openxmlformats.org/presentationml/2006/ole">
            <mc:AlternateContent xmlns:mc="http://schemas.openxmlformats.org/markup-compatibility/2006">
              <mc:Choice xmlns:v="urn:schemas-microsoft-com:vml" Requires="v">
                <p:oleObj name="公式" r:id="rId6" imgW="342603" imgH="177646" progId="Equation.3">
                  <p:embed/>
                </p:oleObj>
              </mc:Choice>
              <mc:Fallback>
                <p:oleObj name="公式" r:id="rId6" imgW="342603" imgH="177646" progId="Equation.3">
                  <p:embed/>
                  <p:pic>
                    <p:nvPicPr>
                      <p:cNvPr id="36870" name="Object 6">
                        <a:extLst>
                          <a:ext uri="{FF2B5EF4-FFF2-40B4-BE49-F238E27FC236}">
                            <a16:creationId xmlns:a16="http://schemas.microsoft.com/office/drawing/2014/main" id="{92C40DD4-04B0-45EE-ACE0-0331EAFB35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3013" y="5181600"/>
                        <a:ext cx="89376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71" name="Object 7">
            <a:extLst>
              <a:ext uri="{FF2B5EF4-FFF2-40B4-BE49-F238E27FC236}">
                <a16:creationId xmlns:a16="http://schemas.microsoft.com/office/drawing/2014/main" id="{59E4BB6A-2913-424F-A3CA-0B47F7D09629}"/>
              </a:ext>
            </a:extLst>
          </p:cNvPr>
          <p:cNvGraphicFramePr>
            <a:graphicFrameLocks noChangeAspect="1"/>
          </p:cNvGraphicFramePr>
          <p:nvPr/>
        </p:nvGraphicFramePr>
        <p:xfrm>
          <a:off x="4927600" y="5280025"/>
          <a:ext cx="1157288" cy="381000"/>
        </p:xfrm>
        <a:graphic>
          <a:graphicData uri="http://schemas.openxmlformats.org/presentationml/2006/ole">
            <mc:AlternateContent xmlns:mc="http://schemas.openxmlformats.org/markup-compatibility/2006">
              <mc:Choice xmlns:v="urn:schemas-microsoft-com:vml" Requires="v">
                <p:oleObj name="Equation" r:id="rId8" imgW="380670" imgH="177646" progId="Equation.3">
                  <p:embed/>
                </p:oleObj>
              </mc:Choice>
              <mc:Fallback>
                <p:oleObj name="Equation" r:id="rId8" imgW="380670" imgH="177646" progId="Equation.3">
                  <p:embed/>
                  <p:pic>
                    <p:nvPicPr>
                      <p:cNvPr id="36871" name="Object 7">
                        <a:extLst>
                          <a:ext uri="{FF2B5EF4-FFF2-40B4-BE49-F238E27FC236}">
                            <a16:creationId xmlns:a16="http://schemas.microsoft.com/office/drawing/2014/main" id="{59E4BB6A-2913-424F-A3CA-0B47F7D096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27600" y="5280025"/>
                        <a:ext cx="11572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403FFC05-2FBD-47DE-A8B0-9059CC890C94}"/>
              </a:ext>
            </a:extLst>
          </p:cNvPr>
          <p:cNvSpPr>
            <a:spLocks noGrp="1" noChangeArrowheads="1"/>
          </p:cNvSpPr>
          <p:nvPr>
            <p:ph type="title"/>
          </p:nvPr>
        </p:nvSpPr>
        <p:spPr/>
        <p:txBody>
          <a:bodyPr/>
          <a:lstStyle/>
          <a:p>
            <a:pPr eaLnBrk="1" hangingPunct="1"/>
            <a:r>
              <a:rPr lang="zh-CN" altLang="en-US" b="1" dirty="0"/>
              <a:t>数据平滑</a:t>
            </a:r>
            <a:endParaRPr lang="en-US" altLang="zh-CN" b="1" dirty="0"/>
          </a:p>
        </p:txBody>
      </p:sp>
      <p:pic>
        <p:nvPicPr>
          <p:cNvPr id="37891" name="Picture 4">
            <a:extLst>
              <a:ext uri="{FF2B5EF4-FFF2-40B4-BE49-F238E27FC236}">
                <a16:creationId xmlns:a16="http://schemas.microsoft.com/office/drawing/2014/main" id="{8AB901EE-1A22-476D-A8EA-A01B07F60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1814513"/>
            <a:ext cx="7783513" cy="420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内容占位符 2">
            <a:extLst>
              <a:ext uri="{FF2B5EF4-FFF2-40B4-BE49-F238E27FC236}">
                <a16:creationId xmlns:a16="http://schemas.microsoft.com/office/drawing/2014/main" id="{281A861B-B5C5-46DB-9849-4FB8406F2ABD}"/>
              </a:ext>
            </a:extLst>
          </p:cNvPr>
          <p:cNvSpPr>
            <a:spLocks noGrp="1" noRot="1" noChangeAspect="1" noMove="1" noResize="1" noEditPoints="1" noAdjustHandles="1" noChangeArrowheads="1" noChangeShapeType="1" noTextEdit="1"/>
          </p:cNvSpPr>
          <p:nvPr>
            <p:ph idx="1"/>
          </p:nvPr>
        </p:nvSpPr>
        <p:spPr>
          <a:xfrm>
            <a:off x="179388" y="1196975"/>
            <a:ext cx="8785225" cy="5545138"/>
          </a:xfrm>
          <a:blipFill>
            <a:blip r:embed="rId2"/>
            <a:stretch>
              <a:fillRect l="-1526" t="-1099"/>
            </a:stretch>
          </a:blipFill>
        </p:spPr>
        <p:txBody>
          <a:bodyPr/>
          <a:lstStyle/>
          <a:p>
            <a:pPr marL="0" indent="0">
              <a:buFont typeface="Wingdings" panose="05000000000000000000" pitchFamily="2" charset="2"/>
              <a:buNone/>
              <a:defRPr/>
            </a:pPr>
            <a:r>
              <a:rPr lang="zh-CN" altLang="en-US" dirty="0">
                <a:noFill/>
              </a:rPr>
              <a:t> </a:t>
            </a:r>
          </a:p>
        </p:txBody>
      </p:sp>
      <p:sp>
        <p:nvSpPr>
          <p:cNvPr id="38915" name="Rectangle 2">
            <a:extLst>
              <a:ext uri="{FF2B5EF4-FFF2-40B4-BE49-F238E27FC236}">
                <a16:creationId xmlns:a16="http://schemas.microsoft.com/office/drawing/2014/main" id="{112DBB58-668B-498D-AA5C-D0F579D0A978}"/>
              </a:ext>
            </a:extLst>
          </p:cNvPr>
          <p:cNvSpPr>
            <a:spLocks noGrp="1" noChangeArrowheads="1"/>
          </p:cNvSpPr>
          <p:nvPr>
            <p:ph type="title"/>
          </p:nvPr>
        </p:nvSpPr>
        <p:spPr>
          <a:xfrm>
            <a:off x="574675" y="304800"/>
            <a:ext cx="8001000" cy="747713"/>
          </a:xfrm>
        </p:spPr>
        <p:txBody>
          <a:bodyPr/>
          <a:lstStyle/>
          <a:p>
            <a:pPr eaLnBrk="1" hangingPunct="1"/>
            <a:r>
              <a:rPr lang="zh-CN" altLang="en-US" b="1"/>
              <a:t>数据平滑</a:t>
            </a:r>
            <a:endParaRPr lang="en-US" altLang="zh-CN" b="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内容占位符 2">
            <a:extLst>
              <a:ext uri="{FF2B5EF4-FFF2-40B4-BE49-F238E27FC236}">
                <a16:creationId xmlns:a16="http://schemas.microsoft.com/office/drawing/2014/main" id="{272EDD79-7866-47D7-B68B-390EE93D4B52}"/>
              </a:ext>
            </a:extLst>
          </p:cNvPr>
          <p:cNvSpPr>
            <a:spLocks noGrp="1" noRot="1" noChangeAspect="1" noMove="1" noResize="1" noEditPoints="1" noAdjustHandles="1" noChangeArrowheads="1" noChangeShapeType="1" noTextEdit="1"/>
          </p:cNvSpPr>
          <p:nvPr>
            <p:ph idx="1"/>
          </p:nvPr>
        </p:nvSpPr>
        <p:spPr>
          <a:xfrm>
            <a:off x="179388" y="1196975"/>
            <a:ext cx="8785225" cy="5545138"/>
          </a:xfrm>
          <a:blipFill>
            <a:blip r:embed="rId2"/>
            <a:stretch>
              <a:fillRect l="-1387" t="-110"/>
            </a:stretch>
          </a:blipFill>
        </p:spPr>
        <p:txBody>
          <a:bodyPr/>
          <a:lstStyle/>
          <a:p>
            <a:pPr marL="0" indent="0">
              <a:buFont typeface="Wingdings" panose="05000000000000000000" pitchFamily="2" charset="2"/>
              <a:buNone/>
              <a:defRPr/>
            </a:pPr>
            <a:r>
              <a:rPr lang="zh-CN" altLang="en-US" dirty="0">
                <a:noFill/>
              </a:rPr>
              <a:t> </a:t>
            </a:r>
          </a:p>
        </p:txBody>
      </p:sp>
      <p:sp>
        <p:nvSpPr>
          <p:cNvPr id="39939" name="Rectangle 2">
            <a:extLst>
              <a:ext uri="{FF2B5EF4-FFF2-40B4-BE49-F238E27FC236}">
                <a16:creationId xmlns:a16="http://schemas.microsoft.com/office/drawing/2014/main" id="{D4C87155-FF29-4A80-BA95-F334CA9FEE25}"/>
              </a:ext>
            </a:extLst>
          </p:cNvPr>
          <p:cNvSpPr>
            <a:spLocks noGrp="1" noChangeArrowheads="1"/>
          </p:cNvSpPr>
          <p:nvPr>
            <p:ph type="title"/>
          </p:nvPr>
        </p:nvSpPr>
        <p:spPr>
          <a:xfrm>
            <a:off x="574675" y="304800"/>
            <a:ext cx="8001000" cy="747713"/>
          </a:xfrm>
        </p:spPr>
        <p:txBody>
          <a:bodyPr/>
          <a:lstStyle/>
          <a:p>
            <a:pPr eaLnBrk="1" hangingPunct="1"/>
            <a:r>
              <a:rPr lang="zh-CN" altLang="en-US" b="1"/>
              <a:t>数据平滑</a:t>
            </a:r>
            <a:endParaRPr lang="en-US" altLang="zh-CN"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a:extLst>
              <a:ext uri="{FF2B5EF4-FFF2-40B4-BE49-F238E27FC236}">
                <a16:creationId xmlns:a16="http://schemas.microsoft.com/office/drawing/2014/main" id="{974E960C-F151-4A6E-AEA2-7836239F4FDD}"/>
              </a:ext>
            </a:extLst>
          </p:cNvPr>
          <p:cNvSpPr>
            <a:spLocks noGrp="1" noChangeArrowheads="1"/>
          </p:cNvSpPr>
          <p:nvPr>
            <p:ph type="title"/>
          </p:nvPr>
        </p:nvSpPr>
        <p:spPr/>
        <p:txBody>
          <a:bodyPr/>
          <a:lstStyle/>
          <a:p>
            <a:r>
              <a:rPr lang="zh-CN" altLang="en-US" b="1" dirty="0"/>
              <a:t>数据平滑：加</a:t>
            </a:r>
            <a:r>
              <a:rPr lang="en-US" altLang="zh-CN" b="1" dirty="0"/>
              <a:t>1</a:t>
            </a:r>
            <a:r>
              <a:rPr lang="zh-CN" altLang="en-US" b="1" dirty="0"/>
              <a:t>平滑</a:t>
            </a:r>
            <a:endParaRPr lang="en-US" altLang="en-US" dirty="0"/>
          </a:p>
        </p:txBody>
      </p:sp>
      <p:sp>
        <p:nvSpPr>
          <p:cNvPr id="3" name="内容占位符 2">
            <a:extLst>
              <a:ext uri="{FF2B5EF4-FFF2-40B4-BE49-F238E27FC236}">
                <a16:creationId xmlns:a16="http://schemas.microsoft.com/office/drawing/2014/main" id="{0BFBC22B-3A20-4D77-A0DA-F4FF062BB8B4}"/>
              </a:ext>
            </a:extLst>
          </p:cNvPr>
          <p:cNvSpPr>
            <a:spLocks noGrp="1"/>
          </p:cNvSpPr>
          <p:nvPr>
            <p:ph idx="1"/>
          </p:nvPr>
        </p:nvSpPr>
        <p:spPr>
          <a:xfrm>
            <a:off x="566738" y="1752600"/>
            <a:ext cx="8253412" cy="2613025"/>
          </a:xfrm>
        </p:spPr>
        <p:txBody>
          <a:bodyPr/>
          <a:lstStyle/>
          <a:p>
            <a:pPr>
              <a:defRPr/>
            </a:pPr>
            <a:r>
              <a:rPr lang="en-US" b="1" dirty="0">
                <a:latin typeface="Times New Roman" panose="02020603050405020304" pitchFamily="18" charset="0"/>
                <a:cs typeface="Times New Roman" panose="02020603050405020304" pitchFamily="18" charset="0"/>
              </a:rPr>
              <a:t>加1法(Additive smoothing )</a:t>
            </a:r>
          </a:p>
          <a:p>
            <a:pPr marL="0" indent="0">
              <a:buFont typeface="Wingdings" panose="05000000000000000000" pitchFamily="2" charset="2"/>
              <a:buNone/>
              <a:defRPr/>
            </a:pPr>
            <a:r>
              <a:rPr lang="zh-CN" altLang="en-US" dirty="0">
                <a:latin typeface="Times New Roman" panose="02020603050405020304" pitchFamily="18" charset="0"/>
                <a:cs typeface="Times New Roman" panose="02020603050405020304" pitchFamily="18" charset="0"/>
              </a:rPr>
              <a:t>     </a:t>
            </a:r>
            <a:r>
              <a:rPr lang="zh-CN" altLang="en-US" u="sng" dirty="0">
                <a:latin typeface="Times New Roman" panose="02020603050405020304" pitchFamily="18" charset="0"/>
                <a:cs typeface="Times New Roman" panose="02020603050405020304" pitchFamily="18" charset="0"/>
              </a:rPr>
              <a:t>基本思想</a:t>
            </a:r>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每一种情况出现的次数加</a:t>
            </a:r>
            <a:r>
              <a:rPr lang="en-US" altLang="zh-CN" dirty="0">
                <a:latin typeface="Times New Roman" panose="02020603050405020304" pitchFamily="18" charset="0"/>
                <a:cs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defRPr/>
            </a:pPr>
            <a:r>
              <a:rPr lang="zh-CN" altLang="en-US" dirty="0">
                <a:latin typeface="Times New Roman" panose="02020603050405020304" pitchFamily="18" charset="0"/>
                <a:cs typeface="Times New Roman" panose="02020603050405020304" pitchFamily="18" charset="0"/>
              </a:rPr>
              <a:t>     例如，对于</a:t>
            </a:r>
            <a:r>
              <a:rPr lang="en-US" b="1" dirty="0">
                <a:latin typeface="Times New Roman" panose="02020603050405020304" pitchFamily="18" charset="0"/>
                <a:cs typeface="Times New Roman" panose="02020603050405020304" pitchFamily="18" charset="0"/>
              </a:rPr>
              <a:t>Unigram</a:t>
            </a:r>
            <a:r>
              <a:rPr lang="en-US"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设</a:t>
            </a:r>
            <a:r>
              <a:rPr lang="en-US" b="1" i="1" dirty="0">
                <a:latin typeface="Times New Roman" panose="02020603050405020304" pitchFamily="18" charset="0"/>
                <a:cs typeface="Times New Roman" panose="02020603050405020304" pitchFamily="18" charset="0"/>
              </a:rPr>
              <a:t>w</a:t>
            </a:r>
            <a:r>
              <a:rPr lang="en-US" b="1" baseline="-25000" dirty="0">
                <a:latin typeface="Times New Roman" panose="02020603050405020304" pitchFamily="18" charset="0"/>
                <a:cs typeface="Times New Roman" panose="02020603050405020304" pitchFamily="18" charset="0"/>
              </a:rPr>
              <a:t>1</a:t>
            </a:r>
            <a:r>
              <a:rPr lang="en-US" b="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w</a:t>
            </a:r>
            <a:r>
              <a:rPr lang="en-US" b="1" baseline="-25000" dirty="0">
                <a:latin typeface="Times New Roman" panose="02020603050405020304" pitchFamily="18" charset="0"/>
                <a:cs typeface="Times New Roman" panose="02020603050405020304" pitchFamily="18" charset="0"/>
              </a:rPr>
              <a:t>2</a:t>
            </a:r>
            <a:r>
              <a:rPr lang="en-US" b="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w</a:t>
            </a:r>
            <a:r>
              <a:rPr lang="en-US" b="1" baseline="-25000" dirty="0">
                <a:latin typeface="Times New Roman" panose="02020603050405020304" pitchFamily="18" charset="0"/>
                <a:cs typeface="Times New Roman" panose="02020603050405020304" pitchFamily="18" charset="0"/>
              </a:rPr>
              <a:t>3</a:t>
            </a:r>
            <a:r>
              <a:rPr lang="en-US" b="1"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三个词，加上它们的概率估计分别为：</a:t>
            </a:r>
            <a:r>
              <a:rPr lang="en-US" altLang="zh-CN" b="1" dirty="0">
                <a:latin typeface="Times New Roman" panose="02020603050405020304" pitchFamily="18" charset="0"/>
                <a:cs typeface="Times New Roman" panose="02020603050405020304" pitchFamily="18" charset="0"/>
              </a:rPr>
              <a:t>1/3, 0, 2/3</a:t>
            </a:r>
            <a:r>
              <a:rPr lang="zh-CN" altLang="en-US" dirty="0">
                <a:latin typeface="Times New Roman" panose="02020603050405020304" pitchFamily="18" charset="0"/>
                <a:cs typeface="Times New Roman" panose="02020603050405020304" pitchFamily="18" charset="0"/>
              </a:rPr>
              <a:t>，加</a:t>
            </a:r>
            <a:r>
              <a:rPr lang="en-US" altLang="zh-CN" b="1" dirty="0">
                <a:latin typeface="Times New Roman" panose="02020603050405020304" pitchFamily="18" charset="0"/>
                <a:cs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后的情况是什么样的？</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1">
            <a:extLst>
              <a:ext uri="{FF2B5EF4-FFF2-40B4-BE49-F238E27FC236}">
                <a16:creationId xmlns:a16="http://schemas.microsoft.com/office/drawing/2014/main" id="{1FE79DD8-9EB2-47D3-9080-580A37B67C6F}"/>
              </a:ext>
            </a:extLst>
          </p:cNvPr>
          <p:cNvSpPr>
            <a:spLocks noGrp="1" noChangeArrowheads="1"/>
          </p:cNvSpPr>
          <p:nvPr>
            <p:ph type="title"/>
          </p:nvPr>
        </p:nvSpPr>
        <p:spPr/>
        <p:txBody>
          <a:bodyPr/>
          <a:lstStyle/>
          <a:p>
            <a:r>
              <a:rPr lang="zh-CN" altLang="en-US" b="1"/>
              <a:t>数据平滑：加</a:t>
            </a:r>
            <a:r>
              <a:rPr lang="en-US" altLang="zh-CN" b="1"/>
              <a:t>1</a:t>
            </a:r>
            <a:r>
              <a:rPr lang="zh-CN" altLang="en-US" b="1"/>
              <a:t>平滑</a:t>
            </a:r>
            <a:endParaRPr lang="en-US" altLang="en-US"/>
          </a:p>
        </p:txBody>
      </p:sp>
      <p:sp>
        <p:nvSpPr>
          <p:cNvPr id="5" name="内容占位符 2">
            <a:extLst>
              <a:ext uri="{FF2B5EF4-FFF2-40B4-BE49-F238E27FC236}">
                <a16:creationId xmlns:a16="http://schemas.microsoft.com/office/drawing/2014/main" id="{1DA7083F-2FBA-4A1E-A82D-6BFCF99D7E96}"/>
              </a:ext>
            </a:extLst>
          </p:cNvPr>
          <p:cNvSpPr>
            <a:spLocks noGrp="1"/>
          </p:cNvSpPr>
          <p:nvPr>
            <p:ph idx="1"/>
          </p:nvPr>
        </p:nvSpPr>
        <p:spPr>
          <a:xfrm>
            <a:off x="566738" y="1752600"/>
            <a:ext cx="8253412" cy="2613025"/>
          </a:xfrm>
        </p:spPr>
        <p:txBody>
          <a:bodyPr/>
          <a:lstStyle/>
          <a:p>
            <a:pPr>
              <a:defRPr/>
            </a:pPr>
            <a:r>
              <a:rPr lang="en-US" b="1" dirty="0">
                <a:latin typeface="Times New Roman" panose="02020603050405020304" pitchFamily="18" charset="0"/>
                <a:cs typeface="Times New Roman" panose="02020603050405020304" pitchFamily="18" charset="0"/>
              </a:rPr>
              <a:t>加1法(Additive smoothing )</a:t>
            </a:r>
          </a:p>
          <a:p>
            <a:pPr marL="0" indent="0">
              <a:buFont typeface="Wingdings" panose="05000000000000000000" pitchFamily="2" charset="2"/>
              <a:buNone/>
              <a:defRPr/>
            </a:pPr>
            <a:r>
              <a:rPr lang="zh-CN" altLang="en-US" dirty="0">
                <a:latin typeface="Times New Roman" panose="02020603050405020304" pitchFamily="18" charset="0"/>
                <a:cs typeface="Times New Roman" panose="02020603050405020304" pitchFamily="18" charset="0"/>
              </a:rPr>
              <a:t>     </a:t>
            </a:r>
            <a:r>
              <a:rPr lang="zh-CN" altLang="en-US" u="sng" dirty="0">
                <a:latin typeface="Times New Roman" panose="02020603050405020304" pitchFamily="18" charset="0"/>
                <a:cs typeface="Times New Roman" panose="02020603050405020304" pitchFamily="18" charset="0"/>
              </a:rPr>
              <a:t>基本思想</a:t>
            </a:r>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每一种情况出现的次数加</a:t>
            </a:r>
            <a:r>
              <a:rPr lang="en-US" altLang="zh-CN" dirty="0">
                <a:latin typeface="Times New Roman" panose="02020603050405020304" pitchFamily="18" charset="0"/>
                <a:cs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defRPr/>
            </a:pPr>
            <a:r>
              <a:rPr lang="zh-CN" altLang="en-US" dirty="0">
                <a:latin typeface="Times New Roman" panose="02020603050405020304" pitchFamily="18" charset="0"/>
                <a:cs typeface="Times New Roman" panose="02020603050405020304" pitchFamily="18" charset="0"/>
              </a:rPr>
              <a:t>     例如，对于</a:t>
            </a:r>
            <a:r>
              <a:rPr lang="en-US" b="1" dirty="0">
                <a:latin typeface="Times New Roman" panose="02020603050405020304" pitchFamily="18" charset="0"/>
                <a:cs typeface="Times New Roman" panose="02020603050405020304" pitchFamily="18" charset="0"/>
              </a:rPr>
              <a:t>Unigram</a:t>
            </a:r>
            <a:r>
              <a:rPr lang="en-US"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设</a:t>
            </a:r>
            <a:r>
              <a:rPr lang="en-US" b="1" i="1" dirty="0">
                <a:latin typeface="Times New Roman" panose="02020603050405020304" pitchFamily="18" charset="0"/>
                <a:cs typeface="Times New Roman" panose="02020603050405020304" pitchFamily="18" charset="0"/>
              </a:rPr>
              <a:t>w</a:t>
            </a:r>
            <a:r>
              <a:rPr lang="en-US" b="1" baseline="-25000" dirty="0">
                <a:latin typeface="Times New Roman" panose="02020603050405020304" pitchFamily="18" charset="0"/>
                <a:cs typeface="Times New Roman" panose="02020603050405020304" pitchFamily="18" charset="0"/>
              </a:rPr>
              <a:t>1</a:t>
            </a:r>
            <a:r>
              <a:rPr lang="en-US" b="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w</a:t>
            </a:r>
            <a:r>
              <a:rPr lang="en-US" b="1" baseline="-25000" dirty="0">
                <a:latin typeface="Times New Roman" panose="02020603050405020304" pitchFamily="18" charset="0"/>
                <a:cs typeface="Times New Roman" panose="02020603050405020304" pitchFamily="18" charset="0"/>
              </a:rPr>
              <a:t>2</a:t>
            </a:r>
            <a:r>
              <a:rPr lang="en-US" b="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w</a:t>
            </a:r>
            <a:r>
              <a:rPr lang="en-US" b="1" baseline="-25000" dirty="0">
                <a:latin typeface="Times New Roman" panose="02020603050405020304" pitchFamily="18" charset="0"/>
                <a:cs typeface="Times New Roman" panose="02020603050405020304" pitchFamily="18" charset="0"/>
              </a:rPr>
              <a:t>3</a:t>
            </a:r>
            <a:r>
              <a:rPr lang="en-US" b="1"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三个词，加上它们的概率估计分别为：</a:t>
            </a:r>
            <a:r>
              <a:rPr lang="en-US" altLang="zh-CN" b="1" dirty="0">
                <a:latin typeface="Times New Roman" panose="02020603050405020304" pitchFamily="18" charset="0"/>
                <a:cs typeface="Times New Roman" panose="02020603050405020304" pitchFamily="18" charset="0"/>
              </a:rPr>
              <a:t>1/3, 0, 2/3</a:t>
            </a:r>
            <a:r>
              <a:rPr lang="zh-CN" altLang="en-US" dirty="0">
                <a:latin typeface="Times New Roman" panose="02020603050405020304" pitchFamily="18" charset="0"/>
                <a:cs typeface="Times New Roman" panose="02020603050405020304" pitchFamily="18" charset="0"/>
              </a:rPr>
              <a:t>，加</a:t>
            </a:r>
            <a:r>
              <a:rPr lang="en-US" altLang="zh-CN" b="1" dirty="0">
                <a:latin typeface="Times New Roman" panose="02020603050405020304" pitchFamily="18" charset="0"/>
                <a:cs typeface="Times New Roman" panose="02020603050405020304" pitchFamily="18" charset="0"/>
              </a:rPr>
              <a:t>1</a:t>
            </a:r>
            <a:r>
              <a:rPr lang="zh-CN" altLang="en-US" b="1" dirty="0">
                <a:latin typeface="Times New Roman" panose="02020603050405020304" pitchFamily="18" charset="0"/>
                <a:cs typeface="Times New Roman" panose="02020603050405020304" pitchFamily="18" charset="0"/>
              </a:rPr>
              <a:t>平滑</a:t>
            </a:r>
            <a:r>
              <a:rPr lang="zh-CN" altLang="en-US" dirty="0">
                <a:latin typeface="Times New Roman" panose="02020603050405020304" pitchFamily="18" charset="0"/>
                <a:cs typeface="Times New Roman" panose="02020603050405020304" pitchFamily="18" charset="0"/>
              </a:rPr>
              <a:t>后变成：</a:t>
            </a:r>
            <a:endParaRPr lang="en-US" dirty="0">
              <a:latin typeface="Times New Roman" panose="02020603050405020304" pitchFamily="18" charset="0"/>
              <a:cs typeface="Times New Roman" panose="02020603050405020304" pitchFamily="18" charset="0"/>
            </a:endParaRPr>
          </a:p>
        </p:txBody>
      </p:sp>
      <p:sp>
        <p:nvSpPr>
          <p:cNvPr id="41988" name="内容占位符 2">
            <a:extLst>
              <a:ext uri="{FF2B5EF4-FFF2-40B4-BE49-F238E27FC236}">
                <a16:creationId xmlns:a16="http://schemas.microsoft.com/office/drawing/2014/main" id="{3DDE0F83-9731-4760-965E-EC01C5C30E13}"/>
              </a:ext>
            </a:extLst>
          </p:cNvPr>
          <p:cNvSpPr txBox="1">
            <a:spLocks/>
          </p:cNvSpPr>
          <p:nvPr/>
        </p:nvSpPr>
        <p:spPr bwMode="auto">
          <a:xfrm>
            <a:off x="3059113" y="4868863"/>
            <a:ext cx="3025775"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buFont typeface="Wingdings" panose="05000000000000000000" pitchFamily="2" charset="2"/>
              <a:buNone/>
            </a:pPr>
            <a:r>
              <a:rPr lang="en-US" altLang="zh-CN" b="1">
                <a:solidFill>
                  <a:srgbClr val="0070C0"/>
                </a:solidFill>
                <a:latin typeface="Times New Roman" panose="02020603050405020304" pitchFamily="18" charset="0"/>
                <a:cs typeface="Times New Roman" panose="02020603050405020304" pitchFamily="18" charset="0"/>
              </a:rPr>
              <a:t>2/6,    1/6,     3/6</a:t>
            </a:r>
            <a:endParaRPr lang="en-US" altLang="en-US">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a:extLst>
              <a:ext uri="{FF2B5EF4-FFF2-40B4-BE49-F238E27FC236}">
                <a16:creationId xmlns:a16="http://schemas.microsoft.com/office/drawing/2014/main" id="{F647DBF7-5BEE-4921-9455-CD394CBE8A51}"/>
              </a:ext>
            </a:extLst>
          </p:cNvPr>
          <p:cNvSpPr>
            <a:spLocks noGrp="1" noChangeArrowheads="1"/>
          </p:cNvSpPr>
          <p:nvPr>
            <p:ph type="title"/>
          </p:nvPr>
        </p:nvSpPr>
        <p:spPr>
          <a:noFill/>
        </p:spPr>
        <p:txBody>
          <a:bodyPr/>
          <a:lstStyle/>
          <a:p>
            <a:pPr eaLnBrk="1" hangingPunct="1"/>
            <a:r>
              <a:rPr lang="zh-CN" altLang="en-US" b="1"/>
              <a:t>数据平滑：加</a:t>
            </a:r>
            <a:r>
              <a:rPr lang="en-US" altLang="zh-CN" b="1"/>
              <a:t>1</a:t>
            </a:r>
            <a:r>
              <a:rPr lang="zh-CN" altLang="en-US" b="1"/>
              <a:t>平滑</a:t>
            </a:r>
            <a:endParaRPr lang="en-US" altLang="zh-CN" b="1"/>
          </a:p>
        </p:txBody>
      </p:sp>
      <p:sp>
        <p:nvSpPr>
          <p:cNvPr id="43011" name="Rectangle 3">
            <a:extLst>
              <a:ext uri="{FF2B5EF4-FFF2-40B4-BE49-F238E27FC236}">
                <a16:creationId xmlns:a16="http://schemas.microsoft.com/office/drawing/2014/main" id="{CF836BF3-98B0-466D-9E22-51CE53A22B6E}"/>
              </a:ext>
            </a:extLst>
          </p:cNvPr>
          <p:cNvSpPr txBox="1">
            <a:spLocks noChangeArrowheads="1"/>
          </p:cNvSpPr>
          <p:nvPr/>
        </p:nvSpPr>
        <p:spPr bwMode="auto">
          <a:xfrm>
            <a:off x="395288" y="2060575"/>
            <a:ext cx="8064500" cy="388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b="1" dirty="0"/>
              <a:t>一元语法</a:t>
            </a:r>
            <a:r>
              <a:rPr lang="en-US" altLang="zh-CN" sz="2800" dirty="0"/>
              <a:t>(Unigram)</a:t>
            </a:r>
          </a:p>
          <a:p>
            <a:pPr eaLnBrk="1" hangingPunct="1"/>
            <a:endParaRPr lang="en-US" altLang="zh-CN" sz="2800" dirty="0"/>
          </a:p>
          <a:p>
            <a:pPr eaLnBrk="1" hangingPunct="1"/>
            <a:endParaRPr lang="en-US" altLang="zh-CN" sz="2800" dirty="0"/>
          </a:p>
          <a:p>
            <a:pPr eaLnBrk="1" hangingPunct="1"/>
            <a:r>
              <a:rPr lang="zh-CN" altLang="en-US" sz="2800" b="1" dirty="0"/>
              <a:t>二元语法</a:t>
            </a:r>
            <a:r>
              <a:rPr lang="en-US" altLang="zh-CN" sz="2800" dirty="0"/>
              <a:t>(Bigram)</a:t>
            </a:r>
          </a:p>
          <a:p>
            <a:pPr eaLnBrk="1" hangingPunct="1"/>
            <a:endParaRPr lang="en-US" altLang="zh-CN" sz="2800" dirty="0"/>
          </a:p>
        </p:txBody>
      </p:sp>
      <p:graphicFrame>
        <p:nvGraphicFramePr>
          <p:cNvPr id="43012" name="Object 4">
            <a:extLst>
              <a:ext uri="{FF2B5EF4-FFF2-40B4-BE49-F238E27FC236}">
                <a16:creationId xmlns:a16="http://schemas.microsoft.com/office/drawing/2014/main" id="{4F206FAB-EF8E-4D0D-A2BE-6AC2BDC4D05C}"/>
              </a:ext>
            </a:extLst>
          </p:cNvPr>
          <p:cNvGraphicFramePr>
            <a:graphicFrameLocks noChangeAspect="1"/>
          </p:cNvGraphicFramePr>
          <p:nvPr/>
        </p:nvGraphicFramePr>
        <p:xfrm>
          <a:off x="1979613" y="2636838"/>
          <a:ext cx="4464050" cy="996950"/>
        </p:xfrm>
        <a:graphic>
          <a:graphicData uri="http://schemas.openxmlformats.org/presentationml/2006/ole">
            <mc:AlternateContent xmlns:mc="http://schemas.openxmlformats.org/markup-compatibility/2006">
              <mc:Choice xmlns:v="urn:schemas-microsoft-com:vml" Requires="v">
                <p:oleObj name="公式" r:id="rId2" imgW="2501900" imgH="558800" progId="Equation.3">
                  <p:embed/>
                </p:oleObj>
              </mc:Choice>
              <mc:Fallback>
                <p:oleObj name="公式" r:id="rId2" imgW="2501900" imgH="558800" progId="Equation.3">
                  <p:embed/>
                  <p:pic>
                    <p:nvPicPr>
                      <p:cNvPr id="43012" name="Object 4">
                        <a:extLst>
                          <a:ext uri="{FF2B5EF4-FFF2-40B4-BE49-F238E27FC236}">
                            <a16:creationId xmlns:a16="http://schemas.microsoft.com/office/drawing/2014/main" id="{4F206FAB-EF8E-4D0D-A2BE-6AC2BDC4D0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2636838"/>
                        <a:ext cx="4464050" cy="996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3" name="Object 6">
            <a:extLst>
              <a:ext uri="{FF2B5EF4-FFF2-40B4-BE49-F238E27FC236}">
                <a16:creationId xmlns:a16="http://schemas.microsoft.com/office/drawing/2014/main" id="{CD42B961-87EC-4FF1-999F-3556E67A861E}"/>
              </a:ext>
            </a:extLst>
          </p:cNvPr>
          <p:cNvGraphicFramePr>
            <a:graphicFrameLocks noChangeAspect="1"/>
          </p:cNvGraphicFramePr>
          <p:nvPr/>
        </p:nvGraphicFramePr>
        <p:xfrm>
          <a:off x="1692275" y="4364038"/>
          <a:ext cx="6265863" cy="1036637"/>
        </p:xfrm>
        <a:graphic>
          <a:graphicData uri="http://schemas.openxmlformats.org/presentationml/2006/ole">
            <mc:AlternateContent xmlns:mc="http://schemas.openxmlformats.org/markup-compatibility/2006">
              <mc:Choice xmlns:v="urn:schemas-microsoft-com:vml" Requires="v">
                <p:oleObj name="公式" r:id="rId4" imgW="3378200" imgH="558800" progId="Equation.3">
                  <p:embed/>
                </p:oleObj>
              </mc:Choice>
              <mc:Fallback>
                <p:oleObj name="公式" r:id="rId4" imgW="3378200" imgH="558800" progId="Equation.3">
                  <p:embed/>
                  <p:pic>
                    <p:nvPicPr>
                      <p:cNvPr id="43013" name="Object 6">
                        <a:extLst>
                          <a:ext uri="{FF2B5EF4-FFF2-40B4-BE49-F238E27FC236}">
                            <a16:creationId xmlns:a16="http://schemas.microsoft.com/office/drawing/2014/main" id="{CD42B961-87EC-4FF1-999F-3556E67A8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2275" y="4364038"/>
                        <a:ext cx="6265863" cy="1036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a:extLst>
              <a:ext uri="{FF2B5EF4-FFF2-40B4-BE49-F238E27FC236}">
                <a16:creationId xmlns:a16="http://schemas.microsoft.com/office/drawing/2014/main" id="{FCEF9237-150E-4F47-85F3-828987206251}"/>
              </a:ext>
            </a:extLst>
          </p:cNvPr>
          <p:cNvSpPr>
            <a:spLocks noGrp="1" noChangeArrowheads="1"/>
          </p:cNvSpPr>
          <p:nvPr>
            <p:ph type="title"/>
          </p:nvPr>
        </p:nvSpPr>
        <p:spPr/>
        <p:txBody>
          <a:bodyPr/>
          <a:lstStyle/>
          <a:p>
            <a:r>
              <a:rPr lang="zh-CN" altLang="en-US" b="1"/>
              <a:t>数据平滑：加</a:t>
            </a:r>
            <a:r>
              <a:rPr lang="en-US" altLang="zh-CN" b="1"/>
              <a:t>1</a:t>
            </a:r>
            <a:r>
              <a:rPr lang="zh-CN" altLang="en-US" b="1"/>
              <a:t>平滑</a:t>
            </a:r>
            <a:endParaRPr lang="en-US" altLang="en-US"/>
          </a:p>
        </p:txBody>
      </p:sp>
      <p:sp>
        <p:nvSpPr>
          <p:cNvPr id="4" name="内容占位符 2">
            <a:extLst>
              <a:ext uri="{FF2B5EF4-FFF2-40B4-BE49-F238E27FC236}">
                <a16:creationId xmlns:a16="http://schemas.microsoft.com/office/drawing/2014/main" id="{3D0651E9-C781-4C3D-A2A3-115F9A1819D6}"/>
              </a:ext>
            </a:extLst>
          </p:cNvPr>
          <p:cNvSpPr>
            <a:spLocks noGrp="1" noRot="1" noChangeAspect="1" noMove="1" noResize="1" noEditPoints="1" noAdjustHandles="1" noChangeArrowheads="1" noChangeShapeType="1" noTextEdit="1"/>
          </p:cNvSpPr>
          <p:nvPr>
            <p:ph idx="1"/>
          </p:nvPr>
        </p:nvSpPr>
        <p:spPr>
          <a:xfrm>
            <a:off x="395536" y="1752600"/>
            <a:ext cx="8001000" cy="4412704"/>
          </a:xfrm>
          <a:blipFill>
            <a:blip r:embed="rId2"/>
            <a:stretch>
              <a:fillRect b="-553"/>
            </a:stretch>
          </a:blipFill>
        </p:spPr>
        <p:txBody>
          <a:bodyPr/>
          <a:lstStyle/>
          <a:p>
            <a:pPr marL="0" indent="0">
              <a:buFont typeface="Wingdings" panose="05000000000000000000" pitchFamily="2" charset="2"/>
              <a:buNone/>
              <a:defRPr/>
            </a:pPr>
            <a:r>
              <a:rPr lang="en-US" dirty="0">
                <a:noFill/>
              </a:rPr>
              <a:t> </a:t>
            </a:r>
          </a:p>
        </p:txBody>
      </p:sp>
      <p:sp>
        <p:nvSpPr>
          <p:cNvPr id="44036" name="矩形 4">
            <a:extLst>
              <a:ext uri="{FF2B5EF4-FFF2-40B4-BE49-F238E27FC236}">
                <a16:creationId xmlns:a16="http://schemas.microsoft.com/office/drawing/2014/main" id="{32FF6EA7-C1B6-41BD-A380-B4A2770EEA1F}"/>
              </a:ext>
            </a:extLst>
          </p:cNvPr>
          <p:cNvSpPr>
            <a:spLocks noChangeArrowheads="1"/>
          </p:cNvSpPr>
          <p:nvPr/>
        </p:nvSpPr>
        <p:spPr bwMode="auto">
          <a:xfrm>
            <a:off x="4932363" y="4149725"/>
            <a:ext cx="3240087" cy="1108075"/>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r>
              <a:rPr lang="en-US" altLang="en-US" sz="2200" i="1" dirty="0">
                <a:solidFill>
                  <a:srgbClr val="0000FF"/>
                </a:solidFill>
                <a:latin typeface="Times New Roman" panose="02020603050405020304" pitchFamily="18" charset="0"/>
              </a:rPr>
              <a:t>John read Moby Dick</a:t>
            </a:r>
          </a:p>
          <a:p>
            <a:r>
              <a:rPr lang="en-US" altLang="en-US" sz="2200" i="1" dirty="0">
                <a:solidFill>
                  <a:srgbClr val="0000FF"/>
                </a:solidFill>
                <a:latin typeface="Times New Roman" panose="02020603050405020304" pitchFamily="18" charset="0"/>
              </a:rPr>
              <a:t>Mary read a different book</a:t>
            </a:r>
          </a:p>
          <a:p>
            <a:r>
              <a:rPr lang="en-US" altLang="en-US" sz="2200" i="1" dirty="0">
                <a:solidFill>
                  <a:srgbClr val="0000FF"/>
                </a:solidFill>
                <a:latin typeface="Times New Roman" panose="02020603050405020304" pitchFamily="18" charset="0"/>
              </a:rPr>
              <a:t>She read a book by Cher</a:t>
            </a:r>
            <a:endParaRPr lang="en-US" altLang="en-US" sz="2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a:extLst>
              <a:ext uri="{FF2B5EF4-FFF2-40B4-BE49-F238E27FC236}">
                <a16:creationId xmlns:a16="http://schemas.microsoft.com/office/drawing/2014/main" id="{B4D9E46B-C3EA-469D-9DBF-9543E94E5AE2}"/>
              </a:ext>
            </a:extLst>
          </p:cNvPr>
          <p:cNvSpPr>
            <a:spLocks noGrp="1" noChangeArrowheads="1"/>
          </p:cNvSpPr>
          <p:nvPr>
            <p:ph type="title"/>
          </p:nvPr>
        </p:nvSpPr>
        <p:spPr/>
        <p:txBody>
          <a:bodyPr/>
          <a:lstStyle/>
          <a:p>
            <a:r>
              <a:rPr lang="zh-CN" altLang="en-US" b="1"/>
              <a:t>数据平滑：加</a:t>
            </a:r>
            <a:r>
              <a:rPr lang="en-US" altLang="zh-CN" b="1"/>
              <a:t>1</a:t>
            </a:r>
            <a:r>
              <a:rPr lang="zh-CN" altLang="en-US" b="1"/>
              <a:t>平滑</a:t>
            </a:r>
            <a:endParaRPr lang="en-US" altLang="en-US"/>
          </a:p>
        </p:txBody>
      </p:sp>
      <p:sp>
        <p:nvSpPr>
          <p:cNvPr id="4" name="内容占位符 2">
            <a:extLst>
              <a:ext uri="{FF2B5EF4-FFF2-40B4-BE49-F238E27FC236}">
                <a16:creationId xmlns:a16="http://schemas.microsoft.com/office/drawing/2014/main" id="{D6799E2D-DD32-4467-A649-C97DD66EE54B}"/>
              </a:ext>
            </a:extLst>
          </p:cNvPr>
          <p:cNvSpPr>
            <a:spLocks noGrp="1" noRot="1" noChangeAspect="1" noMove="1" noResize="1" noEditPoints="1" noAdjustHandles="1" noChangeArrowheads="1" noChangeShapeType="1" noTextEdit="1"/>
          </p:cNvSpPr>
          <p:nvPr>
            <p:ph idx="1"/>
          </p:nvPr>
        </p:nvSpPr>
        <p:spPr>
          <a:xfrm>
            <a:off x="395536" y="1752600"/>
            <a:ext cx="8001000" cy="4412704"/>
          </a:xfrm>
          <a:blipFill>
            <a:blip r:embed="rId2"/>
            <a:stretch>
              <a:fillRect t="-1383"/>
            </a:stretch>
          </a:blipFill>
        </p:spPr>
        <p:txBody>
          <a:bodyPr/>
          <a:lstStyle/>
          <a:p>
            <a:pPr marL="0" indent="0">
              <a:buFont typeface="Wingdings" panose="05000000000000000000" pitchFamily="2" charset="2"/>
              <a:buNone/>
              <a:defRPr/>
            </a:pPr>
            <a:endParaRPr lang="en-US" dirty="0">
              <a:noFill/>
            </a:endParaRPr>
          </a:p>
        </p:txBody>
      </p:sp>
      <p:sp>
        <p:nvSpPr>
          <p:cNvPr id="45062" name="矩形 4">
            <a:extLst>
              <a:ext uri="{FF2B5EF4-FFF2-40B4-BE49-F238E27FC236}">
                <a16:creationId xmlns:a16="http://schemas.microsoft.com/office/drawing/2014/main" id="{6526C04A-42F7-4451-8DC7-4B487C4DF36B}"/>
              </a:ext>
            </a:extLst>
          </p:cNvPr>
          <p:cNvSpPr>
            <a:spLocks noChangeArrowheads="1"/>
          </p:cNvSpPr>
          <p:nvPr/>
        </p:nvSpPr>
        <p:spPr bwMode="auto">
          <a:xfrm>
            <a:off x="5362575" y="1781175"/>
            <a:ext cx="3240088" cy="1108075"/>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r>
              <a:rPr lang="en-US" altLang="en-US" sz="2200" i="1" dirty="0">
                <a:solidFill>
                  <a:srgbClr val="0000FF"/>
                </a:solidFill>
                <a:latin typeface="Times New Roman" panose="02020603050405020304" pitchFamily="18" charset="0"/>
              </a:rPr>
              <a:t>John read Moby Dick</a:t>
            </a:r>
          </a:p>
          <a:p>
            <a:r>
              <a:rPr lang="en-US" altLang="en-US" sz="2200" i="1" dirty="0">
                <a:solidFill>
                  <a:srgbClr val="0000FF"/>
                </a:solidFill>
                <a:latin typeface="Times New Roman" panose="02020603050405020304" pitchFamily="18" charset="0"/>
              </a:rPr>
              <a:t>Mary read a different book</a:t>
            </a:r>
          </a:p>
          <a:p>
            <a:r>
              <a:rPr lang="en-US" altLang="en-US" sz="2200" i="1" dirty="0">
                <a:solidFill>
                  <a:srgbClr val="0000FF"/>
                </a:solidFill>
                <a:latin typeface="Times New Roman" panose="02020603050405020304" pitchFamily="18" charset="0"/>
              </a:rPr>
              <a:t>She read a book by Cher</a:t>
            </a:r>
            <a:endParaRPr lang="en-US" altLang="en-US" sz="2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a:extLst>
              <a:ext uri="{FF2B5EF4-FFF2-40B4-BE49-F238E27FC236}">
                <a16:creationId xmlns:a16="http://schemas.microsoft.com/office/drawing/2014/main" id="{2784C012-8820-4448-8D6E-E50FF4051E46}"/>
              </a:ext>
            </a:extLst>
          </p:cNvPr>
          <p:cNvSpPr>
            <a:spLocks noGrp="1" noChangeArrowheads="1"/>
          </p:cNvSpPr>
          <p:nvPr>
            <p:ph type="title"/>
          </p:nvPr>
        </p:nvSpPr>
        <p:spPr>
          <a:xfrm>
            <a:off x="574675" y="908720"/>
            <a:ext cx="5869533" cy="612105"/>
          </a:xfrm>
          <a:noFill/>
        </p:spPr>
        <p:txBody>
          <a:bodyPr/>
          <a:lstStyle/>
          <a:p>
            <a:pPr eaLnBrk="1" hangingPunct="1"/>
            <a:r>
              <a:rPr lang="zh-CN" altLang="en-US" b="1" dirty="0"/>
              <a:t>数据平滑：减值法</a:t>
            </a:r>
            <a:r>
              <a:rPr lang="en-US" altLang="zh-CN" b="1" dirty="0"/>
              <a:t>/</a:t>
            </a:r>
            <a:r>
              <a:rPr lang="zh-CN" altLang="en-US" b="1" dirty="0"/>
              <a:t>折扣法</a:t>
            </a:r>
            <a:endParaRPr lang="en-US" altLang="zh-CN" b="1" dirty="0"/>
          </a:p>
        </p:txBody>
      </p:sp>
      <p:sp>
        <p:nvSpPr>
          <p:cNvPr id="46083" name="文本占位符 2">
            <a:extLst>
              <a:ext uri="{FF2B5EF4-FFF2-40B4-BE49-F238E27FC236}">
                <a16:creationId xmlns:a16="http://schemas.microsoft.com/office/drawing/2014/main" id="{67736273-78FF-4931-A900-7CF947B36871}"/>
              </a:ext>
            </a:extLst>
          </p:cNvPr>
          <p:cNvSpPr txBox="1">
            <a:spLocks noChangeArrowheads="1"/>
          </p:cNvSpPr>
          <p:nvPr/>
        </p:nvSpPr>
        <p:spPr bwMode="auto">
          <a:xfrm>
            <a:off x="467544" y="1772816"/>
            <a:ext cx="7848600"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r>
              <a:rPr lang="zh-CN" altLang="en-US" sz="2800" b="1" dirty="0"/>
              <a:t>基本思想</a:t>
            </a:r>
            <a:r>
              <a:rPr lang="zh-CN" altLang="en-US" sz="2800" dirty="0"/>
              <a:t>：修改训练样本中事件的实际计数，使样本中</a:t>
            </a:r>
            <a:r>
              <a:rPr lang="en-US" altLang="zh-CN" sz="2800" dirty="0"/>
              <a:t>(</a:t>
            </a:r>
            <a:r>
              <a:rPr lang="zh-CN" altLang="en-US" sz="2800" dirty="0"/>
              <a:t>实际出现的</a:t>
            </a:r>
            <a:r>
              <a:rPr lang="en-US" altLang="zh-CN" sz="2800" dirty="0"/>
              <a:t>)</a:t>
            </a:r>
            <a:r>
              <a:rPr lang="zh-CN" altLang="en-US" sz="2800" dirty="0"/>
              <a:t>不同事件的概率之和小于</a:t>
            </a:r>
            <a:r>
              <a:rPr lang="en-US" altLang="zh-CN" sz="2800" dirty="0">
                <a:latin typeface="Times New Roman" panose="02020603050405020304" pitchFamily="18" charset="0"/>
                <a:cs typeface="Times New Roman" panose="02020603050405020304" pitchFamily="18" charset="0"/>
              </a:rPr>
              <a:t>1</a:t>
            </a:r>
            <a:r>
              <a:rPr lang="zh-CN" altLang="en-US" sz="2800" dirty="0"/>
              <a:t>，剩余的概率量分配给未见概率。</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a:extLst>
              <a:ext uri="{FF2B5EF4-FFF2-40B4-BE49-F238E27FC236}">
                <a16:creationId xmlns:a16="http://schemas.microsoft.com/office/drawing/2014/main" id="{8C7A94B4-A295-48C9-AEB3-57425457D758}"/>
              </a:ext>
            </a:extLst>
          </p:cNvPr>
          <p:cNvSpPr>
            <a:spLocks noGrp="1" noChangeArrowheads="1"/>
          </p:cNvSpPr>
          <p:nvPr>
            <p:ph type="title"/>
          </p:nvPr>
        </p:nvSpPr>
        <p:spPr>
          <a:noFill/>
        </p:spPr>
        <p:txBody>
          <a:bodyPr/>
          <a:lstStyle/>
          <a:p>
            <a:pPr eaLnBrk="1" hangingPunct="1"/>
            <a:r>
              <a:rPr lang="zh-CN" altLang="en-US" b="1"/>
              <a:t>数据平滑：</a:t>
            </a:r>
            <a:r>
              <a:rPr lang="en-US" altLang="zh-CN"/>
              <a:t> </a:t>
            </a:r>
            <a:r>
              <a:rPr lang="en-US" altLang="zh-CN" b="1">
                <a:latin typeface="Times New Roman" panose="02020603050405020304" pitchFamily="18" charset="0"/>
                <a:cs typeface="Times New Roman" panose="02020603050405020304" pitchFamily="18" charset="0"/>
              </a:rPr>
              <a:t>Good-Turing</a:t>
            </a:r>
            <a:r>
              <a:rPr lang="zh-CN" altLang="en-US" b="1">
                <a:latin typeface="Times New Roman" panose="02020603050405020304" pitchFamily="18" charset="0"/>
                <a:cs typeface="Times New Roman" panose="02020603050405020304" pitchFamily="18" charset="0"/>
              </a:rPr>
              <a:t>估计</a:t>
            </a:r>
            <a:endParaRPr lang="en-US" altLang="zh-CN" b="1">
              <a:latin typeface="Times New Roman" panose="02020603050405020304" pitchFamily="18" charset="0"/>
              <a:cs typeface="Times New Roman" panose="02020603050405020304" pitchFamily="18" charset="0"/>
            </a:endParaRPr>
          </a:p>
        </p:txBody>
      </p:sp>
      <p:graphicFrame>
        <p:nvGraphicFramePr>
          <p:cNvPr id="47107" name="Object 4">
            <a:extLst>
              <a:ext uri="{FF2B5EF4-FFF2-40B4-BE49-F238E27FC236}">
                <a16:creationId xmlns:a16="http://schemas.microsoft.com/office/drawing/2014/main" id="{BDB8A1D8-2CC1-4C8F-966C-E6520C1CCC3B}"/>
              </a:ext>
            </a:extLst>
          </p:cNvPr>
          <p:cNvGraphicFramePr>
            <a:graphicFrameLocks noChangeAspect="1"/>
          </p:cNvGraphicFramePr>
          <p:nvPr>
            <p:extLst>
              <p:ext uri="{D42A27DB-BD31-4B8C-83A1-F6EECF244321}">
                <p14:modId xmlns:p14="http://schemas.microsoft.com/office/powerpoint/2010/main" val="3324180731"/>
              </p:ext>
            </p:extLst>
          </p:nvPr>
        </p:nvGraphicFramePr>
        <p:xfrm>
          <a:off x="547688" y="1633538"/>
          <a:ext cx="8345487" cy="4741862"/>
        </p:xfrm>
        <a:graphic>
          <a:graphicData uri="http://schemas.openxmlformats.org/presentationml/2006/ole">
            <mc:AlternateContent xmlns:mc="http://schemas.openxmlformats.org/markup-compatibility/2006">
              <mc:Choice xmlns:v="urn:schemas-microsoft-com:vml" Requires="v">
                <p:oleObj name="Picture" r:id="rId2" imgW="4683240" imgH="2370600" progId="Word.Picture.8">
                  <p:embed/>
                </p:oleObj>
              </mc:Choice>
              <mc:Fallback>
                <p:oleObj name="Picture" r:id="rId2" imgW="4683240" imgH="2370600" progId="Word.Picture.8">
                  <p:embed/>
                  <p:pic>
                    <p:nvPicPr>
                      <p:cNvPr id="47107" name="Object 4">
                        <a:extLst>
                          <a:ext uri="{FF2B5EF4-FFF2-40B4-BE49-F238E27FC236}">
                            <a16:creationId xmlns:a16="http://schemas.microsoft.com/office/drawing/2014/main" id="{BDB8A1D8-2CC1-4C8F-966C-E6520C1CCC3B}"/>
                          </a:ext>
                        </a:extLst>
                      </p:cNvPr>
                      <p:cNvPicPr>
                        <a:picLocks noChangeAspect="1" noChangeArrowheads="1"/>
                      </p:cNvPicPr>
                      <p:nvPr/>
                    </p:nvPicPr>
                    <p:blipFill>
                      <a:blip r:embed="rId3"/>
                      <a:srcRect/>
                      <a:stretch>
                        <a:fillRect/>
                      </a:stretch>
                    </p:blipFill>
                    <p:spPr bwMode="auto">
                      <a:xfrm>
                        <a:off x="547688" y="1633538"/>
                        <a:ext cx="8345487" cy="474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a:extLst>
              <a:ext uri="{FF2B5EF4-FFF2-40B4-BE49-F238E27FC236}">
                <a16:creationId xmlns:a16="http://schemas.microsoft.com/office/drawing/2014/main" id="{521063AD-9A9B-4F64-9013-007D38C7AB1A}"/>
              </a:ext>
            </a:extLst>
          </p:cNvPr>
          <p:cNvSpPr>
            <a:spLocks noGrp="1" noChangeArrowheads="1"/>
          </p:cNvSpPr>
          <p:nvPr>
            <p:ph type="title"/>
          </p:nvPr>
        </p:nvSpPr>
        <p:spPr>
          <a:noFill/>
        </p:spPr>
        <p:txBody>
          <a:bodyPr/>
          <a:lstStyle/>
          <a:p>
            <a:pPr eaLnBrk="1" hangingPunct="1"/>
            <a:r>
              <a:rPr lang="zh-CN" altLang="en-US" b="1"/>
              <a:t>数据平滑：</a:t>
            </a:r>
            <a:r>
              <a:rPr lang="en-US" altLang="zh-CN" b="1">
                <a:latin typeface="Times New Roman" panose="02020603050405020304" pitchFamily="18" charset="0"/>
                <a:cs typeface="Times New Roman" panose="02020603050405020304" pitchFamily="18" charset="0"/>
              </a:rPr>
              <a:t>Good-Turing</a:t>
            </a:r>
            <a:r>
              <a:rPr lang="zh-CN" altLang="en-US" b="1">
                <a:latin typeface="Times New Roman" panose="02020603050405020304" pitchFamily="18" charset="0"/>
                <a:cs typeface="Times New Roman" panose="02020603050405020304" pitchFamily="18" charset="0"/>
              </a:rPr>
              <a:t>估计</a:t>
            </a:r>
            <a:endParaRPr lang="en-US" altLang="zh-CN" b="1"/>
          </a:p>
        </p:txBody>
      </p:sp>
      <p:graphicFrame>
        <p:nvGraphicFramePr>
          <p:cNvPr id="48131" name="Object 4">
            <a:extLst>
              <a:ext uri="{FF2B5EF4-FFF2-40B4-BE49-F238E27FC236}">
                <a16:creationId xmlns:a16="http://schemas.microsoft.com/office/drawing/2014/main" id="{3E5E4A6E-FB5A-4A0C-85E9-E4E21573D5A1}"/>
              </a:ext>
            </a:extLst>
          </p:cNvPr>
          <p:cNvGraphicFramePr>
            <a:graphicFrameLocks noChangeAspect="1"/>
          </p:cNvGraphicFramePr>
          <p:nvPr>
            <p:extLst>
              <p:ext uri="{D42A27DB-BD31-4B8C-83A1-F6EECF244321}">
                <p14:modId xmlns:p14="http://schemas.microsoft.com/office/powerpoint/2010/main" val="2317966771"/>
              </p:ext>
            </p:extLst>
          </p:nvPr>
        </p:nvGraphicFramePr>
        <p:xfrm>
          <a:off x="282575" y="1690688"/>
          <a:ext cx="8537575" cy="4756150"/>
        </p:xfrm>
        <a:graphic>
          <a:graphicData uri="http://schemas.openxmlformats.org/presentationml/2006/ole">
            <mc:AlternateContent xmlns:mc="http://schemas.openxmlformats.org/markup-compatibility/2006">
              <mc:Choice xmlns:v="urn:schemas-microsoft-com:vml" Requires="v">
                <p:oleObj name="Picture" r:id="rId2" imgW="4683240" imgH="2370600" progId="Word.Picture.8">
                  <p:embed/>
                </p:oleObj>
              </mc:Choice>
              <mc:Fallback>
                <p:oleObj name="Picture" r:id="rId2" imgW="4683240" imgH="2370600" progId="Word.Picture.8">
                  <p:embed/>
                  <p:pic>
                    <p:nvPicPr>
                      <p:cNvPr id="48131" name="Object 4">
                        <a:extLst>
                          <a:ext uri="{FF2B5EF4-FFF2-40B4-BE49-F238E27FC236}">
                            <a16:creationId xmlns:a16="http://schemas.microsoft.com/office/drawing/2014/main" id="{3E5E4A6E-FB5A-4A0C-85E9-E4E21573D5A1}"/>
                          </a:ext>
                        </a:extLst>
                      </p:cNvPr>
                      <p:cNvPicPr>
                        <a:picLocks noChangeAspect="1" noChangeArrowheads="1"/>
                      </p:cNvPicPr>
                      <p:nvPr/>
                    </p:nvPicPr>
                    <p:blipFill>
                      <a:blip r:embed="rId3"/>
                      <a:srcRect/>
                      <a:stretch>
                        <a:fillRect/>
                      </a:stretch>
                    </p:blipFill>
                    <p:spPr bwMode="auto">
                      <a:xfrm>
                        <a:off x="282575" y="1690688"/>
                        <a:ext cx="8537575" cy="475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a:extLst>
              <a:ext uri="{FF2B5EF4-FFF2-40B4-BE49-F238E27FC236}">
                <a16:creationId xmlns:a16="http://schemas.microsoft.com/office/drawing/2014/main" id="{4B4E1C96-3A86-4829-A5C8-28FA28906990}"/>
              </a:ext>
            </a:extLst>
          </p:cNvPr>
          <p:cNvSpPr>
            <a:spLocks noGrp="1" noChangeArrowheads="1"/>
          </p:cNvSpPr>
          <p:nvPr>
            <p:ph type="title"/>
          </p:nvPr>
        </p:nvSpPr>
        <p:spPr>
          <a:noFill/>
        </p:spPr>
        <p:txBody>
          <a:bodyPr/>
          <a:lstStyle/>
          <a:p>
            <a:pPr eaLnBrk="1" hangingPunct="1"/>
            <a:r>
              <a:rPr lang="zh-CN" altLang="en-US" sz="3200" b="1"/>
              <a:t>数据平滑：</a:t>
            </a:r>
            <a:r>
              <a:rPr lang="zh-CN" altLang="en-US" sz="2800"/>
              <a:t>线性插值</a:t>
            </a:r>
            <a:r>
              <a:rPr lang="zh-CN" altLang="en-US" sz="2800">
                <a:latin typeface="Times New Roman" panose="02020603050405020304" pitchFamily="18" charset="0"/>
                <a:cs typeface="Times New Roman" panose="02020603050405020304" pitchFamily="18" charset="0"/>
              </a:rPr>
              <a:t>平滑 </a:t>
            </a:r>
            <a:r>
              <a:rPr lang="en-US" altLang="zh-CN" sz="2800">
                <a:latin typeface="Times New Roman" panose="02020603050405020304" pitchFamily="18" charset="0"/>
                <a:cs typeface="Times New Roman" panose="02020603050405020304" pitchFamily="18" charset="0"/>
              </a:rPr>
              <a:t>(Linear Interpolation)</a:t>
            </a:r>
            <a:endParaRPr lang="en-US" altLang="zh-CN" sz="2800" b="1">
              <a:latin typeface="Times New Roman" panose="02020603050405020304" pitchFamily="18" charset="0"/>
              <a:cs typeface="Times New Roman" panose="02020603050405020304" pitchFamily="18" charset="0"/>
            </a:endParaRPr>
          </a:p>
        </p:txBody>
      </p:sp>
      <p:graphicFrame>
        <p:nvGraphicFramePr>
          <p:cNvPr id="49155" name="Object 9">
            <a:extLst>
              <a:ext uri="{FF2B5EF4-FFF2-40B4-BE49-F238E27FC236}">
                <a16:creationId xmlns:a16="http://schemas.microsoft.com/office/drawing/2014/main" id="{22DCEE79-80B3-4E5D-BCED-6FD39479AA70}"/>
              </a:ext>
            </a:extLst>
          </p:cNvPr>
          <p:cNvGraphicFramePr>
            <a:graphicFrameLocks noChangeAspect="1"/>
          </p:cNvGraphicFramePr>
          <p:nvPr/>
        </p:nvGraphicFramePr>
        <p:xfrm>
          <a:off x="258763" y="1876425"/>
          <a:ext cx="8705850" cy="4792663"/>
        </p:xfrm>
        <a:graphic>
          <a:graphicData uri="http://schemas.openxmlformats.org/presentationml/2006/ole">
            <mc:AlternateContent xmlns:mc="http://schemas.openxmlformats.org/markup-compatibility/2006">
              <mc:Choice xmlns:v="urn:schemas-microsoft-com:vml" Requires="v">
                <p:oleObj name="图片" r:id="rId2" imgW="5023866" imgH="2770632" progId="Word.Picture.8">
                  <p:embed/>
                </p:oleObj>
              </mc:Choice>
              <mc:Fallback>
                <p:oleObj name="图片" r:id="rId2" imgW="5023866" imgH="2770632" progId="Word.Picture.8">
                  <p:embed/>
                  <p:pic>
                    <p:nvPicPr>
                      <p:cNvPr id="49155" name="Object 9">
                        <a:extLst>
                          <a:ext uri="{FF2B5EF4-FFF2-40B4-BE49-F238E27FC236}">
                            <a16:creationId xmlns:a16="http://schemas.microsoft.com/office/drawing/2014/main" id="{22DCEE79-80B3-4E5D-BCED-6FD39479AA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763" y="1876425"/>
                        <a:ext cx="8705850" cy="4792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a:extLst>
              <a:ext uri="{FF2B5EF4-FFF2-40B4-BE49-F238E27FC236}">
                <a16:creationId xmlns:a16="http://schemas.microsoft.com/office/drawing/2014/main" id="{DD047C15-9C1E-4C2D-ADDE-85A796F83840}"/>
              </a:ext>
            </a:extLst>
          </p:cNvPr>
          <p:cNvSpPr>
            <a:spLocks noGrp="1" noChangeArrowheads="1"/>
          </p:cNvSpPr>
          <p:nvPr>
            <p:ph type="title"/>
          </p:nvPr>
        </p:nvSpPr>
        <p:spPr>
          <a:noFill/>
        </p:spPr>
        <p:txBody>
          <a:bodyPr/>
          <a:lstStyle/>
          <a:p>
            <a:pPr eaLnBrk="1" hangingPunct="1"/>
            <a:r>
              <a:rPr lang="zh-CN" altLang="en-US" b="1">
                <a:latin typeface="Times New Roman" panose="02020603050405020304" pitchFamily="18" charset="0"/>
                <a:cs typeface="Times New Roman" panose="02020603050405020304" pitchFamily="18" charset="0"/>
              </a:rPr>
              <a:t>例子：二元语法</a:t>
            </a:r>
            <a:r>
              <a:rPr lang="en-US" altLang="zh-CN" b="1">
                <a:latin typeface="Times New Roman" panose="02020603050405020304" pitchFamily="18" charset="0"/>
                <a:cs typeface="Times New Roman" panose="02020603050405020304" pitchFamily="18" charset="0"/>
              </a:rPr>
              <a:t>(Bigram)</a:t>
            </a:r>
            <a:r>
              <a:rPr lang="zh-CN" altLang="en-US" b="1">
                <a:latin typeface="Times New Roman" panose="02020603050405020304" pitchFamily="18" charset="0"/>
                <a:cs typeface="Times New Roman" panose="02020603050405020304" pitchFamily="18" charset="0"/>
              </a:rPr>
              <a:t>的线性插值</a:t>
            </a:r>
            <a:endParaRPr lang="en-US" altLang="zh-CN" b="1">
              <a:latin typeface="Times New Roman" panose="02020603050405020304" pitchFamily="18" charset="0"/>
              <a:cs typeface="Times New Roman" panose="02020603050405020304" pitchFamily="18" charset="0"/>
            </a:endParaRPr>
          </a:p>
        </p:txBody>
      </p:sp>
      <p:graphicFrame>
        <p:nvGraphicFramePr>
          <p:cNvPr id="50179" name="Object 4">
            <a:extLst>
              <a:ext uri="{FF2B5EF4-FFF2-40B4-BE49-F238E27FC236}">
                <a16:creationId xmlns:a16="http://schemas.microsoft.com/office/drawing/2014/main" id="{5895FDBB-E749-48F0-91A4-02DA185359D4}"/>
              </a:ext>
            </a:extLst>
          </p:cNvPr>
          <p:cNvGraphicFramePr>
            <a:graphicFrameLocks noGrp="1" noChangeAspect="1"/>
          </p:cNvGraphicFramePr>
          <p:nvPr>
            <p:ph idx="1"/>
          </p:nvPr>
        </p:nvGraphicFramePr>
        <p:xfrm>
          <a:off x="763588" y="2352675"/>
          <a:ext cx="7670800" cy="571500"/>
        </p:xfrm>
        <a:graphic>
          <a:graphicData uri="http://schemas.openxmlformats.org/presentationml/2006/ole">
            <mc:AlternateContent xmlns:mc="http://schemas.openxmlformats.org/markup-compatibility/2006">
              <mc:Choice xmlns:v="urn:schemas-microsoft-com:vml" Requires="v">
                <p:oleObj name="公式" r:id="rId2" imgW="3238500" imgH="241300" progId="Equation.3">
                  <p:embed/>
                </p:oleObj>
              </mc:Choice>
              <mc:Fallback>
                <p:oleObj name="公式" r:id="rId2" imgW="3238500" imgH="241300" progId="Equation.3">
                  <p:embed/>
                  <p:pic>
                    <p:nvPicPr>
                      <p:cNvPr id="50179" name="Object 4">
                        <a:extLst>
                          <a:ext uri="{FF2B5EF4-FFF2-40B4-BE49-F238E27FC236}">
                            <a16:creationId xmlns:a16="http://schemas.microsoft.com/office/drawing/2014/main" id="{5895FDBB-E749-48F0-91A4-02DA185359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588" y="2352675"/>
                        <a:ext cx="7670800"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a:extLst>
              <a:ext uri="{FF2B5EF4-FFF2-40B4-BE49-F238E27FC236}">
                <a16:creationId xmlns:a16="http://schemas.microsoft.com/office/drawing/2014/main" id="{6BD39C40-625B-4646-B111-B7C8CEC8227F}"/>
              </a:ext>
            </a:extLst>
          </p:cNvPr>
          <p:cNvSpPr>
            <a:spLocks noGrp="1" noChangeArrowheads="1"/>
          </p:cNvSpPr>
          <p:nvPr>
            <p:ph type="title"/>
          </p:nvPr>
        </p:nvSpPr>
        <p:spPr>
          <a:xfrm>
            <a:off x="574675" y="188913"/>
            <a:ext cx="8001000" cy="900112"/>
          </a:xfrm>
          <a:noFill/>
        </p:spPr>
        <p:txBody>
          <a:bodyPr/>
          <a:lstStyle/>
          <a:p>
            <a:pPr eaLnBrk="1" hangingPunct="1"/>
            <a:r>
              <a:rPr lang="zh-CN" altLang="en-US" sz="2400" b="1" dirty="0"/>
              <a:t>数据平滑：回退式数据平滑</a:t>
            </a:r>
            <a:endParaRPr lang="en-US" altLang="zh-CN" sz="2400" b="1" dirty="0"/>
          </a:p>
        </p:txBody>
      </p:sp>
      <p:graphicFrame>
        <p:nvGraphicFramePr>
          <p:cNvPr id="51203" name="Object 5">
            <a:extLst>
              <a:ext uri="{FF2B5EF4-FFF2-40B4-BE49-F238E27FC236}">
                <a16:creationId xmlns:a16="http://schemas.microsoft.com/office/drawing/2014/main" id="{8AEE0695-5A7F-46CB-ABD0-FB48D083CEC5}"/>
              </a:ext>
            </a:extLst>
          </p:cNvPr>
          <p:cNvGraphicFramePr>
            <a:graphicFrameLocks noChangeAspect="1"/>
          </p:cNvGraphicFramePr>
          <p:nvPr/>
        </p:nvGraphicFramePr>
        <p:xfrm>
          <a:off x="323850" y="1268413"/>
          <a:ext cx="8208963" cy="5364162"/>
        </p:xfrm>
        <a:graphic>
          <a:graphicData uri="http://schemas.openxmlformats.org/presentationml/2006/ole">
            <mc:AlternateContent xmlns:mc="http://schemas.openxmlformats.org/markup-compatibility/2006">
              <mc:Choice xmlns:v="urn:schemas-microsoft-com:vml" Requires="v">
                <p:oleObj name="图片" r:id="rId2" imgW="5138928" imgH="3358896" progId="Word.Picture.8">
                  <p:embed/>
                </p:oleObj>
              </mc:Choice>
              <mc:Fallback>
                <p:oleObj name="图片" r:id="rId2" imgW="5138928" imgH="3358896" progId="Word.Picture.8">
                  <p:embed/>
                  <p:pic>
                    <p:nvPicPr>
                      <p:cNvPr id="51203" name="Object 5">
                        <a:extLst>
                          <a:ext uri="{FF2B5EF4-FFF2-40B4-BE49-F238E27FC236}">
                            <a16:creationId xmlns:a16="http://schemas.microsoft.com/office/drawing/2014/main" id="{8AEE0695-5A7F-46CB-ABD0-FB48D083CE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268413"/>
                        <a:ext cx="8208963" cy="5364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a:extLst>
              <a:ext uri="{FF2B5EF4-FFF2-40B4-BE49-F238E27FC236}">
                <a16:creationId xmlns:a16="http://schemas.microsoft.com/office/drawing/2014/main" id="{BE874AA5-AD17-4A47-B111-FD9D803E54F2}"/>
              </a:ext>
            </a:extLst>
          </p:cNvPr>
          <p:cNvSpPr>
            <a:spLocks noGrp="1" noChangeArrowheads="1"/>
          </p:cNvSpPr>
          <p:nvPr>
            <p:ph type="title"/>
          </p:nvPr>
        </p:nvSpPr>
        <p:spPr>
          <a:xfrm>
            <a:off x="574675" y="908720"/>
            <a:ext cx="3781301" cy="612105"/>
          </a:xfrm>
          <a:noFill/>
        </p:spPr>
        <p:txBody>
          <a:bodyPr/>
          <a:lstStyle/>
          <a:p>
            <a:pPr eaLnBrk="1" hangingPunct="1"/>
            <a:r>
              <a:rPr lang="zh-CN" altLang="en-US" b="1" dirty="0"/>
              <a:t>数据平滑的效果</a:t>
            </a:r>
            <a:endParaRPr lang="en-US" altLang="zh-CN" b="1" dirty="0"/>
          </a:p>
        </p:txBody>
      </p:sp>
      <p:sp>
        <p:nvSpPr>
          <p:cNvPr id="52227" name="Rectangle 3">
            <a:extLst>
              <a:ext uri="{FF2B5EF4-FFF2-40B4-BE49-F238E27FC236}">
                <a16:creationId xmlns:a16="http://schemas.microsoft.com/office/drawing/2014/main" id="{FBF0080F-A99A-4F68-A74F-021684F3B39A}"/>
              </a:ext>
            </a:extLst>
          </p:cNvPr>
          <p:cNvSpPr txBox="1">
            <a:spLocks noChangeArrowheads="1"/>
          </p:cNvSpPr>
          <p:nvPr/>
        </p:nvSpPr>
        <p:spPr bwMode="auto">
          <a:xfrm>
            <a:off x="395288" y="1917701"/>
            <a:ext cx="8424862" cy="2375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dirty="0"/>
              <a:t>数据平滑的效果与训练语料库的规模有关</a:t>
            </a:r>
          </a:p>
          <a:p>
            <a:pPr lvl="1" eaLnBrk="1" hangingPunct="1"/>
            <a:r>
              <a:rPr lang="zh-CN" altLang="en-US" dirty="0"/>
              <a:t>数据平滑技术是构造高鲁棒性语言模型的重要手段</a:t>
            </a:r>
          </a:p>
          <a:p>
            <a:pPr lvl="1" eaLnBrk="1" hangingPunct="1"/>
            <a:r>
              <a:rPr lang="zh-CN" altLang="en-US" dirty="0"/>
              <a:t>训练语料库规模越小，数据平滑的效果越显著</a:t>
            </a:r>
            <a:endParaRPr lang="en-US" altLang="zh-CN" dirty="0"/>
          </a:p>
          <a:p>
            <a:pPr lvl="1" eaLnBrk="1" hangingPunct="1"/>
            <a:r>
              <a:rPr lang="zh-CN" altLang="en-US" dirty="0"/>
              <a:t>训练语料库规模越大，数据平滑的效果越不显著，甚至可以忽略不计</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a:extLst>
              <a:ext uri="{FF2B5EF4-FFF2-40B4-BE49-F238E27FC236}">
                <a16:creationId xmlns:a16="http://schemas.microsoft.com/office/drawing/2014/main" id="{ADC2B751-0756-432A-85AF-85B170E095FA}"/>
              </a:ext>
            </a:extLst>
          </p:cNvPr>
          <p:cNvSpPr>
            <a:spLocks noGrp="1" noChangeArrowheads="1"/>
          </p:cNvSpPr>
          <p:nvPr>
            <p:ph type="title"/>
          </p:nvPr>
        </p:nvSpPr>
        <p:spPr>
          <a:noFill/>
        </p:spPr>
        <p:txBody>
          <a:bodyPr/>
          <a:lstStyle/>
          <a:p>
            <a:pPr eaLnBrk="1" hangingPunct="1"/>
            <a:r>
              <a:rPr lang="zh-CN" altLang="en-US" b="1"/>
              <a:t>现有主要语言模型</a:t>
            </a:r>
            <a:endParaRPr lang="en-US" altLang="zh-CN" b="1"/>
          </a:p>
        </p:txBody>
      </p:sp>
      <p:sp>
        <p:nvSpPr>
          <p:cNvPr id="18" name="Rectangle 3">
            <a:extLst>
              <a:ext uri="{FF2B5EF4-FFF2-40B4-BE49-F238E27FC236}">
                <a16:creationId xmlns:a16="http://schemas.microsoft.com/office/drawing/2014/main" id="{2C0A3F97-6763-4E77-A42E-11F77A33D616}"/>
              </a:ext>
            </a:extLst>
          </p:cNvPr>
          <p:cNvSpPr txBox="1">
            <a:spLocks noChangeArrowheads="1"/>
          </p:cNvSpPr>
          <p:nvPr/>
        </p:nvSpPr>
        <p:spPr bwMode="auto">
          <a:xfrm>
            <a:off x="395288" y="1844675"/>
            <a:ext cx="8180387" cy="4464050"/>
          </a:xfrm>
          <a:prstGeom prst="rect">
            <a:avLst/>
          </a:prstGeom>
          <a:noFill/>
          <a:ln>
            <a:noFill/>
          </a:ln>
          <a:effectLst/>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defRPr/>
            </a:pPr>
            <a:r>
              <a:rPr lang="zh-CN" altLang="en-US" sz="2800" dirty="0"/>
              <a:t>上下文的定义决定了语言模型的不同</a:t>
            </a:r>
            <a:r>
              <a:rPr lang="en-US" altLang="zh-CN" sz="2800" dirty="0"/>
              <a:t>.</a:t>
            </a:r>
          </a:p>
          <a:p>
            <a:pPr eaLnBrk="1" hangingPunct="1">
              <a:defRPr/>
            </a:pPr>
            <a:endParaRPr lang="en-US" altLang="zh-CN" sz="2800" dirty="0"/>
          </a:p>
          <a:p>
            <a:pPr eaLnBrk="1" hangingPunct="1">
              <a:defRPr/>
            </a:pPr>
            <a:r>
              <a:rPr lang="zh-CN" altLang="en-US" sz="2800" dirty="0"/>
              <a:t>如果</a:t>
            </a:r>
          </a:p>
          <a:p>
            <a:pPr marL="0" indent="0" eaLnBrk="1" hangingPunct="1">
              <a:buFont typeface="Wingdings" panose="05000000000000000000" pitchFamily="2" charset="2"/>
              <a:buNone/>
              <a:defRPr/>
            </a:pPr>
            <a:r>
              <a:rPr lang="zh-CN" altLang="en-US" sz="2800" dirty="0"/>
              <a:t>    则这样的语言模型称为上下文无关模型</a:t>
            </a:r>
          </a:p>
          <a:p>
            <a:pPr eaLnBrk="1" hangingPunct="1">
              <a:defRPr/>
            </a:pPr>
            <a:endParaRPr lang="zh-CN" altLang="en-US" sz="2800" dirty="0"/>
          </a:p>
          <a:p>
            <a:pPr marL="0" indent="0" eaLnBrk="1" hangingPunct="1">
              <a:buFont typeface="Wingdings" panose="05000000000000000000" pitchFamily="2" charset="2"/>
              <a:buNone/>
              <a:defRPr/>
            </a:pPr>
            <a:r>
              <a:rPr lang="zh-CN" altLang="en-US" sz="2800" dirty="0"/>
              <a:t>    如果采用</a:t>
            </a:r>
            <a:r>
              <a:rPr lang="en-US" altLang="zh-CN" sz="2800" dirty="0">
                <a:latin typeface="Times New Roman" panose="02020603050405020304" pitchFamily="18" charset="0"/>
                <a:cs typeface="Times New Roman" panose="02020603050405020304" pitchFamily="18" charset="0"/>
              </a:rPr>
              <a:t>MLE</a:t>
            </a:r>
            <a:r>
              <a:rPr lang="en-US" altLang="zh-CN" sz="2800" dirty="0"/>
              <a:t>:                   </a:t>
            </a:r>
            <a:r>
              <a:rPr lang="zh-CN" altLang="en-US" sz="2800" dirty="0"/>
              <a:t>，又称为一元文法统计模型</a:t>
            </a:r>
          </a:p>
        </p:txBody>
      </p:sp>
      <p:graphicFrame>
        <p:nvGraphicFramePr>
          <p:cNvPr id="53252" name="Object 4">
            <a:extLst>
              <a:ext uri="{FF2B5EF4-FFF2-40B4-BE49-F238E27FC236}">
                <a16:creationId xmlns:a16="http://schemas.microsoft.com/office/drawing/2014/main" id="{E74E796E-5372-4BF7-8892-648DA2B68BD6}"/>
              </a:ext>
            </a:extLst>
          </p:cNvPr>
          <p:cNvGraphicFramePr>
            <a:graphicFrameLocks noChangeAspect="1"/>
          </p:cNvGraphicFramePr>
          <p:nvPr/>
        </p:nvGraphicFramePr>
        <p:xfrm>
          <a:off x="2555875" y="2378075"/>
          <a:ext cx="1885950" cy="514350"/>
        </p:xfrm>
        <a:graphic>
          <a:graphicData uri="http://schemas.openxmlformats.org/presentationml/2006/ole">
            <mc:AlternateContent xmlns:mc="http://schemas.openxmlformats.org/markup-compatibility/2006">
              <mc:Choice xmlns:v="urn:schemas-microsoft-com:vml" Requires="v">
                <p:oleObj name="Equation" r:id="rId2" imgW="838200" imgH="228600" progId="Equation.3">
                  <p:embed/>
                </p:oleObj>
              </mc:Choice>
              <mc:Fallback>
                <p:oleObj name="Equation" r:id="rId2" imgW="838200" imgH="228600" progId="Equation.3">
                  <p:embed/>
                  <p:pic>
                    <p:nvPicPr>
                      <p:cNvPr id="53252" name="Object 4">
                        <a:extLst>
                          <a:ext uri="{FF2B5EF4-FFF2-40B4-BE49-F238E27FC236}">
                            <a16:creationId xmlns:a16="http://schemas.microsoft.com/office/drawing/2014/main" id="{E74E796E-5372-4BF7-8892-648DA2B68B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75" y="2378075"/>
                        <a:ext cx="1885950"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53" name="Object 5">
            <a:extLst>
              <a:ext uri="{FF2B5EF4-FFF2-40B4-BE49-F238E27FC236}">
                <a16:creationId xmlns:a16="http://schemas.microsoft.com/office/drawing/2014/main" id="{A3AD6A5F-614C-4BCF-A5DD-46BF75ABA0F5}"/>
              </a:ext>
            </a:extLst>
          </p:cNvPr>
          <p:cNvGraphicFramePr>
            <a:graphicFrameLocks noChangeAspect="1"/>
          </p:cNvGraphicFramePr>
          <p:nvPr/>
        </p:nvGraphicFramePr>
        <p:xfrm>
          <a:off x="1763713" y="2924175"/>
          <a:ext cx="3600450" cy="514350"/>
        </p:xfrm>
        <a:graphic>
          <a:graphicData uri="http://schemas.openxmlformats.org/presentationml/2006/ole">
            <mc:AlternateContent xmlns:mc="http://schemas.openxmlformats.org/markup-compatibility/2006">
              <mc:Choice xmlns:v="urn:schemas-microsoft-com:vml" Requires="v">
                <p:oleObj name="Equation" r:id="rId4" imgW="1600200" imgH="228600" progId="Equation.3">
                  <p:embed/>
                </p:oleObj>
              </mc:Choice>
              <mc:Fallback>
                <p:oleObj name="Equation" r:id="rId4" imgW="1600200" imgH="228600" progId="Equation.3">
                  <p:embed/>
                  <p:pic>
                    <p:nvPicPr>
                      <p:cNvPr id="53253" name="Object 5">
                        <a:extLst>
                          <a:ext uri="{FF2B5EF4-FFF2-40B4-BE49-F238E27FC236}">
                            <a16:creationId xmlns:a16="http://schemas.microsoft.com/office/drawing/2014/main" id="{A3AD6A5F-614C-4BCF-A5DD-46BF75ABA0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713" y="2924175"/>
                        <a:ext cx="3600450"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54" name="Object 6">
            <a:extLst>
              <a:ext uri="{FF2B5EF4-FFF2-40B4-BE49-F238E27FC236}">
                <a16:creationId xmlns:a16="http://schemas.microsoft.com/office/drawing/2014/main" id="{2832680B-7109-4C25-832E-DAB09DF41B4E}"/>
              </a:ext>
            </a:extLst>
          </p:cNvPr>
          <p:cNvGraphicFramePr>
            <a:graphicFrameLocks noChangeAspect="1"/>
          </p:cNvGraphicFramePr>
          <p:nvPr/>
        </p:nvGraphicFramePr>
        <p:xfrm>
          <a:off x="3419475" y="4232275"/>
          <a:ext cx="2314575" cy="885825"/>
        </p:xfrm>
        <a:graphic>
          <a:graphicData uri="http://schemas.openxmlformats.org/presentationml/2006/ole">
            <mc:AlternateContent xmlns:mc="http://schemas.openxmlformats.org/markup-compatibility/2006">
              <mc:Choice xmlns:v="urn:schemas-microsoft-com:vml" Requires="v">
                <p:oleObj name="Equation" r:id="rId6" imgW="1028254" imgH="393529" progId="Equation.3">
                  <p:embed/>
                </p:oleObj>
              </mc:Choice>
              <mc:Fallback>
                <p:oleObj name="Equation" r:id="rId6" imgW="1028254" imgH="393529" progId="Equation.3">
                  <p:embed/>
                  <p:pic>
                    <p:nvPicPr>
                      <p:cNvPr id="53254" name="Object 6">
                        <a:extLst>
                          <a:ext uri="{FF2B5EF4-FFF2-40B4-BE49-F238E27FC236}">
                            <a16:creationId xmlns:a16="http://schemas.microsoft.com/office/drawing/2014/main" id="{2832680B-7109-4C25-832E-DAB09DF41B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9475" y="4232275"/>
                        <a:ext cx="2314575"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a:extLst>
              <a:ext uri="{FF2B5EF4-FFF2-40B4-BE49-F238E27FC236}">
                <a16:creationId xmlns:a16="http://schemas.microsoft.com/office/drawing/2014/main" id="{291A174F-C4A8-4A7D-AC1D-BF178C042A72}"/>
              </a:ext>
            </a:extLst>
          </p:cNvPr>
          <p:cNvSpPr>
            <a:spLocks noGrp="1" noChangeArrowheads="1"/>
          </p:cNvSpPr>
          <p:nvPr>
            <p:ph type="title"/>
          </p:nvPr>
        </p:nvSpPr>
        <p:spPr>
          <a:noFill/>
        </p:spPr>
        <p:txBody>
          <a:bodyPr/>
          <a:lstStyle/>
          <a:p>
            <a:pPr eaLnBrk="1" hangingPunct="1"/>
            <a:r>
              <a:rPr lang="zh-CN" altLang="en-US" b="1"/>
              <a:t>现有主要语言模型</a:t>
            </a:r>
            <a:endParaRPr lang="en-US" altLang="zh-CN" b="1"/>
          </a:p>
        </p:txBody>
      </p:sp>
      <p:sp>
        <p:nvSpPr>
          <p:cNvPr id="54275" name="Rectangle 3">
            <a:extLst>
              <a:ext uri="{FF2B5EF4-FFF2-40B4-BE49-F238E27FC236}">
                <a16:creationId xmlns:a16="http://schemas.microsoft.com/office/drawing/2014/main" id="{514895CA-27CD-452B-B1E2-1C46FF36C7C3}"/>
              </a:ext>
            </a:extLst>
          </p:cNvPr>
          <p:cNvSpPr txBox="1">
            <a:spLocks noChangeArrowheads="1"/>
          </p:cNvSpPr>
          <p:nvPr/>
        </p:nvSpPr>
        <p:spPr bwMode="auto">
          <a:xfrm>
            <a:off x="395288" y="1917700"/>
            <a:ext cx="80645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en-US" altLang="zh-CN" sz="2800"/>
              <a:t>N</a:t>
            </a:r>
            <a:r>
              <a:rPr lang="zh-CN" altLang="en-US" sz="2800"/>
              <a:t>元文法统计模型</a:t>
            </a:r>
          </a:p>
          <a:p>
            <a:pPr eaLnBrk="1" hangingPunct="1"/>
            <a:endParaRPr lang="zh-CN" altLang="en-US" sz="2800"/>
          </a:p>
          <a:p>
            <a:pPr eaLnBrk="1" hangingPunct="1"/>
            <a:r>
              <a:rPr lang="zh-CN" altLang="en-US" sz="2800">
                <a:latin typeface="Times New Roman" panose="02020603050405020304" pitchFamily="18" charset="0"/>
                <a:cs typeface="Times New Roman" panose="02020603050405020304" pitchFamily="18" charset="0"/>
              </a:rPr>
              <a:t>自从几十年前在大词表语言识别系统中首次使用三元语法</a:t>
            </a:r>
            <a:r>
              <a:rPr lang="en-US" altLang="zh-CN" sz="2800">
                <a:latin typeface="Times New Roman" panose="02020603050405020304" pitchFamily="18" charset="0"/>
                <a:cs typeface="Times New Roman" panose="02020603050405020304" pitchFamily="18" charset="0"/>
              </a:rPr>
              <a:t>(Trigram)</a:t>
            </a:r>
            <a:r>
              <a:rPr lang="zh-CN" altLang="en-US" sz="2800">
                <a:latin typeface="Times New Roman" panose="02020603050405020304" pitchFamily="18" charset="0"/>
                <a:cs typeface="Times New Roman" panose="02020603050405020304" pitchFamily="18" charset="0"/>
              </a:rPr>
              <a:t>以来，直到现在三元语法</a:t>
            </a:r>
            <a:r>
              <a:rPr lang="en-US" altLang="zh-CN" sz="2800">
                <a:latin typeface="Times New Roman" panose="02020603050405020304" pitchFamily="18" charset="0"/>
                <a:cs typeface="Times New Roman" panose="02020603050405020304" pitchFamily="18" charset="0"/>
              </a:rPr>
              <a:t>(Trigram)</a:t>
            </a:r>
            <a:r>
              <a:rPr lang="zh-CN" altLang="en-US" sz="2800">
                <a:latin typeface="Times New Roman" panose="02020603050405020304" pitchFamily="18" charset="0"/>
                <a:cs typeface="Times New Roman" panose="02020603050405020304" pitchFamily="18" charset="0"/>
              </a:rPr>
              <a:t>模型仍旧是在实际应用中表现最佳的语言模型，并且成为许多其他的语言模型的重要组成部分。</a:t>
            </a:r>
            <a:endParaRPr lang="en-US" altLang="zh-CN" sz="2800">
              <a:latin typeface="Times New Roman" panose="02020603050405020304" pitchFamily="18" charset="0"/>
              <a:cs typeface="Times New Roman" panose="02020603050405020304" pitchFamily="18" charset="0"/>
            </a:endParaRPr>
          </a:p>
        </p:txBody>
      </p:sp>
      <p:graphicFrame>
        <p:nvGraphicFramePr>
          <p:cNvPr id="54276" name="Object 4">
            <a:extLst>
              <a:ext uri="{FF2B5EF4-FFF2-40B4-BE49-F238E27FC236}">
                <a16:creationId xmlns:a16="http://schemas.microsoft.com/office/drawing/2014/main" id="{5A11AEBA-FCCD-4503-A703-A5955A8C99B1}"/>
              </a:ext>
            </a:extLst>
          </p:cNvPr>
          <p:cNvGraphicFramePr>
            <a:graphicFrameLocks noChangeAspect="1"/>
          </p:cNvGraphicFramePr>
          <p:nvPr/>
        </p:nvGraphicFramePr>
        <p:xfrm>
          <a:off x="2051050" y="2420938"/>
          <a:ext cx="4519613" cy="542925"/>
        </p:xfrm>
        <a:graphic>
          <a:graphicData uri="http://schemas.openxmlformats.org/presentationml/2006/ole">
            <mc:AlternateContent xmlns:mc="http://schemas.openxmlformats.org/markup-compatibility/2006">
              <mc:Choice xmlns:v="urn:schemas-microsoft-com:vml" Requires="v">
                <p:oleObj name="公式" r:id="rId2" imgW="2019300" imgH="241300" progId="Equation.3">
                  <p:embed/>
                </p:oleObj>
              </mc:Choice>
              <mc:Fallback>
                <p:oleObj name="公式" r:id="rId2" imgW="2019300" imgH="241300" progId="Equation.3">
                  <p:embed/>
                  <p:pic>
                    <p:nvPicPr>
                      <p:cNvPr id="54276" name="Object 4">
                        <a:extLst>
                          <a:ext uri="{FF2B5EF4-FFF2-40B4-BE49-F238E27FC236}">
                            <a16:creationId xmlns:a16="http://schemas.microsoft.com/office/drawing/2014/main" id="{5A11AEBA-FCCD-4503-A703-A5955A8C9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2420938"/>
                        <a:ext cx="45196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a:extLst>
              <a:ext uri="{FF2B5EF4-FFF2-40B4-BE49-F238E27FC236}">
                <a16:creationId xmlns:a16="http://schemas.microsoft.com/office/drawing/2014/main" id="{124C16C5-66A4-4C45-BE3E-5A5F0416847E}"/>
              </a:ext>
            </a:extLst>
          </p:cNvPr>
          <p:cNvSpPr>
            <a:spLocks noGrp="1" noChangeArrowheads="1"/>
          </p:cNvSpPr>
          <p:nvPr>
            <p:ph type="title"/>
          </p:nvPr>
        </p:nvSpPr>
        <p:spPr>
          <a:noFill/>
        </p:spPr>
        <p:txBody>
          <a:bodyPr/>
          <a:lstStyle/>
          <a:p>
            <a:pPr eaLnBrk="1" hangingPunct="1"/>
            <a:r>
              <a:rPr lang="zh-CN" altLang="en-US" b="1"/>
              <a:t>现有主要语言模型</a:t>
            </a:r>
            <a:endParaRPr lang="en-US" altLang="zh-CN" b="1"/>
          </a:p>
        </p:txBody>
      </p:sp>
      <p:sp>
        <p:nvSpPr>
          <p:cNvPr id="55299" name="Rectangle 3">
            <a:extLst>
              <a:ext uri="{FF2B5EF4-FFF2-40B4-BE49-F238E27FC236}">
                <a16:creationId xmlns:a16="http://schemas.microsoft.com/office/drawing/2014/main" id="{27C1CFD2-E6DD-4B3C-855C-C10CC6B088BC}"/>
              </a:ext>
            </a:extLst>
          </p:cNvPr>
          <p:cNvSpPr txBox="1">
            <a:spLocks noChangeArrowheads="1"/>
          </p:cNvSpPr>
          <p:nvPr/>
        </p:nvSpPr>
        <p:spPr bwMode="auto">
          <a:xfrm>
            <a:off x="466725" y="1917700"/>
            <a:ext cx="8426450" cy="431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lnSpc>
                <a:spcPct val="90000"/>
              </a:lnSpc>
            </a:pPr>
            <a:r>
              <a:rPr lang="en-US" altLang="zh-CN" sz="2800">
                <a:latin typeface="Times New Roman" panose="02020603050405020304" pitchFamily="18" charset="0"/>
                <a:cs typeface="Times New Roman" panose="02020603050405020304" pitchFamily="18" charset="0"/>
              </a:rPr>
              <a:t>N-pos</a:t>
            </a:r>
            <a:r>
              <a:rPr lang="zh-CN" altLang="en-US" sz="2800">
                <a:latin typeface="Times New Roman" panose="02020603050405020304" pitchFamily="18" charset="0"/>
                <a:cs typeface="Times New Roman" panose="02020603050405020304" pitchFamily="18" charset="0"/>
              </a:rPr>
              <a:t>模型（基于词性的</a:t>
            </a:r>
            <a:r>
              <a:rPr lang="en-US" altLang="zh-CN" sz="2800">
                <a:latin typeface="Times New Roman" panose="02020603050405020304" pitchFamily="18" charset="0"/>
                <a:cs typeface="Times New Roman" panose="02020603050405020304" pitchFamily="18" charset="0"/>
              </a:rPr>
              <a:t>N-Gram</a:t>
            </a:r>
            <a:r>
              <a:rPr lang="zh-CN" altLang="en-US" sz="2800">
                <a:latin typeface="Times New Roman" panose="02020603050405020304" pitchFamily="18" charset="0"/>
                <a:cs typeface="Times New Roman" panose="02020603050405020304" pitchFamily="18" charset="0"/>
              </a:rPr>
              <a:t>模型）</a:t>
            </a:r>
          </a:p>
          <a:p>
            <a:pPr eaLnBrk="1" hangingPunct="1">
              <a:lnSpc>
                <a:spcPct val="90000"/>
              </a:lnSpc>
            </a:pPr>
            <a:endParaRPr lang="zh-CN" altLang="en-US" sz="2800">
              <a:latin typeface="Times New Roman" panose="02020603050405020304" pitchFamily="18" charset="0"/>
              <a:cs typeface="Times New Roman" panose="02020603050405020304" pitchFamily="18" charset="0"/>
            </a:endParaRPr>
          </a:p>
          <a:p>
            <a:pPr eaLnBrk="1" hangingPunct="1">
              <a:lnSpc>
                <a:spcPct val="90000"/>
              </a:lnSpc>
              <a:buFont typeface="Wingdings" panose="05000000000000000000" pitchFamily="2" charset="2"/>
              <a:buNone/>
            </a:pPr>
            <a:r>
              <a:rPr lang="zh-CN" altLang="en-US" sz="2800">
                <a:latin typeface="Times New Roman" panose="02020603050405020304" pitchFamily="18" charset="0"/>
                <a:cs typeface="Times New Roman" panose="02020603050405020304" pitchFamily="18" charset="0"/>
              </a:rPr>
              <a:t>			</a:t>
            </a:r>
          </a:p>
          <a:p>
            <a:pPr eaLnBrk="1" hangingPunct="1">
              <a:lnSpc>
                <a:spcPct val="90000"/>
              </a:lnSpc>
              <a:buFont typeface="Wingdings" panose="05000000000000000000" pitchFamily="2" charset="2"/>
              <a:buNone/>
            </a:pPr>
            <a:r>
              <a:rPr lang="zh-CN" altLang="en-US" sz="2800">
                <a:latin typeface="Times New Roman" panose="02020603050405020304" pitchFamily="18" charset="0"/>
                <a:cs typeface="Times New Roman" panose="02020603050405020304" pitchFamily="18" charset="0"/>
              </a:rPr>
              <a:t>或者</a:t>
            </a:r>
          </a:p>
          <a:p>
            <a:pPr eaLnBrk="1" hangingPunct="1">
              <a:lnSpc>
                <a:spcPct val="90000"/>
              </a:lnSpc>
              <a:buFont typeface="Wingdings" panose="05000000000000000000" pitchFamily="2" charset="2"/>
              <a:buNone/>
            </a:pPr>
            <a:endParaRPr lang="zh-CN" altLang="en-US" sz="2800">
              <a:latin typeface="Times New Roman" panose="02020603050405020304" pitchFamily="18" charset="0"/>
              <a:cs typeface="Times New Roman" panose="02020603050405020304" pitchFamily="18" charset="0"/>
            </a:endParaRPr>
          </a:p>
          <a:p>
            <a:pPr eaLnBrk="1" hangingPunct="1">
              <a:lnSpc>
                <a:spcPct val="90000"/>
              </a:lnSpc>
              <a:buFont typeface="Wingdings" panose="05000000000000000000" pitchFamily="2" charset="2"/>
              <a:buNone/>
            </a:pPr>
            <a:endParaRPr lang="zh-CN" altLang="en-US" sz="2800">
              <a:latin typeface="Times New Roman" panose="02020603050405020304" pitchFamily="18" charset="0"/>
              <a:cs typeface="Times New Roman" panose="02020603050405020304" pitchFamily="18" charset="0"/>
            </a:endParaRPr>
          </a:p>
          <a:p>
            <a:pPr eaLnBrk="1" hangingPunct="1">
              <a:lnSpc>
                <a:spcPct val="90000"/>
              </a:lnSpc>
              <a:buFont typeface="Wingdings" panose="05000000000000000000" pitchFamily="2" charset="2"/>
              <a:buNone/>
            </a:pPr>
            <a:r>
              <a:rPr lang="zh-CN" altLang="en-US" sz="2800">
                <a:latin typeface="Times New Roman" panose="02020603050405020304" pitchFamily="18" charset="0"/>
                <a:cs typeface="Times New Roman" panose="02020603050405020304" pitchFamily="18" charset="0"/>
              </a:rPr>
              <a:t>		     表示词</a:t>
            </a:r>
            <a:r>
              <a:rPr lang="en-US" altLang="zh-CN" sz="2800">
                <a:latin typeface="Times New Roman" panose="02020603050405020304" pitchFamily="18" charset="0"/>
                <a:cs typeface="Times New Roman" panose="02020603050405020304" pitchFamily="18" charset="0"/>
              </a:rPr>
              <a:t>w</a:t>
            </a:r>
            <a:r>
              <a:rPr lang="zh-CN" altLang="en-US" sz="2800">
                <a:latin typeface="Times New Roman" panose="02020603050405020304" pitchFamily="18" charset="0"/>
                <a:cs typeface="Times New Roman" panose="02020603050405020304" pitchFamily="18" charset="0"/>
              </a:rPr>
              <a:t>的词类</a:t>
            </a:r>
          </a:p>
          <a:p>
            <a:pPr eaLnBrk="1" hangingPunct="1">
              <a:lnSpc>
                <a:spcPct val="90000"/>
              </a:lnSpc>
            </a:pPr>
            <a:r>
              <a:rPr lang="zh-CN" altLang="en-US" sz="2800">
                <a:latin typeface="Times New Roman" panose="02020603050405020304" pitchFamily="18" charset="0"/>
                <a:cs typeface="Times New Roman" panose="02020603050405020304" pitchFamily="18" charset="0"/>
              </a:rPr>
              <a:t>参数空间较小           </a:t>
            </a:r>
            <a:r>
              <a:rPr lang="en-US" altLang="zh-CN" sz="2800">
                <a:latin typeface="Times New Roman" panose="02020603050405020304" pitchFamily="18" charset="0"/>
                <a:cs typeface="Times New Roman" panose="02020603050405020304" pitchFamily="18" charset="0"/>
              </a:rPr>
              <a:t>,</a:t>
            </a:r>
            <a:r>
              <a:rPr lang="zh-CN" altLang="en-US" sz="2800">
                <a:latin typeface="Times New Roman" panose="02020603050405020304" pitchFamily="18" charset="0"/>
                <a:cs typeface="Times New Roman" panose="02020603050405020304" pitchFamily="18" charset="0"/>
              </a:rPr>
              <a:t>不如</a:t>
            </a:r>
            <a:r>
              <a:rPr lang="en-US" altLang="zh-CN" sz="2800">
                <a:latin typeface="Times New Roman" panose="02020603050405020304" pitchFamily="18" charset="0"/>
                <a:cs typeface="Times New Roman" panose="02020603050405020304" pitchFamily="18" charset="0"/>
              </a:rPr>
              <a:t>n-gram</a:t>
            </a:r>
            <a:r>
              <a:rPr lang="zh-CN" altLang="en-US" sz="2800">
                <a:latin typeface="Times New Roman" panose="02020603050405020304" pitchFamily="18" charset="0"/>
                <a:cs typeface="Times New Roman" panose="02020603050405020304" pitchFamily="18" charset="0"/>
              </a:rPr>
              <a:t>语言模型精确</a:t>
            </a:r>
          </a:p>
        </p:txBody>
      </p:sp>
      <p:graphicFrame>
        <p:nvGraphicFramePr>
          <p:cNvPr id="55300" name="Object 4">
            <a:extLst>
              <a:ext uri="{FF2B5EF4-FFF2-40B4-BE49-F238E27FC236}">
                <a16:creationId xmlns:a16="http://schemas.microsoft.com/office/drawing/2014/main" id="{CC1F5CCC-7967-45CF-959E-68D7D2C0D442}"/>
              </a:ext>
            </a:extLst>
          </p:cNvPr>
          <p:cNvGraphicFramePr>
            <a:graphicFrameLocks noChangeAspect="1"/>
          </p:cNvGraphicFramePr>
          <p:nvPr/>
        </p:nvGraphicFramePr>
        <p:xfrm>
          <a:off x="1114425" y="2636838"/>
          <a:ext cx="7458075" cy="514350"/>
        </p:xfrm>
        <a:graphic>
          <a:graphicData uri="http://schemas.openxmlformats.org/presentationml/2006/ole">
            <mc:AlternateContent xmlns:mc="http://schemas.openxmlformats.org/markup-compatibility/2006">
              <mc:Choice xmlns:v="urn:schemas-microsoft-com:vml" Requires="v">
                <p:oleObj name="Equation" r:id="rId2" imgW="3314700" imgH="228600" progId="Equation.3">
                  <p:embed/>
                </p:oleObj>
              </mc:Choice>
              <mc:Fallback>
                <p:oleObj name="Equation" r:id="rId2" imgW="3314700" imgH="228600" progId="Equation.3">
                  <p:embed/>
                  <p:pic>
                    <p:nvPicPr>
                      <p:cNvPr id="55300" name="Object 4">
                        <a:extLst>
                          <a:ext uri="{FF2B5EF4-FFF2-40B4-BE49-F238E27FC236}">
                            <a16:creationId xmlns:a16="http://schemas.microsoft.com/office/drawing/2014/main" id="{CC1F5CCC-7967-45CF-959E-68D7D2C0D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425" y="2636838"/>
                        <a:ext cx="7458075"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301" name="Object 5">
            <a:extLst>
              <a:ext uri="{FF2B5EF4-FFF2-40B4-BE49-F238E27FC236}">
                <a16:creationId xmlns:a16="http://schemas.microsoft.com/office/drawing/2014/main" id="{99A260A7-0496-43F2-B8F2-1F08351C67F1}"/>
              </a:ext>
            </a:extLst>
          </p:cNvPr>
          <p:cNvGraphicFramePr>
            <a:graphicFrameLocks noChangeAspect="1"/>
          </p:cNvGraphicFramePr>
          <p:nvPr/>
        </p:nvGraphicFramePr>
        <p:xfrm>
          <a:off x="1108075" y="4714875"/>
          <a:ext cx="800100" cy="457200"/>
        </p:xfrm>
        <a:graphic>
          <a:graphicData uri="http://schemas.openxmlformats.org/presentationml/2006/ole">
            <mc:AlternateContent xmlns:mc="http://schemas.openxmlformats.org/markup-compatibility/2006">
              <mc:Choice xmlns:v="urn:schemas-microsoft-com:vml" Requires="v">
                <p:oleObj name="Equation" r:id="rId4" imgW="355292" imgH="203024" progId="Equation.3">
                  <p:embed/>
                </p:oleObj>
              </mc:Choice>
              <mc:Fallback>
                <p:oleObj name="Equation" r:id="rId4" imgW="355292" imgH="203024" progId="Equation.3">
                  <p:embed/>
                  <p:pic>
                    <p:nvPicPr>
                      <p:cNvPr id="55301" name="Object 5">
                        <a:extLst>
                          <a:ext uri="{FF2B5EF4-FFF2-40B4-BE49-F238E27FC236}">
                            <a16:creationId xmlns:a16="http://schemas.microsoft.com/office/drawing/2014/main" id="{99A260A7-0496-43F2-B8F2-1F08351C67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8075" y="4714875"/>
                        <a:ext cx="8001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302" name="Object 6">
            <a:extLst>
              <a:ext uri="{FF2B5EF4-FFF2-40B4-BE49-F238E27FC236}">
                <a16:creationId xmlns:a16="http://schemas.microsoft.com/office/drawing/2014/main" id="{6A546CA1-6E2A-4542-AA50-CC4929D8E272}"/>
              </a:ext>
            </a:extLst>
          </p:cNvPr>
          <p:cNvGraphicFramePr>
            <a:graphicFrameLocks noChangeAspect="1"/>
          </p:cNvGraphicFramePr>
          <p:nvPr/>
        </p:nvGraphicFramePr>
        <p:xfrm>
          <a:off x="3238500" y="5229225"/>
          <a:ext cx="685800" cy="447675"/>
        </p:xfrm>
        <a:graphic>
          <a:graphicData uri="http://schemas.openxmlformats.org/presentationml/2006/ole">
            <mc:AlternateContent xmlns:mc="http://schemas.openxmlformats.org/markup-compatibility/2006">
              <mc:Choice xmlns:v="urn:schemas-microsoft-com:vml" Requires="v">
                <p:oleObj name="Equation" r:id="rId6" imgW="533169" imgH="279279" progId="Equation.3">
                  <p:embed/>
                </p:oleObj>
              </mc:Choice>
              <mc:Fallback>
                <p:oleObj name="Equation" r:id="rId6" imgW="533169" imgH="279279" progId="Equation.3">
                  <p:embed/>
                  <p:pic>
                    <p:nvPicPr>
                      <p:cNvPr id="55302" name="Object 6">
                        <a:extLst>
                          <a:ext uri="{FF2B5EF4-FFF2-40B4-BE49-F238E27FC236}">
                            <a16:creationId xmlns:a16="http://schemas.microsoft.com/office/drawing/2014/main" id="{6A546CA1-6E2A-4542-AA50-CC4929D8E2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8500" y="5229225"/>
                        <a:ext cx="685800"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303" name="Object 7">
            <a:extLst>
              <a:ext uri="{FF2B5EF4-FFF2-40B4-BE49-F238E27FC236}">
                <a16:creationId xmlns:a16="http://schemas.microsoft.com/office/drawing/2014/main" id="{924348F6-9FD0-45A0-BB86-627555535B85}"/>
              </a:ext>
            </a:extLst>
          </p:cNvPr>
          <p:cNvGraphicFramePr>
            <a:graphicFrameLocks noChangeAspect="1"/>
          </p:cNvGraphicFramePr>
          <p:nvPr/>
        </p:nvGraphicFramePr>
        <p:xfrm>
          <a:off x="1114425" y="3994150"/>
          <a:ext cx="7239000" cy="514350"/>
        </p:xfrm>
        <a:graphic>
          <a:graphicData uri="http://schemas.openxmlformats.org/presentationml/2006/ole">
            <mc:AlternateContent xmlns:mc="http://schemas.openxmlformats.org/markup-compatibility/2006">
              <mc:Choice xmlns:v="urn:schemas-microsoft-com:vml" Requires="v">
                <p:oleObj name="Equation" r:id="rId8" imgW="4368800" imgH="228600" progId="Equation.3">
                  <p:embed/>
                </p:oleObj>
              </mc:Choice>
              <mc:Fallback>
                <p:oleObj name="Equation" r:id="rId8" imgW="4368800" imgH="228600" progId="Equation.3">
                  <p:embed/>
                  <p:pic>
                    <p:nvPicPr>
                      <p:cNvPr id="55303" name="Object 7">
                        <a:extLst>
                          <a:ext uri="{FF2B5EF4-FFF2-40B4-BE49-F238E27FC236}">
                            <a16:creationId xmlns:a16="http://schemas.microsoft.com/office/drawing/2014/main" id="{924348F6-9FD0-45A0-BB86-627555535B8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4425" y="3994150"/>
                        <a:ext cx="7239000"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a:extLst>
              <a:ext uri="{FF2B5EF4-FFF2-40B4-BE49-F238E27FC236}">
                <a16:creationId xmlns:a16="http://schemas.microsoft.com/office/drawing/2014/main" id="{2327C3B2-255C-42DC-8774-06D809095FAA}"/>
              </a:ext>
            </a:extLst>
          </p:cNvPr>
          <p:cNvSpPr>
            <a:spLocks noGrp="1" noChangeArrowheads="1"/>
          </p:cNvSpPr>
          <p:nvPr>
            <p:ph type="title"/>
          </p:nvPr>
        </p:nvSpPr>
        <p:spPr>
          <a:noFill/>
        </p:spPr>
        <p:txBody>
          <a:bodyPr/>
          <a:lstStyle/>
          <a:p>
            <a:pPr eaLnBrk="1" hangingPunct="1"/>
            <a:r>
              <a:rPr lang="en-US" altLang="zh-CN" sz="3600" b="1">
                <a:latin typeface="Times New Roman" panose="02020603050405020304" pitchFamily="18" charset="0"/>
                <a:cs typeface="Times New Roman" panose="02020603050405020304" pitchFamily="18" charset="0"/>
              </a:rPr>
              <a:t>N-pos</a:t>
            </a:r>
            <a:r>
              <a:rPr lang="zh-CN" altLang="en-US" sz="3600" b="1">
                <a:latin typeface="Times New Roman" panose="02020603050405020304" pitchFamily="18" charset="0"/>
                <a:cs typeface="Times New Roman" panose="02020603050405020304" pitchFamily="18" charset="0"/>
              </a:rPr>
              <a:t>模型：例子</a:t>
            </a:r>
            <a:endParaRPr lang="en-US" altLang="zh-CN" sz="3600" b="1">
              <a:latin typeface="Times New Roman" panose="02020603050405020304" pitchFamily="18" charset="0"/>
              <a:cs typeface="Times New Roman" panose="02020603050405020304" pitchFamily="18" charset="0"/>
            </a:endParaRPr>
          </a:p>
        </p:txBody>
      </p:sp>
      <p:graphicFrame>
        <p:nvGraphicFramePr>
          <p:cNvPr id="56323" name="Object 4">
            <a:extLst>
              <a:ext uri="{FF2B5EF4-FFF2-40B4-BE49-F238E27FC236}">
                <a16:creationId xmlns:a16="http://schemas.microsoft.com/office/drawing/2014/main" id="{BC744C39-65A5-4C98-9D8A-F11708F154C4}"/>
              </a:ext>
            </a:extLst>
          </p:cNvPr>
          <p:cNvGraphicFramePr>
            <a:graphicFrameLocks noChangeAspect="1"/>
          </p:cNvGraphicFramePr>
          <p:nvPr/>
        </p:nvGraphicFramePr>
        <p:xfrm>
          <a:off x="1042988" y="2024063"/>
          <a:ext cx="6858000" cy="3276600"/>
        </p:xfrm>
        <a:graphic>
          <a:graphicData uri="http://schemas.openxmlformats.org/presentationml/2006/ole">
            <mc:AlternateContent xmlns:mc="http://schemas.openxmlformats.org/markup-compatibility/2006">
              <mc:Choice xmlns:v="urn:schemas-microsoft-com:vml" Requires="v">
                <p:oleObj name="图片" r:id="rId2" imgW="2739390" imgH="1284732" progId="Word.Picture.8">
                  <p:embed/>
                </p:oleObj>
              </mc:Choice>
              <mc:Fallback>
                <p:oleObj name="图片" r:id="rId2" imgW="2739390" imgH="1284732" progId="Word.Picture.8">
                  <p:embed/>
                  <p:pic>
                    <p:nvPicPr>
                      <p:cNvPr id="56323" name="Object 4">
                        <a:extLst>
                          <a:ext uri="{FF2B5EF4-FFF2-40B4-BE49-F238E27FC236}">
                            <a16:creationId xmlns:a16="http://schemas.microsoft.com/office/drawing/2014/main" id="{BC744C39-65A5-4C98-9D8A-F11708F15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024063"/>
                        <a:ext cx="6858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a:extLst>
              <a:ext uri="{FF2B5EF4-FFF2-40B4-BE49-F238E27FC236}">
                <a16:creationId xmlns:a16="http://schemas.microsoft.com/office/drawing/2014/main" id="{67FC851F-0BAD-4370-B182-C284AA1B7D8C}"/>
              </a:ext>
            </a:extLst>
          </p:cNvPr>
          <p:cNvSpPr>
            <a:spLocks noGrp="1" noChangeArrowheads="1"/>
          </p:cNvSpPr>
          <p:nvPr>
            <p:ph type="title"/>
          </p:nvPr>
        </p:nvSpPr>
        <p:spPr>
          <a:xfrm>
            <a:off x="574675" y="549275"/>
            <a:ext cx="8001000" cy="971550"/>
          </a:xfrm>
          <a:noFill/>
        </p:spPr>
        <p:txBody>
          <a:bodyPr/>
          <a:lstStyle/>
          <a:p>
            <a:pPr eaLnBrk="1" hangingPunct="1"/>
            <a:r>
              <a:rPr lang="en-US" altLang="zh-CN" b="1">
                <a:latin typeface="Times New Roman" panose="02020603050405020304" pitchFamily="18" charset="0"/>
                <a:cs typeface="Times New Roman" panose="02020603050405020304" pitchFamily="18" charset="0"/>
              </a:rPr>
              <a:t>N-pos</a:t>
            </a:r>
            <a:r>
              <a:rPr lang="zh-CN" altLang="en-US" b="1">
                <a:latin typeface="Times New Roman" panose="02020603050405020304" pitchFamily="18" charset="0"/>
                <a:cs typeface="Times New Roman" panose="02020603050405020304" pitchFamily="18" charset="0"/>
              </a:rPr>
              <a:t>模型的意义</a:t>
            </a:r>
            <a:endParaRPr lang="en-US" altLang="zh-CN" b="1">
              <a:latin typeface="Times New Roman" panose="02020603050405020304" pitchFamily="18" charset="0"/>
              <a:cs typeface="Times New Roman" panose="02020603050405020304" pitchFamily="18" charset="0"/>
            </a:endParaRPr>
          </a:p>
        </p:txBody>
      </p:sp>
      <p:sp>
        <p:nvSpPr>
          <p:cNvPr id="57347" name="Rectangle 3">
            <a:extLst>
              <a:ext uri="{FF2B5EF4-FFF2-40B4-BE49-F238E27FC236}">
                <a16:creationId xmlns:a16="http://schemas.microsoft.com/office/drawing/2014/main" id="{7FC6D934-B39D-42D7-8300-A996213D6BDB}"/>
              </a:ext>
            </a:extLst>
          </p:cNvPr>
          <p:cNvSpPr txBox="1">
            <a:spLocks noChangeArrowheads="1"/>
          </p:cNvSpPr>
          <p:nvPr/>
        </p:nvSpPr>
        <p:spPr bwMode="auto">
          <a:xfrm>
            <a:off x="468313" y="2205038"/>
            <a:ext cx="7127875"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a:t>降低模型参数的规模</a:t>
            </a:r>
          </a:p>
          <a:p>
            <a:pPr eaLnBrk="1" hangingPunct="1"/>
            <a:r>
              <a:rPr lang="zh-CN" altLang="en-US"/>
              <a:t>数据稀疏问题的一种解决方式</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a:extLst>
              <a:ext uri="{FF2B5EF4-FFF2-40B4-BE49-F238E27FC236}">
                <a16:creationId xmlns:a16="http://schemas.microsoft.com/office/drawing/2014/main" id="{2C7636A9-DA0E-4131-974B-09A4B5A2482B}"/>
              </a:ext>
            </a:extLst>
          </p:cNvPr>
          <p:cNvSpPr>
            <a:spLocks noGrp="1" noChangeArrowheads="1"/>
          </p:cNvSpPr>
          <p:nvPr>
            <p:ph type="title"/>
          </p:nvPr>
        </p:nvSpPr>
        <p:spPr>
          <a:noFill/>
        </p:spPr>
        <p:txBody>
          <a:bodyPr/>
          <a:lstStyle/>
          <a:p>
            <a:pPr eaLnBrk="1" hangingPunct="1"/>
            <a:r>
              <a:rPr lang="en-US" altLang="zh-CN" b="1">
                <a:latin typeface="Times New Roman" panose="02020603050405020304" pitchFamily="18" charset="0"/>
                <a:cs typeface="Times New Roman" panose="02020603050405020304" pitchFamily="18" charset="0"/>
              </a:rPr>
              <a:t>N-POS</a:t>
            </a:r>
            <a:r>
              <a:rPr lang="zh-CN" altLang="en-US" b="1">
                <a:latin typeface="Times New Roman" panose="02020603050405020304" pitchFamily="18" charset="0"/>
                <a:cs typeface="Times New Roman" panose="02020603050405020304" pitchFamily="18" charset="0"/>
              </a:rPr>
              <a:t>模型构造方法</a:t>
            </a:r>
            <a:endParaRPr lang="en-US" altLang="zh-CN" b="1">
              <a:latin typeface="Times New Roman" panose="02020603050405020304" pitchFamily="18" charset="0"/>
              <a:cs typeface="Times New Roman" panose="02020603050405020304" pitchFamily="18" charset="0"/>
            </a:endParaRPr>
          </a:p>
        </p:txBody>
      </p:sp>
      <p:sp>
        <p:nvSpPr>
          <p:cNvPr id="58371" name="Rectangle 3">
            <a:extLst>
              <a:ext uri="{FF2B5EF4-FFF2-40B4-BE49-F238E27FC236}">
                <a16:creationId xmlns:a16="http://schemas.microsoft.com/office/drawing/2014/main" id="{B7DF5881-CAD8-4CC2-A277-06D135DC42E4}"/>
              </a:ext>
            </a:extLst>
          </p:cNvPr>
          <p:cNvSpPr txBox="1">
            <a:spLocks noChangeArrowheads="1"/>
          </p:cNvSpPr>
          <p:nvPr/>
        </p:nvSpPr>
        <p:spPr bwMode="auto">
          <a:xfrm>
            <a:off x="466725" y="1917700"/>
            <a:ext cx="8353425" cy="367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a:latin typeface="Times New Roman" panose="02020603050405020304" pitchFamily="18" charset="0"/>
                <a:cs typeface="Times New Roman" panose="02020603050405020304" pitchFamily="18" charset="0"/>
              </a:rPr>
              <a:t>采用语言学家构造的词的语法分类体系，按词性（</a:t>
            </a:r>
            <a:r>
              <a:rPr lang="en-US" altLang="zh-CN">
                <a:latin typeface="Times New Roman" panose="02020603050405020304" pitchFamily="18" charset="0"/>
                <a:cs typeface="Times New Roman" panose="02020603050405020304" pitchFamily="18" charset="0"/>
              </a:rPr>
              <a:t>Part-of-Speech</a:t>
            </a:r>
            <a:r>
              <a:rPr lang="zh-CN" altLang="en-US">
                <a:latin typeface="Times New Roman" panose="02020603050405020304" pitchFamily="18" charset="0"/>
                <a:cs typeface="Times New Roman" panose="02020603050405020304" pitchFamily="18" charset="0"/>
              </a:rPr>
              <a:t>）进行词类划分，借助于词性标注技术，构造基于词性的</a:t>
            </a:r>
            <a:r>
              <a:rPr lang="en-US" altLang="zh-CN">
                <a:latin typeface="Times New Roman" panose="02020603050405020304" pitchFamily="18" charset="0"/>
                <a:cs typeface="Times New Roman" panose="02020603050405020304" pitchFamily="18" charset="0"/>
              </a:rPr>
              <a:t>N-POS</a:t>
            </a:r>
            <a:r>
              <a:rPr lang="zh-CN" altLang="en-US">
                <a:latin typeface="Times New Roman" panose="02020603050405020304" pitchFamily="18" charset="0"/>
                <a:cs typeface="Times New Roman" panose="02020603050405020304" pitchFamily="18" charset="0"/>
              </a:rPr>
              <a:t>模型</a:t>
            </a:r>
          </a:p>
          <a:p>
            <a:pPr eaLnBrk="1" hangingPunct="1"/>
            <a:r>
              <a:rPr lang="zh-CN" altLang="en-US">
                <a:latin typeface="Times New Roman" panose="02020603050405020304" pitchFamily="18" charset="0"/>
                <a:cs typeface="Times New Roman" panose="02020603050405020304" pitchFamily="18" charset="0"/>
              </a:rPr>
              <a:t>采用词的自动聚类技术，自动构造基于词的自动聚类的类</a:t>
            </a:r>
            <a:r>
              <a:rPr lang="en-US" altLang="zh-CN">
                <a:latin typeface="Times New Roman" panose="02020603050405020304" pitchFamily="18" charset="0"/>
                <a:cs typeface="Times New Roman" panose="02020603050405020304" pitchFamily="18" charset="0"/>
              </a:rPr>
              <a:t>N-gram</a:t>
            </a:r>
            <a:r>
              <a:rPr lang="zh-CN" altLang="en-US">
                <a:latin typeface="Times New Roman" panose="02020603050405020304" pitchFamily="18" charset="0"/>
                <a:cs typeface="Times New Roman" panose="02020603050405020304" pitchFamily="18" charset="0"/>
              </a:rPr>
              <a:t>模型</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7A9A4209-7A97-4B69-B301-0289AD647E64}"/>
              </a:ext>
            </a:extLst>
          </p:cNvPr>
          <p:cNvSpPr>
            <a:spLocks noGrp="1" noChangeArrowheads="1"/>
          </p:cNvSpPr>
          <p:nvPr>
            <p:ph type="title"/>
          </p:nvPr>
        </p:nvSpPr>
        <p:spPr/>
        <p:txBody>
          <a:bodyPr/>
          <a:lstStyle/>
          <a:p>
            <a:pPr eaLnBrk="1" hangingPunct="1"/>
            <a:r>
              <a:rPr lang="en-US" altLang="zh-CN" sz="3600" b="1">
                <a:latin typeface="Times New Roman" panose="02020603050405020304" pitchFamily="18" charset="0"/>
                <a:cs typeface="Times New Roman" panose="02020603050405020304" pitchFamily="18" charset="0"/>
              </a:rPr>
              <a:t>N-gram</a:t>
            </a:r>
            <a:r>
              <a:rPr lang="zh-CN" altLang="en-US" sz="3600" b="1">
                <a:latin typeface="Times New Roman" panose="02020603050405020304" pitchFamily="18" charset="0"/>
                <a:cs typeface="Times New Roman" panose="02020603050405020304" pitchFamily="18" charset="0"/>
              </a:rPr>
              <a:t>与</a:t>
            </a:r>
            <a:r>
              <a:rPr lang="en-US" altLang="zh-CN" sz="3600" b="1">
                <a:latin typeface="Times New Roman" panose="02020603050405020304" pitchFamily="18" charset="0"/>
                <a:cs typeface="Times New Roman" panose="02020603050405020304" pitchFamily="18" charset="0"/>
              </a:rPr>
              <a:t>N-POS</a:t>
            </a:r>
            <a:r>
              <a:rPr lang="zh-CN" altLang="en-US" sz="3600" b="1">
                <a:latin typeface="Times New Roman" panose="02020603050405020304" pitchFamily="18" charset="0"/>
                <a:cs typeface="Times New Roman" panose="02020603050405020304" pitchFamily="18" charset="0"/>
              </a:rPr>
              <a:t>比较</a:t>
            </a:r>
            <a:endParaRPr lang="zh-CN" altLang="en-US" b="1">
              <a:latin typeface="Times New Roman" panose="02020603050405020304" pitchFamily="18" charset="0"/>
              <a:cs typeface="Times New Roman" panose="02020603050405020304" pitchFamily="18" charset="0"/>
            </a:endParaRPr>
          </a:p>
        </p:txBody>
      </p:sp>
      <p:sp>
        <p:nvSpPr>
          <p:cNvPr id="59395" name="Rectangle 3">
            <a:extLst>
              <a:ext uri="{FF2B5EF4-FFF2-40B4-BE49-F238E27FC236}">
                <a16:creationId xmlns:a16="http://schemas.microsoft.com/office/drawing/2014/main" id="{06F5DB91-D8FF-46AE-AE27-4F807B758BC9}"/>
              </a:ext>
            </a:extLst>
          </p:cNvPr>
          <p:cNvSpPr txBox="1">
            <a:spLocks noChangeArrowheads="1"/>
          </p:cNvSpPr>
          <p:nvPr/>
        </p:nvSpPr>
        <p:spPr bwMode="auto">
          <a:xfrm>
            <a:off x="466725" y="1917700"/>
            <a:ext cx="8281988" cy="395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lnSpc>
                <a:spcPct val="90000"/>
              </a:lnSpc>
            </a:pPr>
            <a:r>
              <a:rPr lang="zh-CN" altLang="en-US" sz="2600">
                <a:latin typeface="Times New Roman" panose="02020603050405020304" pitchFamily="18" charset="0"/>
                <a:cs typeface="Times New Roman" panose="02020603050405020304" pitchFamily="18" charset="0"/>
              </a:rPr>
              <a:t>基于词的</a:t>
            </a:r>
            <a:r>
              <a:rPr lang="en-US" altLang="zh-CN" sz="2600">
                <a:latin typeface="Times New Roman" panose="02020603050405020304" pitchFamily="18" charset="0"/>
                <a:cs typeface="Times New Roman" panose="02020603050405020304" pitchFamily="18" charset="0"/>
              </a:rPr>
              <a:t>N-gram</a:t>
            </a:r>
            <a:r>
              <a:rPr lang="zh-CN" altLang="en-US" sz="2600">
                <a:latin typeface="Times New Roman" panose="02020603050405020304" pitchFamily="18" charset="0"/>
                <a:cs typeface="Times New Roman" panose="02020603050405020304" pitchFamily="18" charset="0"/>
              </a:rPr>
              <a:t>模型对近邻的语言约束关系的描述能力最强，应用程度最为广泛。一般</a:t>
            </a:r>
            <a:r>
              <a:rPr lang="en-US" altLang="zh-CN" sz="2600">
                <a:latin typeface="Times New Roman" panose="02020603050405020304" pitchFamily="18" charset="0"/>
                <a:cs typeface="Times New Roman" panose="02020603050405020304" pitchFamily="18" charset="0"/>
              </a:rPr>
              <a:t>N&lt;=3</a:t>
            </a:r>
            <a:r>
              <a:rPr lang="zh-CN" altLang="en-US" sz="2600">
                <a:latin typeface="Times New Roman" panose="02020603050405020304" pitchFamily="18" charset="0"/>
                <a:cs typeface="Times New Roman" panose="02020603050405020304" pitchFamily="18" charset="0"/>
              </a:rPr>
              <a:t>，难以描述长距离的语言约束关系</a:t>
            </a:r>
          </a:p>
          <a:p>
            <a:pPr eaLnBrk="1" hangingPunct="1">
              <a:lnSpc>
                <a:spcPct val="90000"/>
              </a:lnSpc>
            </a:pPr>
            <a:r>
              <a:rPr lang="en-US" altLang="zh-CN" sz="2600">
                <a:latin typeface="Times New Roman" panose="02020603050405020304" pitchFamily="18" charset="0"/>
                <a:cs typeface="Times New Roman" panose="02020603050405020304" pitchFamily="18" charset="0"/>
              </a:rPr>
              <a:t>N-POS</a:t>
            </a:r>
            <a:r>
              <a:rPr lang="zh-CN" altLang="en-US" sz="2600">
                <a:latin typeface="Times New Roman" panose="02020603050405020304" pitchFamily="18" charset="0"/>
                <a:cs typeface="Times New Roman" panose="02020603050405020304" pitchFamily="18" charset="0"/>
              </a:rPr>
              <a:t>模型的参数空间最小，一般不存在数据稀疏问题，可以构造高元模型，用于描述长距离的语言约束关系。但由于词性数目过少，过于泛化，因此又限制了语言模型的描述能力</a:t>
            </a:r>
          </a:p>
          <a:p>
            <a:pPr eaLnBrk="1" hangingPunct="1">
              <a:lnSpc>
                <a:spcPct val="90000"/>
              </a:lnSpc>
            </a:pPr>
            <a:r>
              <a:rPr lang="zh-CN" altLang="en-US" sz="2600">
                <a:latin typeface="Times New Roman" panose="02020603050405020304" pitchFamily="18" charset="0"/>
                <a:cs typeface="Times New Roman" panose="02020603050405020304" pitchFamily="18" charset="0"/>
              </a:rPr>
              <a:t>自动聚类生成的词类数量介于词和词性的数量之间，由此建立的类</a:t>
            </a:r>
            <a:r>
              <a:rPr lang="en-US" altLang="zh-CN" sz="2600">
                <a:latin typeface="Times New Roman" panose="02020603050405020304" pitchFamily="18" charset="0"/>
                <a:cs typeface="Times New Roman" panose="02020603050405020304" pitchFamily="18" charset="0"/>
              </a:rPr>
              <a:t>N-gram</a:t>
            </a:r>
            <a:r>
              <a:rPr lang="zh-CN" altLang="en-US" sz="2600">
                <a:latin typeface="Times New Roman" panose="02020603050405020304" pitchFamily="18" charset="0"/>
                <a:cs typeface="Times New Roman" panose="02020603050405020304" pitchFamily="18" charset="0"/>
              </a:rPr>
              <a:t>模型，既不存在严重的数据稀疏问题，又不存在过于泛化问题</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a:extLst>
              <a:ext uri="{FF2B5EF4-FFF2-40B4-BE49-F238E27FC236}">
                <a16:creationId xmlns:a16="http://schemas.microsoft.com/office/drawing/2014/main" id="{55C63839-F0B3-4549-9958-42C3B35FA631}"/>
              </a:ext>
            </a:extLst>
          </p:cNvPr>
          <p:cNvSpPr>
            <a:spLocks noGrp="1" noChangeArrowheads="1"/>
          </p:cNvSpPr>
          <p:nvPr>
            <p:ph type="title"/>
          </p:nvPr>
        </p:nvSpPr>
        <p:spPr>
          <a:xfrm>
            <a:off x="574675" y="620713"/>
            <a:ext cx="8001000" cy="900112"/>
          </a:xfrm>
          <a:noFill/>
        </p:spPr>
        <p:txBody>
          <a:bodyPr/>
          <a:lstStyle/>
          <a:p>
            <a:pPr eaLnBrk="1" hangingPunct="1"/>
            <a:r>
              <a:rPr lang="zh-CN" altLang="en-US" sz="3600" b="1"/>
              <a:t>动态、自适应、基于缓存的语言模型</a:t>
            </a:r>
          </a:p>
        </p:txBody>
      </p:sp>
      <p:sp>
        <p:nvSpPr>
          <p:cNvPr id="60419" name="Rectangle 3">
            <a:extLst>
              <a:ext uri="{FF2B5EF4-FFF2-40B4-BE49-F238E27FC236}">
                <a16:creationId xmlns:a16="http://schemas.microsoft.com/office/drawing/2014/main" id="{5FA6FBF3-25C6-42D4-8F9D-D852BA2BB0C4}"/>
              </a:ext>
            </a:extLst>
          </p:cNvPr>
          <p:cNvSpPr txBox="1">
            <a:spLocks noChangeArrowheads="1"/>
          </p:cNvSpPr>
          <p:nvPr/>
        </p:nvSpPr>
        <p:spPr bwMode="auto">
          <a:xfrm>
            <a:off x="423863" y="1989138"/>
            <a:ext cx="8251825" cy="331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a:t>在自然语言中，经常出现某些在文本中通常很少出现的词，在某一局部文本中突然大量出现的情况。</a:t>
            </a:r>
          </a:p>
          <a:p>
            <a:pPr eaLnBrk="1" hangingPunct="1"/>
            <a:r>
              <a:rPr lang="zh-CN" altLang="en-US" sz="2800"/>
              <a:t>能够根据词在局部文本中出现情况动态地调整语言模型中的概率分布数据的语言模型称为动态、自适应或者基于缓存的语言模型。</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40CDD336-9330-4878-88C1-6B40A86B77B9}"/>
              </a:ext>
            </a:extLst>
          </p:cNvPr>
          <p:cNvSpPr>
            <a:spLocks noGrp="1" noChangeArrowheads="1"/>
          </p:cNvSpPr>
          <p:nvPr>
            <p:ph type="title"/>
          </p:nvPr>
        </p:nvSpPr>
        <p:spPr/>
        <p:txBody>
          <a:bodyPr/>
          <a:lstStyle/>
          <a:p>
            <a:pPr eaLnBrk="1" hangingPunct="1"/>
            <a:r>
              <a:rPr lang="zh-CN" altLang="en-US" sz="3600" b="1"/>
              <a:t>动态、自适应、基于缓存的语言模型</a:t>
            </a:r>
          </a:p>
        </p:txBody>
      </p:sp>
      <p:sp>
        <p:nvSpPr>
          <p:cNvPr id="61443" name="Rectangle 3">
            <a:extLst>
              <a:ext uri="{FF2B5EF4-FFF2-40B4-BE49-F238E27FC236}">
                <a16:creationId xmlns:a16="http://schemas.microsoft.com/office/drawing/2014/main" id="{01153623-EC60-4CB5-9FF0-7D1A3E5AB5F4}"/>
              </a:ext>
            </a:extLst>
          </p:cNvPr>
          <p:cNvSpPr txBox="1">
            <a:spLocks noChangeArrowheads="1"/>
          </p:cNvSpPr>
          <p:nvPr/>
        </p:nvSpPr>
        <p:spPr bwMode="auto">
          <a:xfrm>
            <a:off x="307975" y="1844675"/>
            <a:ext cx="8656638"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a:t>方法</a:t>
            </a:r>
          </a:p>
          <a:p>
            <a:pPr lvl="1" eaLnBrk="1" hangingPunct="1"/>
            <a:r>
              <a:rPr lang="zh-CN" altLang="en-US"/>
              <a:t>将</a:t>
            </a:r>
            <a:r>
              <a:rPr lang="en-US" altLang="zh-CN"/>
              <a:t>N</a:t>
            </a:r>
            <a:r>
              <a:rPr lang="zh-CN" altLang="en-US"/>
              <a:t>个最近出现过的词                  存于一个缓存中，作为独立的训练数据</a:t>
            </a:r>
            <a:r>
              <a:rPr lang="en-US" altLang="zh-CN"/>
              <a:t>.</a:t>
            </a:r>
          </a:p>
          <a:p>
            <a:pPr lvl="1" eaLnBrk="1" hangingPunct="1"/>
            <a:r>
              <a:rPr lang="zh-CN" altLang="en-US"/>
              <a:t>通过这些数据，计算动态频度分布数据</a:t>
            </a:r>
          </a:p>
          <a:p>
            <a:pPr lvl="1" eaLnBrk="1" hangingPunct="1"/>
            <a:r>
              <a:rPr lang="zh-CN" altLang="en-US"/>
              <a:t>将动态频度分布数据与静态分布数据</a:t>
            </a:r>
            <a:r>
              <a:rPr lang="en-US" altLang="zh-CN"/>
              <a:t>(</a:t>
            </a:r>
            <a:r>
              <a:rPr lang="zh-CN" altLang="en-US"/>
              <a:t>由大规模性语料训练得到</a:t>
            </a:r>
            <a:r>
              <a:rPr lang="en-US" altLang="zh-CN"/>
              <a:t>)</a:t>
            </a:r>
            <a:r>
              <a:rPr lang="zh-CN" altLang="en-US"/>
              <a:t>通过线性插值的方法相结合</a:t>
            </a:r>
            <a:r>
              <a:rPr lang="en-US" altLang="zh-CN"/>
              <a:t>:</a:t>
            </a:r>
          </a:p>
          <a:p>
            <a:pPr lvl="1" eaLnBrk="1" hangingPunct="1"/>
            <a:endParaRPr lang="en-US" altLang="zh-CN"/>
          </a:p>
        </p:txBody>
      </p:sp>
      <p:graphicFrame>
        <p:nvGraphicFramePr>
          <p:cNvPr id="61444" name="Object 4">
            <a:extLst>
              <a:ext uri="{FF2B5EF4-FFF2-40B4-BE49-F238E27FC236}">
                <a16:creationId xmlns:a16="http://schemas.microsoft.com/office/drawing/2014/main" id="{F2B596FE-B891-462F-BD33-5E94D9216D0A}"/>
              </a:ext>
            </a:extLst>
          </p:cNvPr>
          <p:cNvGraphicFramePr>
            <a:graphicFrameLocks noChangeAspect="1"/>
          </p:cNvGraphicFramePr>
          <p:nvPr/>
        </p:nvGraphicFramePr>
        <p:xfrm>
          <a:off x="4572000" y="2420938"/>
          <a:ext cx="1944688" cy="414337"/>
        </p:xfrm>
        <a:graphic>
          <a:graphicData uri="http://schemas.openxmlformats.org/presentationml/2006/ole">
            <mc:AlternateContent xmlns:mc="http://schemas.openxmlformats.org/markup-compatibility/2006">
              <mc:Choice xmlns:v="urn:schemas-microsoft-com:vml" Requires="v">
                <p:oleObj name="Equation" r:id="rId2" imgW="990600" imgH="228600" progId="Equation.3">
                  <p:embed/>
                </p:oleObj>
              </mc:Choice>
              <mc:Fallback>
                <p:oleObj name="Equation" r:id="rId2" imgW="990600" imgH="228600" progId="Equation.3">
                  <p:embed/>
                  <p:pic>
                    <p:nvPicPr>
                      <p:cNvPr id="61444" name="Object 4">
                        <a:extLst>
                          <a:ext uri="{FF2B5EF4-FFF2-40B4-BE49-F238E27FC236}">
                            <a16:creationId xmlns:a16="http://schemas.microsoft.com/office/drawing/2014/main" id="{F2B596FE-B891-462F-BD33-5E94D9216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420938"/>
                        <a:ext cx="194468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445" name="Object 5">
            <a:extLst>
              <a:ext uri="{FF2B5EF4-FFF2-40B4-BE49-F238E27FC236}">
                <a16:creationId xmlns:a16="http://schemas.microsoft.com/office/drawing/2014/main" id="{1B5CF1E3-A8E6-4052-8DAE-8592DEF75FB9}"/>
              </a:ext>
            </a:extLst>
          </p:cNvPr>
          <p:cNvGraphicFramePr>
            <a:graphicFrameLocks noChangeAspect="1"/>
          </p:cNvGraphicFramePr>
          <p:nvPr/>
        </p:nvGraphicFramePr>
        <p:xfrm>
          <a:off x="6948488" y="3354388"/>
          <a:ext cx="2016125" cy="327025"/>
        </p:xfrm>
        <a:graphic>
          <a:graphicData uri="http://schemas.openxmlformats.org/presentationml/2006/ole">
            <mc:AlternateContent xmlns:mc="http://schemas.openxmlformats.org/markup-compatibility/2006">
              <mc:Choice xmlns:v="urn:schemas-microsoft-com:vml" Requires="v">
                <p:oleObj name="Equation" r:id="rId4" imgW="1231366" imgH="241195" progId="Equation.3">
                  <p:embed/>
                </p:oleObj>
              </mc:Choice>
              <mc:Fallback>
                <p:oleObj name="Equation" r:id="rId4" imgW="1231366" imgH="241195" progId="Equation.3">
                  <p:embed/>
                  <p:pic>
                    <p:nvPicPr>
                      <p:cNvPr id="61445" name="Object 5">
                        <a:extLst>
                          <a:ext uri="{FF2B5EF4-FFF2-40B4-BE49-F238E27FC236}">
                            <a16:creationId xmlns:a16="http://schemas.microsoft.com/office/drawing/2014/main" id="{1B5CF1E3-A8E6-4052-8DAE-8592DEF75F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488" y="3354388"/>
                        <a:ext cx="20161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446" name="Object 6">
            <a:extLst>
              <a:ext uri="{FF2B5EF4-FFF2-40B4-BE49-F238E27FC236}">
                <a16:creationId xmlns:a16="http://schemas.microsoft.com/office/drawing/2014/main" id="{27D7E42E-67F6-4336-A1B0-148F5A31445A}"/>
              </a:ext>
            </a:extLst>
          </p:cNvPr>
          <p:cNvGraphicFramePr>
            <a:graphicFrameLocks noChangeAspect="1"/>
          </p:cNvGraphicFramePr>
          <p:nvPr/>
        </p:nvGraphicFramePr>
        <p:xfrm>
          <a:off x="755650" y="4868863"/>
          <a:ext cx="8153400" cy="447675"/>
        </p:xfrm>
        <a:graphic>
          <a:graphicData uri="http://schemas.openxmlformats.org/presentationml/2006/ole">
            <mc:AlternateContent xmlns:mc="http://schemas.openxmlformats.org/markup-compatibility/2006">
              <mc:Choice xmlns:v="urn:schemas-microsoft-com:vml" Requires="v">
                <p:oleObj name="Equation" r:id="rId6" imgW="4394200" imgH="241300" progId="Equation.3">
                  <p:embed/>
                </p:oleObj>
              </mc:Choice>
              <mc:Fallback>
                <p:oleObj name="Equation" r:id="rId6" imgW="4394200" imgH="241300" progId="Equation.3">
                  <p:embed/>
                  <p:pic>
                    <p:nvPicPr>
                      <p:cNvPr id="61446" name="Object 6">
                        <a:extLst>
                          <a:ext uri="{FF2B5EF4-FFF2-40B4-BE49-F238E27FC236}">
                            <a16:creationId xmlns:a16="http://schemas.microsoft.com/office/drawing/2014/main" id="{27D7E42E-67F6-4336-A1B0-148F5A3144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4868863"/>
                        <a:ext cx="8153400" cy="447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47" name="Object 7">
            <a:extLst>
              <a:ext uri="{FF2B5EF4-FFF2-40B4-BE49-F238E27FC236}">
                <a16:creationId xmlns:a16="http://schemas.microsoft.com/office/drawing/2014/main" id="{F71BEBE5-2EA8-4EAA-B037-80DBA1E14DEF}"/>
              </a:ext>
            </a:extLst>
          </p:cNvPr>
          <p:cNvGraphicFramePr>
            <a:graphicFrameLocks noChangeAspect="1"/>
          </p:cNvGraphicFramePr>
          <p:nvPr/>
        </p:nvGraphicFramePr>
        <p:xfrm>
          <a:off x="1116013" y="5411788"/>
          <a:ext cx="1008062" cy="320675"/>
        </p:xfrm>
        <a:graphic>
          <a:graphicData uri="http://schemas.openxmlformats.org/presentationml/2006/ole">
            <mc:AlternateContent xmlns:mc="http://schemas.openxmlformats.org/markup-compatibility/2006">
              <mc:Choice xmlns:v="urn:schemas-microsoft-com:vml" Requires="v">
                <p:oleObj name="Equation" r:id="rId8" imgW="558558" imgH="177723" progId="Equation.3">
                  <p:embed/>
                </p:oleObj>
              </mc:Choice>
              <mc:Fallback>
                <p:oleObj name="Equation" r:id="rId8" imgW="558558" imgH="177723" progId="Equation.3">
                  <p:embed/>
                  <p:pic>
                    <p:nvPicPr>
                      <p:cNvPr id="61447" name="Object 7">
                        <a:extLst>
                          <a:ext uri="{FF2B5EF4-FFF2-40B4-BE49-F238E27FC236}">
                            <a16:creationId xmlns:a16="http://schemas.microsoft.com/office/drawing/2014/main" id="{F71BEBE5-2EA8-4EAA-B037-80DBA1E14DE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6013" y="5411788"/>
                        <a:ext cx="10080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23B815E-7AFB-4336-B7FD-C232154BD485}"/>
              </a:ext>
            </a:extLst>
          </p:cNvPr>
          <p:cNvSpPr>
            <a:spLocks noGrp="1" noChangeArrowheads="1"/>
          </p:cNvSpPr>
          <p:nvPr>
            <p:ph type="title"/>
          </p:nvPr>
        </p:nvSpPr>
        <p:spPr/>
        <p:txBody>
          <a:bodyPr/>
          <a:lstStyle/>
          <a:p>
            <a:pPr eaLnBrk="1" hangingPunct="1"/>
            <a:r>
              <a:rPr lang="zh-CN" altLang="en-US" sz="3200" b="1" dirty="0"/>
              <a:t>其他语言模型</a:t>
            </a:r>
          </a:p>
        </p:txBody>
      </p:sp>
      <p:sp>
        <p:nvSpPr>
          <p:cNvPr id="62467" name="Rectangle 3">
            <a:extLst>
              <a:ext uri="{FF2B5EF4-FFF2-40B4-BE49-F238E27FC236}">
                <a16:creationId xmlns:a16="http://schemas.microsoft.com/office/drawing/2014/main" id="{BD9E471A-8443-4F97-88D3-D0F646812EC4}"/>
              </a:ext>
            </a:extLst>
          </p:cNvPr>
          <p:cNvSpPr txBox="1">
            <a:spLocks noChangeArrowheads="1"/>
          </p:cNvSpPr>
          <p:nvPr/>
        </p:nvSpPr>
        <p:spPr bwMode="auto">
          <a:xfrm>
            <a:off x="539750" y="1917700"/>
            <a:ext cx="7127875" cy="352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dirty="0">
                <a:latin typeface="宋体" panose="02010600030101010101" pitchFamily="2" charset="-122"/>
              </a:rPr>
              <a:t>各种变长、远距离</a:t>
            </a:r>
            <a:r>
              <a:rPr lang="en-US" altLang="zh-CN" dirty="0">
                <a:latin typeface="宋体" panose="02010600030101010101" pitchFamily="2" charset="-122"/>
              </a:rPr>
              <a:t>N-gram</a:t>
            </a:r>
            <a:r>
              <a:rPr lang="zh-CN" altLang="en-US" dirty="0">
                <a:latin typeface="宋体" panose="02010600030101010101" pitchFamily="2" charset="-122"/>
              </a:rPr>
              <a:t>模型</a:t>
            </a:r>
          </a:p>
          <a:p>
            <a:pPr eaLnBrk="1" hangingPunct="1"/>
            <a:r>
              <a:rPr lang="zh-CN" altLang="en-US" dirty="0">
                <a:latin typeface="宋体" panose="02010600030101010101" pitchFamily="2" charset="-122"/>
                <a:cs typeface="Times New Roman" panose="02020603050405020304" pitchFamily="18" charset="0"/>
              </a:rPr>
              <a:t>决策树模型</a:t>
            </a:r>
          </a:p>
          <a:p>
            <a:pPr eaLnBrk="1" hangingPunct="1"/>
            <a:r>
              <a:rPr lang="zh-CN" altLang="en-US" dirty="0">
                <a:latin typeface="宋体" panose="02010600030101010101" pitchFamily="2" charset="-122"/>
              </a:rPr>
              <a:t>链文法模型</a:t>
            </a:r>
          </a:p>
          <a:p>
            <a:pPr eaLnBrk="1" hangingPunct="1"/>
            <a:r>
              <a:rPr lang="zh-CN" altLang="en-US" dirty="0">
                <a:latin typeface="宋体" panose="02010600030101010101" pitchFamily="2" charset="-122"/>
                <a:cs typeface="Times New Roman" panose="02020603050405020304" pitchFamily="18" charset="0"/>
              </a:rPr>
              <a:t>最大熵模型</a:t>
            </a:r>
            <a:endParaRPr lang="zh-CN" altLang="en-US" dirty="0">
              <a:latin typeface="宋体" panose="02010600030101010101" pitchFamily="2" charset="-122"/>
            </a:endParaRPr>
          </a:p>
          <a:p>
            <a:pPr eaLnBrk="1" hangingPunct="1"/>
            <a:r>
              <a:rPr lang="zh-CN" altLang="en-US" dirty="0">
                <a:latin typeface="宋体" panose="02010600030101010101" pitchFamily="2" charset="-122"/>
                <a:cs typeface="Times New Roman" panose="02020603050405020304" pitchFamily="18" charset="0"/>
              </a:rPr>
              <a:t>整句模型</a:t>
            </a:r>
          </a:p>
          <a:p>
            <a:pPr eaLnBrk="1" hangingPunct="1"/>
            <a:endParaRPr lang="en-US" altLang="zh-CN" dirty="0">
              <a:latin typeface="宋体" panose="02010600030101010101" pitchFamily="2" charset="-122"/>
              <a:cs typeface="Times New Roman" panose="02020603050405020304"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EBD0B5BA-6116-4CFE-A16C-D58403FE02F9}"/>
              </a:ext>
            </a:extLst>
          </p:cNvPr>
          <p:cNvSpPr>
            <a:spLocks noGrp="1" noChangeArrowheads="1"/>
          </p:cNvSpPr>
          <p:nvPr>
            <p:ph type="title"/>
          </p:nvPr>
        </p:nvSpPr>
        <p:spPr/>
        <p:txBody>
          <a:bodyPr/>
          <a:lstStyle/>
          <a:p>
            <a:pPr eaLnBrk="1" hangingPunct="1"/>
            <a:r>
              <a:rPr lang="zh-CN" altLang="en-US" b="1"/>
              <a:t>信息论</a:t>
            </a:r>
          </a:p>
        </p:txBody>
      </p:sp>
      <p:sp>
        <p:nvSpPr>
          <p:cNvPr id="63491" name="Rectangle 3">
            <a:extLst>
              <a:ext uri="{FF2B5EF4-FFF2-40B4-BE49-F238E27FC236}">
                <a16:creationId xmlns:a16="http://schemas.microsoft.com/office/drawing/2014/main" id="{748294EC-08AB-4212-BF83-9F1B2F623AA0}"/>
              </a:ext>
            </a:extLst>
          </p:cNvPr>
          <p:cNvSpPr txBox="1">
            <a:spLocks noChangeArrowheads="1"/>
          </p:cNvSpPr>
          <p:nvPr/>
        </p:nvSpPr>
        <p:spPr bwMode="auto">
          <a:xfrm>
            <a:off x="466725" y="1989138"/>
            <a:ext cx="8281988" cy="439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b="1">
                <a:latin typeface="Times New Roman" panose="02020603050405020304" pitchFamily="18" charset="0"/>
              </a:rPr>
              <a:t>信息论</a:t>
            </a:r>
          </a:p>
          <a:p>
            <a:pPr lvl="1" eaLnBrk="1" hangingPunct="1"/>
            <a:r>
              <a:rPr lang="zh-CN" altLang="en-US">
                <a:latin typeface="Times New Roman" panose="02020603050405020304" pitchFamily="18" charset="0"/>
              </a:rPr>
              <a:t>创始人：</a:t>
            </a:r>
            <a:r>
              <a:rPr lang="en-US" altLang="zh-CN">
                <a:latin typeface="Times New Roman" panose="02020603050405020304" pitchFamily="18" charset="0"/>
              </a:rPr>
              <a:t>1948</a:t>
            </a:r>
            <a:r>
              <a:rPr lang="zh-CN" altLang="en-US">
                <a:latin typeface="Times New Roman" panose="02020603050405020304" pitchFamily="18" charset="0"/>
              </a:rPr>
              <a:t>年香农</a:t>
            </a:r>
            <a:r>
              <a:rPr lang="en-US" altLang="zh-CN">
                <a:latin typeface="Times New Roman" panose="02020603050405020304" pitchFamily="18" charset="0"/>
              </a:rPr>
              <a:t>《</a:t>
            </a:r>
            <a:r>
              <a:rPr lang="zh-CN" altLang="en-US">
                <a:latin typeface="Times New Roman" panose="02020603050405020304" pitchFamily="18" charset="0"/>
              </a:rPr>
              <a:t>通讯的数学原理</a:t>
            </a:r>
            <a:r>
              <a:rPr lang="en-US" altLang="zh-CN">
                <a:latin typeface="Times New Roman" panose="02020603050405020304" pitchFamily="18" charset="0"/>
              </a:rPr>
              <a:t>》</a:t>
            </a:r>
          </a:p>
          <a:p>
            <a:pPr lvl="1" eaLnBrk="1" hangingPunct="1"/>
            <a:r>
              <a:rPr lang="zh-CN" altLang="en-US">
                <a:latin typeface="Times New Roman" panose="02020603050405020304" pitchFamily="18" charset="0"/>
              </a:rPr>
              <a:t>狭义信息论：</a:t>
            </a:r>
            <a:r>
              <a:rPr lang="zh-CN" altLang="en-US"/>
              <a:t>研究信息的测度、信道容量以及信源和信道编码。 </a:t>
            </a:r>
            <a:endParaRPr lang="zh-CN" altLang="en-US">
              <a:latin typeface="Times New Roman" panose="02020603050405020304" pitchFamily="18" charset="0"/>
            </a:endParaRPr>
          </a:p>
          <a:p>
            <a:pPr lvl="1" eaLnBrk="1" hangingPunct="1"/>
            <a:r>
              <a:rPr lang="zh-CN" altLang="en-US">
                <a:latin typeface="Times New Roman" panose="02020603050405020304" pitchFamily="18" charset="0"/>
              </a:rPr>
              <a:t>一般信息论：</a:t>
            </a:r>
            <a:r>
              <a:rPr lang="zh-CN" altLang="en-US"/>
              <a:t>研究通信问题。 </a:t>
            </a:r>
            <a:endParaRPr lang="zh-CN" altLang="en-US">
              <a:latin typeface="Times New Roman" panose="02020603050405020304" pitchFamily="18" charset="0"/>
            </a:endParaRPr>
          </a:p>
          <a:p>
            <a:pPr lvl="1" eaLnBrk="1" hangingPunct="1"/>
            <a:r>
              <a:rPr lang="zh-CN" altLang="en-US">
                <a:latin typeface="Times New Roman" panose="02020603050405020304" pitchFamily="18" charset="0"/>
              </a:rPr>
              <a:t>广义信息论：整个</a:t>
            </a:r>
            <a:r>
              <a:rPr lang="zh-CN" altLang="en-US"/>
              <a:t>信息科学，覆盖各个领域。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293BD96F-2165-4817-A7F1-D482DC1C46AB}"/>
              </a:ext>
            </a:extLst>
          </p:cNvPr>
          <p:cNvSpPr>
            <a:spLocks noGrp="1" noChangeArrowheads="1"/>
          </p:cNvSpPr>
          <p:nvPr>
            <p:ph type="title"/>
          </p:nvPr>
        </p:nvSpPr>
        <p:spPr/>
        <p:txBody>
          <a:bodyPr/>
          <a:lstStyle/>
          <a:p>
            <a:pPr eaLnBrk="1" hangingPunct="1"/>
            <a:r>
              <a:rPr lang="zh-CN" altLang="en-US" b="1"/>
              <a:t>信息定义</a:t>
            </a:r>
          </a:p>
        </p:txBody>
      </p:sp>
      <p:sp>
        <p:nvSpPr>
          <p:cNvPr id="64515" name="Rectangle 3">
            <a:extLst>
              <a:ext uri="{FF2B5EF4-FFF2-40B4-BE49-F238E27FC236}">
                <a16:creationId xmlns:a16="http://schemas.microsoft.com/office/drawing/2014/main" id="{40F6B56A-A545-491D-BB78-07E3BC75D4F9}"/>
              </a:ext>
            </a:extLst>
          </p:cNvPr>
          <p:cNvSpPr txBox="1">
            <a:spLocks noChangeArrowheads="1"/>
          </p:cNvSpPr>
          <p:nvPr/>
        </p:nvSpPr>
        <p:spPr bwMode="auto">
          <a:xfrm>
            <a:off x="466725" y="1844675"/>
            <a:ext cx="8208963"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lnSpc>
                <a:spcPct val="110000"/>
              </a:lnSpc>
            </a:pPr>
            <a:r>
              <a:rPr lang="zh-CN" altLang="en-US" sz="2400">
                <a:latin typeface="Times New Roman" panose="02020603050405020304" pitchFamily="18" charset="0"/>
              </a:rPr>
              <a:t>世界的三要素：</a:t>
            </a:r>
          </a:p>
          <a:p>
            <a:pPr lvl="1" eaLnBrk="1" hangingPunct="1">
              <a:lnSpc>
                <a:spcPct val="110000"/>
              </a:lnSpc>
            </a:pPr>
            <a:r>
              <a:rPr lang="zh-CN" altLang="en-US" sz="2400">
                <a:latin typeface="Times New Roman" panose="02020603050405020304" pitchFamily="18" charset="0"/>
              </a:rPr>
              <a:t>物质、能量、信息</a:t>
            </a:r>
          </a:p>
          <a:p>
            <a:pPr eaLnBrk="1" hangingPunct="1">
              <a:lnSpc>
                <a:spcPct val="110000"/>
              </a:lnSpc>
            </a:pPr>
            <a:r>
              <a:rPr lang="zh-CN" altLang="en-US" sz="2400">
                <a:latin typeface="Times New Roman" panose="02020603050405020304" pitchFamily="18" charset="0"/>
              </a:rPr>
              <a:t>信息定义</a:t>
            </a:r>
          </a:p>
          <a:p>
            <a:pPr lvl="1" eaLnBrk="1" hangingPunct="1">
              <a:lnSpc>
                <a:spcPct val="110000"/>
              </a:lnSpc>
            </a:pPr>
            <a:r>
              <a:rPr lang="zh-CN" altLang="en-US" sz="2400"/>
              <a:t>信息是人和外界相互作用时交换的内容</a:t>
            </a:r>
            <a:r>
              <a:rPr lang="en-US" altLang="zh-CN" sz="2400"/>
              <a:t>——</a:t>
            </a:r>
            <a:r>
              <a:rPr lang="zh-CN" altLang="en-US" sz="2400"/>
              <a:t>维纳</a:t>
            </a:r>
          </a:p>
          <a:p>
            <a:pPr lvl="1" eaLnBrk="1" hangingPunct="1">
              <a:lnSpc>
                <a:spcPct val="110000"/>
              </a:lnSpc>
            </a:pPr>
            <a:r>
              <a:rPr lang="zh-CN" altLang="en-US" sz="2400"/>
              <a:t>信息是能用来消除随机不定性的东西</a:t>
            </a:r>
            <a:r>
              <a:rPr lang="en-US" altLang="zh-CN" sz="2400"/>
              <a:t>—— </a:t>
            </a:r>
            <a:r>
              <a:rPr lang="zh-CN" altLang="en-US" sz="2400">
                <a:latin typeface="Times New Roman" panose="02020603050405020304" pitchFamily="18" charset="0"/>
              </a:rPr>
              <a:t>香农</a:t>
            </a:r>
            <a:endParaRPr lang="zh-CN" altLang="en-US" sz="2400"/>
          </a:p>
          <a:p>
            <a:pPr lvl="1" eaLnBrk="1" hangingPunct="1">
              <a:lnSpc>
                <a:spcPct val="110000"/>
              </a:lnSpc>
            </a:pPr>
            <a:r>
              <a:rPr lang="zh-CN" altLang="en-US" sz="2400"/>
              <a:t>信息是事物之间的差异，而不是事物本身</a:t>
            </a:r>
            <a:r>
              <a:rPr lang="en-US" altLang="zh-CN" sz="2400"/>
              <a:t>——</a:t>
            </a:r>
            <a:r>
              <a:rPr lang="zh-CN" altLang="en-US" sz="2400"/>
              <a:t>朗格</a:t>
            </a:r>
          </a:p>
          <a:p>
            <a:pPr eaLnBrk="1" hangingPunct="1">
              <a:lnSpc>
                <a:spcPct val="110000"/>
              </a:lnSpc>
            </a:pPr>
            <a:r>
              <a:rPr lang="zh-CN" altLang="en-US" sz="2400">
                <a:latin typeface="Times New Roman" panose="02020603050405020304" pitchFamily="18" charset="0"/>
              </a:rPr>
              <a:t>信息</a:t>
            </a:r>
            <a:r>
              <a:rPr lang="en-US" altLang="zh-CN" sz="2400">
                <a:latin typeface="Times New Roman" panose="02020603050405020304" pitchFamily="18" charset="0"/>
              </a:rPr>
              <a:t>(information)</a:t>
            </a:r>
            <a:r>
              <a:rPr lang="zh-CN" altLang="en-US" sz="2400">
                <a:latin typeface="Times New Roman" panose="02020603050405020304" pitchFamily="18" charset="0"/>
              </a:rPr>
              <a:t>与消息</a:t>
            </a:r>
            <a:r>
              <a:rPr lang="en-US" altLang="zh-CN" sz="2400">
                <a:latin typeface="Times New Roman" panose="02020603050405020304" pitchFamily="18" charset="0"/>
              </a:rPr>
              <a:t>(</a:t>
            </a:r>
            <a:r>
              <a:rPr lang="en-US" altLang="zh-CN" sz="2400">
                <a:latin typeface="Times New Roman" panose="02020603050405020304" pitchFamily="18" charset="0"/>
                <a:sym typeface="Wingdings" panose="05000000000000000000" pitchFamily="2" charset="2"/>
              </a:rPr>
              <a:t>message)</a:t>
            </a:r>
            <a:endParaRPr lang="en-US" altLang="zh-CN" sz="2400">
              <a:latin typeface="Times New Roman" panose="02020603050405020304" pitchFamily="18" charset="0"/>
            </a:endParaRPr>
          </a:p>
          <a:p>
            <a:pPr lvl="1" eaLnBrk="1" hangingPunct="1">
              <a:lnSpc>
                <a:spcPct val="110000"/>
              </a:lnSpc>
            </a:pPr>
            <a:r>
              <a:rPr lang="zh-CN" altLang="en-US" sz="2400">
                <a:latin typeface="Times New Roman" panose="02020603050405020304" pitchFamily="18" charset="0"/>
              </a:rPr>
              <a:t>信息是消息的内容。</a:t>
            </a:r>
          </a:p>
          <a:p>
            <a:pPr lvl="1" eaLnBrk="1" hangingPunct="1">
              <a:lnSpc>
                <a:spcPct val="110000"/>
              </a:lnSpc>
            </a:pPr>
            <a:r>
              <a:rPr lang="zh-CN" altLang="en-US" sz="2400">
                <a:latin typeface="Times New Roman" panose="02020603050405020304" pitchFamily="18" charset="0"/>
              </a:rPr>
              <a:t>消息是信息的形式。</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6E712106-DF5A-47BD-8564-09CEDAB73E8D}"/>
              </a:ext>
            </a:extLst>
          </p:cNvPr>
          <p:cNvSpPr>
            <a:spLocks noGrp="1" noChangeArrowheads="1"/>
          </p:cNvSpPr>
          <p:nvPr>
            <p:ph type="title"/>
          </p:nvPr>
        </p:nvSpPr>
        <p:spPr/>
        <p:txBody>
          <a:bodyPr/>
          <a:lstStyle/>
          <a:p>
            <a:pPr eaLnBrk="1" hangingPunct="1"/>
            <a:r>
              <a:rPr lang="zh-CN" altLang="en-US" b="1"/>
              <a:t>信息测度</a:t>
            </a:r>
          </a:p>
        </p:txBody>
      </p:sp>
      <p:sp>
        <p:nvSpPr>
          <p:cNvPr id="65539" name="Rectangle 3">
            <a:extLst>
              <a:ext uri="{FF2B5EF4-FFF2-40B4-BE49-F238E27FC236}">
                <a16:creationId xmlns:a16="http://schemas.microsoft.com/office/drawing/2014/main" id="{5700310C-F3C5-4068-A991-28190D1BB872}"/>
              </a:ext>
            </a:extLst>
          </p:cNvPr>
          <p:cNvSpPr txBox="1">
            <a:spLocks noChangeArrowheads="1"/>
          </p:cNvSpPr>
          <p:nvPr/>
        </p:nvSpPr>
        <p:spPr bwMode="auto">
          <a:xfrm>
            <a:off x="466725" y="1844675"/>
            <a:ext cx="8497888"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b="1"/>
              <a:t>信息量</a:t>
            </a:r>
          </a:p>
          <a:p>
            <a:pPr lvl="1" eaLnBrk="1" hangingPunct="1"/>
            <a:r>
              <a:rPr lang="zh-CN" altLang="en-US"/>
              <a:t>量度信息多少的测度就是信息量。</a:t>
            </a:r>
          </a:p>
          <a:p>
            <a:pPr lvl="1" eaLnBrk="1" hangingPunct="1"/>
            <a:r>
              <a:rPr lang="zh-CN" altLang="en-US"/>
              <a:t>熟知的消息信息量小；未知的消息信息量大。</a:t>
            </a:r>
          </a:p>
          <a:p>
            <a:pPr eaLnBrk="1" hangingPunct="1"/>
            <a:r>
              <a:rPr lang="zh-CN" altLang="en-US" b="1"/>
              <a:t>信息的度量</a:t>
            </a:r>
            <a:r>
              <a:rPr lang="zh-CN" altLang="en-US"/>
              <a:t>（信息量的计算）</a:t>
            </a:r>
          </a:p>
          <a:p>
            <a:pPr lvl="1" eaLnBrk="1" hangingPunct="1"/>
            <a:r>
              <a:rPr lang="zh-CN" altLang="en-US"/>
              <a:t>对一问题毫无了解，对它的认识是不确定的。</a:t>
            </a:r>
          </a:p>
          <a:p>
            <a:pPr lvl="1" eaLnBrk="1" hangingPunct="1"/>
            <a:r>
              <a:rPr lang="zh-CN" altLang="en-US"/>
              <a:t>通过各种途径获得信息，逐渐消除不确定性。 </a:t>
            </a:r>
          </a:p>
          <a:p>
            <a:pPr lvl="1" eaLnBrk="1" hangingPunct="1"/>
            <a:r>
              <a:rPr lang="zh-CN" altLang="en-US"/>
              <a:t>信息量与不确定性消除程度有关。</a:t>
            </a:r>
          </a:p>
          <a:p>
            <a:pPr lvl="1" eaLnBrk="1" hangingPunct="1"/>
            <a:r>
              <a:rPr lang="zh-CN" altLang="en-US"/>
              <a:t>消除多少不确定性</a:t>
            </a:r>
            <a:r>
              <a:rPr lang="en-US" altLang="zh-CN"/>
              <a:t>(</a:t>
            </a:r>
            <a:r>
              <a:rPr lang="zh-CN" altLang="en-US"/>
              <a:t>随机性</a:t>
            </a:r>
            <a:r>
              <a:rPr lang="en-US" altLang="zh-CN"/>
              <a:t>)</a:t>
            </a:r>
            <a:r>
              <a:rPr lang="zh-CN" altLang="en-US"/>
              <a:t>，就获得多少信息量。</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B25CC128-88F3-475F-B54A-6780EBEEA75C}"/>
              </a:ext>
            </a:extLst>
          </p:cNvPr>
          <p:cNvSpPr>
            <a:spLocks noGrp="1" noChangeArrowheads="1"/>
          </p:cNvSpPr>
          <p:nvPr>
            <p:ph type="title"/>
          </p:nvPr>
        </p:nvSpPr>
        <p:spPr/>
        <p:txBody>
          <a:bodyPr/>
          <a:lstStyle/>
          <a:p>
            <a:pPr eaLnBrk="1" hangingPunct="1"/>
            <a:r>
              <a:rPr lang="zh-CN" altLang="en-US" b="1">
                <a:latin typeface="Times New Roman" panose="02020603050405020304" pitchFamily="18" charset="0"/>
              </a:rPr>
              <a:t>自信息：事件不确定性的度量</a:t>
            </a:r>
            <a:endParaRPr lang="zh-CN" altLang="en-US" b="1"/>
          </a:p>
        </p:txBody>
      </p:sp>
      <p:sp>
        <p:nvSpPr>
          <p:cNvPr id="66563" name="Rectangle 3">
            <a:extLst>
              <a:ext uri="{FF2B5EF4-FFF2-40B4-BE49-F238E27FC236}">
                <a16:creationId xmlns:a16="http://schemas.microsoft.com/office/drawing/2014/main" id="{0B69E3B5-6EA5-4D0B-BFFD-C118988C292B}"/>
              </a:ext>
            </a:extLst>
          </p:cNvPr>
          <p:cNvSpPr txBox="1">
            <a:spLocks noChangeArrowheads="1"/>
          </p:cNvSpPr>
          <p:nvPr/>
        </p:nvSpPr>
        <p:spPr bwMode="auto">
          <a:xfrm>
            <a:off x="466725" y="1844675"/>
            <a:ext cx="8569325"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b="1">
                <a:latin typeface="Times New Roman" panose="02020603050405020304" pitchFamily="18" charset="0"/>
              </a:rPr>
              <a:t>自信息</a:t>
            </a:r>
            <a:r>
              <a:rPr lang="zh-CN" altLang="en-US" sz="2800">
                <a:latin typeface="Times New Roman" panose="02020603050405020304" pitchFamily="18" charset="0"/>
              </a:rPr>
              <a:t>（</a:t>
            </a:r>
            <a:r>
              <a:rPr lang="en-US" altLang="zh-CN" sz="2800">
                <a:latin typeface="Times New Roman" panose="02020603050405020304" pitchFamily="18" charset="0"/>
              </a:rPr>
              <a:t>Self Information</a:t>
            </a:r>
            <a:r>
              <a:rPr lang="zh-CN" altLang="en-US" sz="2800">
                <a:latin typeface="Times New Roman" panose="02020603050405020304" pitchFamily="18" charset="0"/>
              </a:rPr>
              <a:t>）</a:t>
            </a:r>
          </a:p>
          <a:p>
            <a:pPr lvl="1" eaLnBrk="1" hangingPunct="1"/>
            <a:r>
              <a:rPr lang="zh-CN" altLang="en-US" sz="2400">
                <a:latin typeface="Times New Roman" panose="02020603050405020304" pitchFamily="18" charset="0"/>
              </a:rPr>
              <a:t>事件</a:t>
            </a:r>
            <a:r>
              <a:rPr lang="en-US" altLang="zh-CN" sz="2400" i="1">
                <a:latin typeface="Times New Roman" panose="02020603050405020304" pitchFamily="18" charset="0"/>
              </a:rPr>
              <a:t>x</a:t>
            </a:r>
            <a:r>
              <a:rPr lang="zh-CN" altLang="en-US" sz="2400">
                <a:latin typeface="Times New Roman" panose="02020603050405020304" pitchFamily="18" charset="0"/>
              </a:rPr>
              <a:t>包含的信息量。</a:t>
            </a:r>
          </a:p>
          <a:p>
            <a:pPr lvl="1" eaLnBrk="1" hangingPunct="1"/>
            <a:r>
              <a:rPr lang="en-US" altLang="zh-CN" sz="2400" i="1">
                <a:latin typeface="Times New Roman" panose="02020603050405020304" pitchFamily="18" charset="0"/>
              </a:rPr>
              <a:t>I</a:t>
            </a:r>
            <a:r>
              <a:rPr lang="en-US" altLang="zh-CN" sz="2400">
                <a:latin typeface="Times New Roman" panose="02020603050405020304" pitchFamily="18" charset="0"/>
              </a:rPr>
              <a:t>(</a:t>
            </a:r>
            <a:r>
              <a:rPr lang="en-US" altLang="zh-CN" sz="2400" i="1">
                <a:latin typeface="Times New Roman" panose="02020603050405020304" pitchFamily="18" charset="0"/>
              </a:rPr>
              <a:t>x</a:t>
            </a:r>
            <a:r>
              <a:rPr lang="en-US" altLang="zh-CN" sz="2400">
                <a:latin typeface="Times New Roman" panose="02020603050405020304" pitchFamily="18" charset="0"/>
              </a:rPr>
              <a:t>) = </a:t>
            </a:r>
            <a:r>
              <a:rPr kumimoji="1" lang="zh-CN" altLang="en-US" sz="2400">
                <a:latin typeface="Times New Roman" panose="02020603050405020304" pitchFamily="18" charset="0"/>
              </a:rPr>
              <a:t>－</a:t>
            </a:r>
            <a:r>
              <a:rPr kumimoji="1" lang="en-US" altLang="zh-CN" sz="2400">
                <a:latin typeface="Times New Roman" panose="02020603050405020304" pitchFamily="18" charset="0"/>
              </a:rPr>
              <a:t>log</a:t>
            </a:r>
            <a:r>
              <a:rPr kumimoji="1" lang="en-US" altLang="zh-CN" sz="2400" baseline="-25000">
                <a:latin typeface="Times New Roman" panose="02020603050405020304" pitchFamily="18" charset="0"/>
              </a:rPr>
              <a:t>2</a:t>
            </a:r>
            <a:r>
              <a:rPr kumimoji="1" lang="en-US" altLang="zh-CN" sz="2400" i="1">
                <a:latin typeface="Times New Roman" panose="02020603050405020304" pitchFamily="18" charset="0"/>
              </a:rPr>
              <a:t>p</a:t>
            </a:r>
            <a:r>
              <a:rPr kumimoji="1" lang="en-US" altLang="zh-CN" sz="2400">
                <a:latin typeface="Times New Roman" panose="02020603050405020304" pitchFamily="18" charset="0"/>
              </a:rPr>
              <a:t>(</a:t>
            </a:r>
            <a:r>
              <a:rPr kumimoji="1" lang="en-US" altLang="zh-CN" sz="2400" i="1">
                <a:latin typeface="Times New Roman" panose="02020603050405020304" pitchFamily="18" charset="0"/>
              </a:rPr>
              <a:t>x</a:t>
            </a:r>
            <a:r>
              <a:rPr kumimoji="1" lang="en-US" altLang="zh-CN" sz="2400">
                <a:latin typeface="Times New Roman" panose="02020603050405020304" pitchFamily="18" charset="0"/>
              </a:rPr>
              <a:t>) = log</a:t>
            </a:r>
            <a:r>
              <a:rPr kumimoji="1" lang="en-US" altLang="zh-CN" sz="2400" baseline="-25000">
                <a:latin typeface="Times New Roman" panose="02020603050405020304" pitchFamily="18" charset="0"/>
              </a:rPr>
              <a:t>2</a:t>
            </a:r>
            <a:r>
              <a:rPr kumimoji="1" lang="en-US" altLang="zh-CN" sz="2400">
                <a:latin typeface="Times New Roman" panose="02020603050405020304" pitchFamily="18" charset="0"/>
              </a:rPr>
              <a:t>1/</a:t>
            </a:r>
            <a:r>
              <a:rPr kumimoji="1" lang="en-US" altLang="zh-CN" sz="2400" i="1">
                <a:latin typeface="Times New Roman" panose="02020603050405020304" pitchFamily="18" charset="0"/>
              </a:rPr>
              <a:t>p</a:t>
            </a:r>
            <a:r>
              <a:rPr kumimoji="1" lang="en-US" altLang="zh-CN" sz="2400">
                <a:latin typeface="Times New Roman" panose="02020603050405020304" pitchFamily="18" charset="0"/>
              </a:rPr>
              <a:t>(</a:t>
            </a:r>
            <a:r>
              <a:rPr kumimoji="1" lang="en-US" altLang="zh-CN" sz="2400" i="1">
                <a:latin typeface="Times New Roman" panose="02020603050405020304" pitchFamily="18" charset="0"/>
              </a:rPr>
              <a:t>x</a:t>
            </a:r>
            <a:r>
              <a:rPr kumimoji="1" lang="en-US" altLang="zh-CN" sz="2400">
                <a:latin typeface="Times New Roman" panose="02020603050405020304" pitchFamily="18" charset="0"/>
              </a:rPr>
              <a:t>)</a:t>
            </a:r>
            <a:endParaRPr lang="en-US" altLang="zh-CN" sz="2400">
              <a:latin typeface="Times New Roman" panose="02020603050405020304" pitchFamily="18" charset="0"/>
            </a:endParaRPr>
          </a:p>
          <a:p>
            <a:pPr eaLnBrk="1" hangingPunct="1"/>
            <a:r>
              <a:rPr lang="zh-CN" altLang="en-US" sz="2800">
                <a:latin typeface="Times New Roman" panose="02020603050405020304" pitchFamily="18" charset="0"/>
              </a:rPr>
              <a:t>意义</a:t>
            </a:r>
          </a:p>
          <a:p>
            <a:pPr lvl="1" eaLnBrk="1" hangingPunct="1"/>
            <a:r>
              <a:rPr lang="zh-CN" altLang="en-US" sz="2400">
                <a:latin typeface="Times New Roman" panose="02020603050405020304" pitchFamily="18" charset="0"/>
              </a:rPr>
              <a:t>当事件</a:t>
            </a:r>
            <a:r>
              <a:rPr lang="en-US" altLang="zh-CN" sz="2400" i="1">
                <a:latin typeface="Times New Roman" panose="02020603050405020304" pitchFamily="18" charset="0"/>
              </a:rPr>
              <a:t>x</a:t>
            </a:r>
            <a:r>
              <a:rPr lang="zh-CN" altLang="en-US" sz="2400">
                <a:latin typeface="Times New Roman" panose="02020603050405020304" pitchFamily="18" charset="0"/>
              </a:rPr>
              <a:t>发生以前</a:t>
            </a:r>
            <a:r>
              <a:rPr lang="en-US" altLang="zh-CN" sz="2400">
                <a:latin typeface="Times New Roman" panose="02020603050405020304" pitchFamily="18" charset="0"/>
              </a:rPr>
              <a:t>, </a:t>
            </a:r>
            <a:r>
              <a:rPr lang="en-US" altLang="zh-CN" sz="2400" i="1">
                <a:latin typeface="Times New Roman" panose="02020603050405020304" pitchFamily="18" charset="0"/>
              </a:rPr>
              <a:t>I</a:t>
            </a:r>
            <a:r>
              <a:rPr lang="en-US" altLang="zh-CN" sz="2400">
                <a:latin typeface="Times New Roman" panose="02020603050405020304" pitchFamily="18" charset="0"/>
              </a:rPr>
              <a:t>(</a:t>
            </a:r>
            <a:r>
              <a:rPr lang="en-US" altLang="zh-CN" sz="2400" i="1">
                <a:latin typeface="Times New Roman" panose="02020603050405020304" pitchFamily="18" charset="0"/>
              </a:rPr>
              <a:t>x</a:t>
            </a:r>
            <a:r>
              <a:rPr lang="en-US" altLang="zh-CN" sz="2400">
                <a:latin typeface="Times New Roman" panose="02020603050405020304" pitchFamily="18" charset="0"/>
              </a:rPr>
              <a:t>)</a:t>
            </a:r>
            <a:r>
              <a:rPr lang="zh-CN" altLang="en-US" sz="2400">
                <a:latin typeface="Times New Roman" panose="02020603050405020304" pitchFamily="18" charset="0"/>
              </a:rPr>
              <a:t>表示事件</a:t>
            </a:r>
            <a:r>
              <a:rPr lang="en-US" altLang="zh-CN" sz="2400">
                <a:latin typeface="Times New Roman" panose="02020603050405020304" pitchFamily="18" charset="0"/>
              </a:rPr>
              <a:t>x</a:t>
            </a:r>
            <a:r>
              <a:rPr lang="zh-CN" altLang="en-US" sz="2400">
                <a:latin typeface="Times New Roman" panose="02020603050405020304" pitchFamily="18" charset="0"/>
              </a:rPr>
              <a:t>发生的不确定性</a:t>
            </a:r>
          </a:p>
          <a:p>
            <a:pPr lvl="1" eaLnBrk="1" hangingPunct="1"/>
            <a:r>
              <a:rPr lang="zh-CN" altLang="en-US" sz="2400">
                <a:latin typeface="Times New Roman" panose="02020603050405020304" pitchFamily="18" charset="0"/>
              </a:rPr>
              <a:t>当事件</a:t>
            </a:r>
            <a:r>
              <a:rPr lang="en-US" altLang="zh-CN" sz="2400" i="1">
                <a:latin typeface="Times New Roman" panose="02020603050405020304" pitchFamily="18" charset="0"/>
              </a:rPr>
              <a:t>x</a:t>
            </a:r>
            <a:r>
              <a:rPr lang="zh-CN" altLang="en-US" sz="2400">
                <a:latin typeface="Times New Roman" panose="02020603050405020304" pitchFamily="18" charset="0"/>
              </a:rPr>
              <a:t>发生以后</a:t>
            </a:r>
            <a:r>
              <a:rPr lang="en-US" altLang="zh-CN" sz="2400">
                <a:latin typeface="Times New Roman" panose="02020603050405020304" pitchFamily="18" charset="0"/>
              </a:rPr>
              <a:t>, </a:t>
            </a:r>
            <a:r>
              <a:rPr lang="en-US" altLang="zh-CN" sz="2400" i="1">
                <a:latin typeface="Times New Roman" panose="02020603050405020304" pitchFamily="18" charset="0"/>
              </a:rPr>
              <a:t>I</a:t>
            </a:r>
            <a:r>
              <a:rPr lang="en-US" altLang="zh-CN" sz="2400">
                <a:latin typeface="Times New Roman" panose="02020603050405020304" pitchFamily="18" charset="0"/>
              </a:rPr>
              <a:t>(</a:t>
            </a:r>
            <a:r>
              <a:rPr lang="en-US" altLang="zh-CN" sz="2400" i="1">
                <a:latin typeface="Times New Roman" panose="02020603050405020304" pitchFamily="18" charset="0"/>
              </a:rPr>
              <a:t>x</a:t>
            </a:r>
            <a:r>
              <a:rPr lang="en-US" altLang="zh-CN" sz="2400">
                <a:latin typeface="Times New Roman" panose="02020603050405020304" pitchFamily="18" charset="0"/>
              </a:rPr>
              <a:t>)</a:t>
            </a:r>
            <a:r>
              <a:rPr lang="zh-CN" altLang="en-US" sz="2400">
                <a:latin typeface="Times New Roman" panose="02020603050405020304" pitchFamily="18" charset="0"/>
              </a:rPr>
              <a:t>表示事件</a:t>
            </a:r>
            <a:r>
              <a:rPr lang="en-US" altLang="zh-CN" sz="2400">
                <a:latin typeface="Times New Roman" panose="02020603050405020304" pitchFamily="18" charset="0"/>
              </a:rPr>
              <a:t>x</a:t>
            </a:r>
            <a:r>
              <a:rPr lang="zh-CN" altLang="en-US" sz="2400">
                <a:latin typeface="Times New Roman" panose="02020603050405020304" pitchFamily="18" charset="0"/>
              </a:rPr>
              <a:t>所含有的信息量</a:t>
            </a:r>
          </a:p>
          <a:p>
            <a:pPr eaLnBrk="1" hangingPunct="1"/>
            <a:r>
              <a:rPr lang="zh-CN" altLang="en-US" sz="2800">
                <a:latin typeface="Times New Roman" panose="02020603050405020304" pitchFamily="18" charset="0"/>
              </a:rPr>
              <a:t>特征</a:t>
            </a:r>
          </a:p>
          <a:p>
            <a:pPr lvl="1" eaLnBrk="1" hangingPunct="1"/>
            <a:r>
              <a:rPr lang="zh-CN" altLang="en-US" sz="2400">
                <a:latin typeface="Times New Roman" panose="02020603050405020304" pitchFamily="18" charset="0"/>
              </a:rPr>
              <a:t>事件概率与信息成反比。小概率事件包含更多的信息量。</a:t>
            </a:r>
          </a:p>
          <a:p>
            <a:pPr lvl="1" eaLnBrk="1" hangingPunct="1"/>
            <a:r>
              <a:rPr lang="zh-CN" altLang="en-US" sz="2400">
                <a:latin typeface="Times New Roman" panose="02020603050405020304" pitchFamily="18" charset="0"/>
              </a:rPr>
              <a:t>当 </a:t>
            </a:r>
            <a:r>
              <a:rPr kumimoji="1" lang="en-US" altLang="zh-CN" sz="2400" i="1">
                <a:latin typeface="Times New Roman" panose="02020603050405020304" pitchFamily="18" charset="0"/>
              </a:rPr>
              <a:t>p</a:t>
            </a:r>
            <a:r>
              <a:rPr kumimoji="1" lang="en-US" altLang="zh-CN" sz="2400">
                <a:latin typeface="Times New Roman" panose="02020603050405020304" pitchFamily="18" charset="0"/>
              </a:rPr>
              <a:t>(</a:t>
            </a:r>
            <a:r>
              <a:rPr kumimoji="1" lang="en-US" altLang="zh-CN" sz="2400" i="1">
                <a:latin typeface="Times New Roman" panose="02020603050405020304" pitchFamily="18" charset="0"/>
              </a:rPr>
              <a:t>x</a:t>
            </a:r>
            <a:r>
              <a:rPr kumimoji="1" lang="en-US" altLang="zh-CN" sz="2400">
                <a:latin typeface="Times New Roman" panose="02020603050405020304" pitchFamily="18" charset="0"/>
              </a:rPr>
              <a:t>)</a:t>
            </a:r>
            <a:r>
              <a:rPr lang="en-US" altLang="zh-CN" sz="2400">
                <a:latin typeface="Times New Roman" panose="02020603050405020304" pitchFamily="18" charset="0"/>
              </a:rPr>
              <a:t> = 1</a:t>
            </a:r>
            <a:r>
              <a:rPr lang="zh-CN" altLang="en-US" sz="2400">
                <a:latin typeface="Times New Roman" panose="02020603050405020304" pitchFamily="18" charset="0"/>
              </a:rPr>
              <a:t>时， </a:t>
            </a:r>
            <a:r>
              <a:rPr lang="en-US" altLang="zh-CN" sz="2400" i="1">
                <a:latin typeface="Times New Roman" panose="02020603050405020304" pitchFamily="18" charset="0"/>
              </a:rPr>
              <a:t>I</a:t>
            </a:r>
            <a:r>
              <a:rPr lang="en-US" altLang="zh-CN" sz="2400">
                <a:latin typeface="Times New Roman" panose="02020603050405020304" pitchFamily="18" charset="0"/>
              </a:rPr>
              <a:t>(</a:t>
            </a:r>
            <a:r>
              <a:rPr lang="en-US" altLang="zh-CN" sz="2400" i="1">
                <a:latin typeface="Times New Roman" panose="02020603050405020304" pitchFamily="18" charset="0"/>
              </a:rPr>
              <a:t>x</a:t>
            </a:r>
            <a:r>
              <a:rPr lang="en-US" altLang="zh-CN" sz="2400">
                <a:latin typeface="Times New Roman" panose="02020603050405020304" pitchFamily="18" charset="0"/>
              </a:rPr>
              <a:t>)  = 0</a:t>
            </a:r>
            <a:r>
              <a:rPr lang="zh-CN" altLang="en-US" sz="2400">
                <a:latin typeface="Times New Roman" panose="02020603050405020304" pitchFamily="18" charset="0"/>
              </a:rPr>
              <a: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CEA15D5C-A771-4380-872D-A923E879CBD7}"/>
              </a:ext>
            </a:extLst>
          </p:cNvPr>
          <p:cNvSpPr>
            <a:spLocks noGrp="1" noChangeArrowheads="1"/>
          </p:cNvSpPr>
          <p:nvPr>
            <p:ph type="title"/>
          </p:nvPr>
        </p:nvSpPr>
        <p:spPr/>
        <p:txBody>
          <a:bodyPr/>
          <a:lstStyle/>
          <a:p>
            <a:pPr eaLnBrk="1" hangingPunct="1"/>
            <a:r>
              <a:rPr lang="zh-CN" altLang="en-US" b="1"/>
              <a:t>熵：随机变量的不确定性度量</a:t>
            </a:r>
          </a:p>
        </p:txBody>
      </p:sp>
      <p:sp>
        <p:nvSpPr>
          <p:cNvPr id="67587" name="Rectangle 3">
            <a:extLst>
              <a:ext uri="{FF2B5EF4-FFF2-40B4-BE49-F238E27FC236}">
                <a16:creationId xmlns:a16="http://schemas.microsoft.com/office/drawing/2014/main" id="{C918BCA7-2601-44F9-BB83-62E996C68A3A}"/>
              </a:ext>
            </a:extLst>
          </p:cNvPr>
          <p:cNvSpPr txBox="1">
            <a:spLocks noChangeArrowheads="1"/>
          </p:cNvSpPr>
          <p:nvPr/>
        </p:nvSpPr>
        <p:spPr bwMode="auto">
          <a:xfrm>
            <a:off x="322263" y="1701800"/>
            <a:ext cx="8570912" cy="460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800">
                <a:latin typeface="Times New Roman" panose="02020603050405020304" pitchFamily="18" charset="0"/>
              </a:rPr>
              <a:t>熵（</a:t>
            </a:r>
            <a:r>
              <a:rPr lang="en-US" altLang="zh-CN" sz="2800">
                <a:latin typeface="Times New Roman" panose="02020603050405020304" pitchFamily="18" charset="0"/>
              </a:rPr>
              <a:t>Entropy</a:t>
            </a:r>
            <a:r>
              <a:rPr lang="zh-CN" altLang="en-US" sz="2800">
                <a:latin typeface="Times New Roman" panose="02020603050405020304" pitchFamily="18" charset="0"/>
              </a:rPr>
              <a:t>）</a:t>
            </a:r>
          </a:p>
          <a:p>
            <a:pPr lvl="1" eaLnBrk="1" hangingPunct="1"/>
            <a:r>
              <a:rPr lang="zh-CN" altLang="en-US" sz="2400">
                <a:latin typeface="Times New Roman" panose="02020603050405020304" pitchFamily="18" charset="0"/>
              </a:rPr>
              <a:t>随机变量的不确定性的量度。</a:t>
            </a:r>
          </a:p>
          <a:p>
            <a:pPr lvl="1" eaLnBrk="1" hangingPunct="1"/>
            <a:r>
              <a:rPr lang="zh-CN" altLang="en-US" sz="2400">
                <a:latin typeface="Times New Roman" panose="02020603050405020304" pitchFamily="18" charset="0"/>
              </a:rPr>
              <a:t>一个随机变量</a:t>
            </a:r>
            <a:r>
              <a:rPr lang="en-US" altLang="zh-CN" sz="2400" i="1">
                <a:latin typeface="Times New Roman" panose="02020603050405020304" pitchFamily="18" charset="0"/>
              </a:rPr>
              <a:t>X</a:t>
            </a:r>
            <a:r>
              <a:rPr lang="zh-CN" altLang="en-US" sz="2400">
                <a:latin typeface="Times New Roman" panose="02020603050405020304" pitchFamily="18" charset="0"/>
              </a:rPr>
              <a:t>，其概率函数</a:t>
            </a:r>
            <a:r>
              <a:rPr lang="en-US" altLang="zh-CN" sz="2400" i="1">
                <a:latin typeface="Times New Roman" panose="02020603050405020304" pitchFamily="18" charset="0"/>
              </a:rPr>
              <a:t>p</a:t>
            </a:r>
            <a:r>
              <a:rPr lang="en-US" altLang="zh-CN" sz="2400">
                <a:latin typeface="Times New Roman" panose="02020603050405020304" pitchFamily="18" charset="0"/>
              </a:rPr>
              <a:t>(</a:t>
            </a:r>
            <a:r>
              <a:rPr lang="en-US" altLang="zh-CN" sz="2400" i="1">
                <a:latin typeface="Times New Roman" panose="02020603050405020304" pitchFamily="18" charset="0"/>
              </a:rPr>
              <a:t>x</a:t>
            </a:r>
            <a:r>
              <a:rPr lang="en-US" altLang="zh-CN" sz="2400">
                <a:latin typeface="Times New Roman" panose="02020603050405020304" pitchFamily="18" charset="0"/>
              </a:rPr>
              <a:t>)</a:t>
            </a:r>
            <a:r>
              <a:rPr lang="zh-CN" altLang="en-US" sz="2400">
                <a:latin typeface="Times New Roman" panose="02020603050405020304" pitchFamily="18" charset="0"/>
              </a:rPr>
              <a:t>。</a:t>
            </a:r>
          </a:p>
          <a:p>
            <a:pPr lvl="1" eaLnBrk="1" hangingPunct="1"/>
            <a:r>
              <a:rPr lang="zh-CN" altLang="en-US" sz="2400">
                <a:latin typeface="Times New Roman" panose="02020603050405020304" pitchFamily="18" charset="0"/>
              </a:rPr>
              <a:t>熵的计算公式：</a:t>
            </a:r>
          </a:p>
          <a:p>
            <a:pPr lvl="1" eaLnBrk="1" hangingPunct="1"/>
            <a:r>
              <a:rPr lang="zh-CN" altLang="en-US" sz="2400">
                <a:latin typeface="Times New Roman" panose="02020603050405020304" pitchFamily="18" charset="0"/>
              </a:rPr>
              <a:t>推导</a:t>
            </a:r>
          </a:p>
          <a:p>
            <a:pPr lvl="1" eaLnBrk="1" hangingPunct="1"/>
            <a:endParaRPr lang="zh-CN" altLang="en-US" sz="2400">
              <a:latin typeface="Times New Roman" panose="02020603050405020304" pitchFamily="18" charset="0"/>
            </a:endParaRPr>
          </a:p>
          <a:p>
            <a:pPr lvl="1" eaLnBrk="1" hangingPunct="1"/>
            <a:r>
              <a:rPr lang="zh-CN" altLang="en-US" sz="2400">
                <a:latin typeface="Times New Roman" panose="02020603050405020304" pitchFamily="18" charset="0"/>
              </a:rPr>
              <a:t>显然：熵是</a:t>
            </a:r>
            <a:r>
              <a:rPr lang="en-US" altLang="zh-CN" sz="2400" i="1">
                <a:latin typeface="Times New Roman" panose="02020603050405020304" pitchFamily="18" charset="0"/>
              </a:rPr>
              <a:t>X</a:t>
            </a:r>
            <a:r>
              <a:rPr lang="zh-CN" altLang="en-US" sz="2400">
                <a:latin typeface="Times New Roman" panose="02020603050405020304" pitchFamily="18" charset="0"/>
              </a:rPr>
              <a:t>的平均信息量，是自信息</a:t>
            </a:r>
            <a:r>
              <a:rPr lang="en-US" altLang="zh-CN" sz="2400" i="1">
                <a:latin typeface="Times New Roman" panose="02020603050405020304" pitchFamily="18" charset="0"/>
              </a:rPr>
              <a:t>I</a:t>
            </a:r>
            <a:r>
              <a:rPr lang="en-US" altLang="zh-CN" sz="2400">
                <a:latin typeface="Times New Roman" panose="02020603050405020304" pitchFamily="18" charset="0"/>
              </a:rPr>
              <a:t>(</a:t>
            </a:r>
            <a:r>
              <a:rPr lang="en-US" altLang="zh-CN" sz="2400" i="1">
                <a:latin typeface="Times New Roman" panose="02020603050405020304" pitchFamily="18" charset="0"/>
              </a:rPr>
              <a:t>X</a:t>
            </a:r>
            <a:r>
              <a:rPr lang="en-US" altLang="zh-CN" sz="2400">
                <a:latin typeface="Times New Roman" panose="02020603050405020304" pitchFamily="18" charset="0"/>
              </a:rPr>
              <a:t>)</a:t>
            </a:r>
            <a:r>
              <a:rPr lang="zh-CN" altLang="en-US" sz="2400">
                <a:latin typeface="Times New Roman" panose="02020603050405020304" pitchFamily="18" charset="0"/>
              </a:rPr>
              <a:t>的数学期望。</a:t>
            </a:r>
            <a:endParaRPr lang="en-US" altLang="zh-CN" sz="2400">
              <a:latin typeface="Times New Roman" panose="02020603050405020304" pitchFamily="18" charset="0"/>
            </a:endParaRPr>
          </a:p>
          <a:p>
            <a:pPr lvl="1"/>
            <a:r>
              <a:rPr lang="zh-CN" altLang="en-US" sz="2400">
                <a:solidFill>
                  <a:srgbClr val="0070C0"/>
                </a:solidFill>
              </a:rPr>
              <a:t>一个随机变量的熵越大，它的不确定性越大；那么，正确估计其值的可能性就越小</a:t>
            </a:r>
            <a:r>
              <a:rPr lang="zh-CN" altLang="en-US" sz="2400"/>
              <a:t>。越不确定的随机变量越需要大的信息量用以确定其值。</a:t>
            </a:r>
            <a:endParaRPr lang="zh-CN" altLang="en-US" sz="2400">
              <a:latin typeface="Times New Roman" panose="02020603050405020304" pitchFamily="18" charset="0"/>
            </a:endParaRPr>
          </a:p>
        </p:txBody>
      </p:sp>
      <p:graphicFrame>
        <p:nvGraphicFramePr>
          <p:cNvPr id="67588" name="Object 6">
            <a:extLst>
              <a:ext uri="{FF2B5EF4-FFF2-40B4-BE49-F238E27FC236}">
                <a16:creationId xmlns:a16="http://schemas.microsoft.com/office/drawing/2014/main" id="{822C1853-0477-4EE9-9DFC-52F345431395}"/>
              </a:ext>
            </a:extLst>
          </p:cNvPr>
          <p:cNvGraphicFramePr>
            <a:graphicFrameLocks noChangeAspect="1"/>
          </p:cNvGraphicFramePr>
          <p:nvPr/>
        </p:nvGraphicFramePr>
        <p:xfrm>
          <a:off x="1835150" y="3860800"/>
          <a:ext cx="6480175" cy="676275"/>
        </p:xfrm>
        <a:graphic>
          <a:graphicData uri="http://schemas.openxmlformats.org/presentationml/2006/ole">
            <mc:AlternateContent xmlns:mc="http://schemas.openxmlformats.org/markup-compatibility/2006">
              <mc:Choice xmlns:v="urn:schemas-microsoft-com:vml" Requires="v">
                <p:oleObj name="公式" r:id="rId2" imgW="3276600" imgH="342900" progId="Equation.3">
                  <p:embed/>
                </p:oleObj>
              </mc:Choice>
              <mc:Fallback>
                <p:oleObj name="公式" r:id="rId2" imgW="3276600" imgH="342900" progId="Equation.3">
                  <p:embed/>
                  <p:pic>
                    <p:nvPicPr>
                      <p:cNvPr id="67588" name="Object 6">
                        <a:extLst>
                          <a:ext uri="{FF2B5EF4-FFF2-40B4-BE49-F238E27FC236}">
                            <a16:creationId xmlns:a16="http://schemas.microsoft.com/office/drawing/2014/main" id="{822C1853-0477-4EE9-9DFC-52F3454313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3860800"/>
                        <a:ext cx="6480175" cy="676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589" name="Object 5">
            <a:extLst>
              <a:ext uri="{FF2B5EF4-FFF2-40B4-BE49-F238E27FC236}">
                <a16:creationId xmlns:a16="http://schemas.microsoft.com/office/drawing/2014/main" id="{9054E02F-6BB2-41D7-B591-64FF9F68C34E}"/>
              </a:ext>
            </a:extLst>
          </p:cNvPr>
          <p:cNvGraphicFramePr>
            <a:graphicFrameLocks noChangeAspect="1"/>
          </p:cNvGraphicFramePr>
          <p:nvPr/>
        </p:nvGraphicFramePr>
        <p:xfrm>
          <a:off x="3346450" y="3068638"/>
          <a:ext cx="3024188" cy="639762"/>
        </p:xfrm>
        <a:graphic>
          <a:graphicData uri="http://schemas.openxmlformats.org/presentationml/2006/ole">
            <mc:AlternateContent xmlns:mc="http://schemas.openxmlformats.org/markup-compatibility/2006">
              <mc:Choice xmlns:v="urn:schemas-microsoft-com:vml" Requires="v">
                <p:oleObj name="公式" r:id="rId4" imgW="1714500" imgH="342900" progId="Equation.3">
                  <p:embed/>
                </p:oleObj>
              </mc:Choice>
              <mc:Fallback>
                <p:oleObj name="公式" r:id="rId4" imgW="1714500" imgH="342900" progId="Equation.3">
                  <p:embed/>
                  <p:pic>
                    <p:nvPicPr>
                      <p:cNvPr id="67589" name="Object 5">
                        <a:extLst>
                          <a:ext uri="{FF2B5EF4-FFF2-40B4-BE49-F238E27FC236}">
                            <a16:creationId xmlns:a16="http://schemas.microsoft.com/office/drawing/2014/main" id="{9054E02F-6BB2-41D7-B591-64FF9F68C3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6450" y="3068638"/>
                        <a:ext cx="3024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6A1CE81C-2615-4B59-A131-378E6591CA30}"/>
              </a:ext>
            </a:extLst>
          </p:cNvPr>
          <p:cNvSpPr>
            <a:spLocks noGrp="1" noChangeArrowheads="1"/>
          </p:cNvSpPr>
          <p:nvPr>
            <p:ph type="title"/>
          </p:nvPr>
        </p:nvSpPr>
        <p:spPr/>
        <p:txBody>
          <a:bodyPr/>
          <a:lstStyle/>
          <a:p>
            <a:pPr eaLnBrk="1" hangingPunct="1"/>
            <a:r>
              <a:rPr lang="zh-CN" altLang="en-US" b="1"/>
              <a:t>熵与计算语言学</a:t>
            </a:r>
          </a:p>
        </p:txBody>
      </p:sp>
      <p:sp>
        <p:nvSpPr>
          <p:cNvPr id="32" name="Rectangle 3">
            <a:extLst>
              <a:ext uri="{FF2B5EF4-FFF2-40B4-BE49-F238E27FC236}">
                <a16:creationId xmlns:a16="http://schemas.microsoft.com/office/drawing/2014/main" id="{B5DA938A-27F9-4942-BE03-01CC29C1C430}"/>
              </a:ext>
            </a:extLst>
          </p:cNvPr>
          <p:cNvSpPr txBox="1">
            <a:spLocks noChangeArrowheads="1"/>
          </p:cNvSpPr>
          <p:nvPr/>
        </p:nvSpPr>
        <p:spPr bwMode="auto">
          <a:xfrm>
            <a:off x="466725" y="1917700"/>
            <a:ext cx="8281988" cy="3743325"/>
          </a:xfrm>
          <a:prstGeom prst="rect">
            <a:avLst/>
          </a:prstGeom>
          <a:noFill/>
          <a:ln>
            <a:noFill/>
          </a:ln>
          <a:effectLst/>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defRPr/>
            </a:pPr>
            <a:r>
              <a:rPr lang="zh-CN" altLang="en-US" sz="2800"/>
              <a:t>熵是不确定性的量度。</a:t>
            </a:r>
          </a:p>
          <a:p>
            <a:pPr eaLnBrk="1" hangingPunct="1">
              <a:defRPr/>
            </a:pPr>
            <a:r>
              <a:rPr lang="zh-CN" altLang="en-US" sz="2800"/>
              <a:t>我们对事物了解得越多，熵就越小。</a:t>
            </a:r>
          </a:p>
          <a:p>
            <a:pPr eaLnBrk="1" hangingPunct="1">
              <a:defRPr/>
            </a:pPr>
            <a:r>
              <a:rPr lang="zh-CN" altLang="en-US" sz="2800"/>
              <a:t>一个语言模型越好，它越应该能描述更多的语言结构，因此它的熵应该越低。</a:t>
            </a:r>
          </a:p>
          <a:p>
            <a:pPr eaLnBrk="1" hangingPunct="1">
              <a:defRPr/>
            </a:pPr>
            <a:r>
              <a:rPr lang="zh-CN" altLang="en-US" sz="2800"/>
              <a:t>在计算语言学中，通常用熵度量语言模型的质量。</a:t>
            </a:r>
            <a:r>
              <a:rPr lang="zh-CN" altLang="en-US" sz="2800">
                <a:latin typeface="Times New Roman" panose="02020603050405020304" pitchFamily="18" charset="0"/>
              </a:rPr>
              <a:t>有时也可以用复杂</a:t>
            </a:r>
            <a:r>
              <a:rPr lang="en-US" altLang="zh-CN" sz="2800">
                <a:latin typeface="Times New Roman" panose="02020603050405020304" pitchFamily="18" charset="0"/>
              </a:rPr>
              <a:t>(</a:t>
            </a:r>
            <a:r>
              <a:rPr lang="zh-CN" altLang="en-US" sz="2800">
                <a:latin typeface="Times New Roman" panose="02020603050405020304" pitchFamily="18" charset="0"/>
              </a:rPr>
              <a:t>困惑</a:t>
            </a:r>
            <a:r>
              <a:rPr lang="en-US" altLang="zh-CN" sz="2800">
                <a:latin typeface="Times New Roman" panose="02020603050405020304" pitchFamily="18" charset="0"/>
              </a:rPr>
              <a:t>)</a:t>
            </a:r>
            <a:r>
              <a:rPr lang="zh-CN" altLang="en-US" sz="2800">
                <a:latin typeface="Times New Roman" panose="02020603050405020304" pitchFamily="18" charset="0"/>
              </a:rPr>
              <a:t>度（熵的变形）来评价语言模型。</a:t>
            </a:r>
            <a:r>
              <a:rPr lang="en-US" altLang="zh-CN" sz="2800">
                <a:latin typeface="Times New Roman" panose="02020603050405020304" pitchFamily="18" charset="0"/>
              </a:rPr>
              <a:t>(</a:t>
            </a:r>
            <a:r>
              <a:rPr lang="zh-CN" altLang="en-US" sz="2800">
                <a:latin typeface="Times New Roman" panose="02020603050405020304" pitchFamily="18" charset="0"/>
              </a:rPr>
              <a:t>见前面困惑度的定义</a:t>
            </a:r>
            <a:r>
              <a:rPr lang="en-US" altLang="zh-CN" sz="2800">
                <a:latin typeface="Times New Roman" panose="02020603050405020304" pitchFamily="18" charset="0"/>
              </a:rPr>
              <a:t>)</a:t>
            </a:r>
            <a:endParaRPr lang="zh-CN" altLang="en-US" sz="2800">
              <a:latin typeface="Times New Roman" panose="02020603050405020304" pitchFamily="18" charset="0"/>
            </a:endParaRPr>
          </a:p>
          <a:p>
            <a:pPr marL="0" indent="0" eaLnBrk="1" hangingPunct="1">
              <a:buFont typeface="Wingdings" panose="05000000000000000000" pitchFamily="2" charset="2"/>
              <a:buNone/>
              <a:defRPr/>
            </a:pPr>
            <a:endParaRPr lang="zh-CN" altLang="en-US" sz="2800" dirty="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Profile</Template>
  <TotalTime>2765</TotalTime>
  <Words>2857</Words>
  <Application>Microsoft Office PowerPoint</Application>
  <PresentationFormat>全屏显示(4:3)</PresentationFormat>
  <Paragraphs>338</Paragraphs>
  <Slides>63</Slides>
  <Notes>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5</vt:i4>
      </vt:variant>
      <vt:variant>
        <vt:lpstr>幻灯片标题</vt:lpstr>
      </vt:variant>
      <vt:variant>
        <vt:i4>63</vt:i4>
      </vt:variant>
    </vt:vector>
  </HeadingPairs>
  <TitlesOfParts>
    <vt:vector size="75" baseType="lpstr">
      <vt:lpstr>宋体</vt:lpstr>
      <vt:lpstr>Arial</vt:lpstr>
      <vt:lpstr>Calibri</vt:lpstr>
      <vt:lpstr>Times New Roman</vt:lpstr>
      <vt:lpstr>Verdana</vt:lpstr>
      <vt:lpstr>Wingdings</vt:lpstr>
      <vt:lpstr>Profile</vt:lpstr>
      <vt:lpstr>Equation</vt:lpstr>
      <vt:lpstr>公式</vt:lpstr>
      <vt:lpstr>Equation.3</vt:lpstr>
      <vt:lpstr>Microsoft Word Picture</vt:lpstr>
      <vt:lpstr>图片</vt:lpstr>
      <vt:lpstr>自然语言理解讲义</vt:lpstr>
      <vt:lpstr>内容提要</vt:lpstr>
      <vt:lpstr>概述：信源－信道模型</vt:lpstr>
      <vt:lpstr>概述：信源－信道模型</vt:lpstr>
      <vt:lpstr>概述：信源－信道模型的应用</vt:lpstr>
      <vt:lpstr>统计语言模型</vt:lpstr>
      <vt:lpstr>完美的语言模型</vt:lpstr>
      <vt:lpstr>一个例子</vt:lpstr>
      <vt:lpstr>统计语言模型：Markov链</vt:lpstr>
      <vt:lpstr>例子(二元语法Bigram,三元语法Trigram)</vt:lpstr>
      <vt:lpstr>N元语法(N-gram)模型</vt:lpstr>
      <vt:lpstr>参数训练</vt:lpstr>
      <vt:lpstr>N的选择：可靠性 vs. 辨别力</vt:lpstr>
      <vt:lpstr>N的选择：可靠性 vs. 辨别力</vt:lpstr>
      <vt:lpstr>N的选择</vt:lpstr>
      <vt:lpstr>统计语言模型小结</vt:lpstr>
      <vt:lpstr>统计语言模型小结</vt:lpstr>
      <vt:lpstr>统计语言模型小结</vt:lpstr>
      <vt:lpstr>N元语法(N-gram)应用: 音字转换</vt:lpstr>
      <vt:lpstr>N元语法(N-gram)应用: 音字转换</vt:lpstr>
      <vt:lpstr>N元语法(N-gram)应用: 音字转换</vt:lpstr>
      <vt:lpstr>N元语法(N-gram)应用: 中文分词</vt:lpstr>
      <vt:lpstr>N元语法(N-gram)应用: 中文分词</vt:lpstr>
      <vt:lpstr>N元语法(N-gram)应用: 中文分词</vt:lpstr>
      <vt:lpstr>模型训练：模型参数估计</vt:lpstr>
      <vt:lpstr>模型训练：模型参数估计</vt:lpstr>
      <vt:lpstr>模型训练：模型参数估计</vt:lpstr>
      <vt:lpstr>模型训练：模型参数估计</vt:lpstr>
      <vt:lpstr>模型训练：模型参数估计</vt:lpstr>
      <vt:lpstr>模型训练：模型参数估计</vt:lpstr>
      <vt:lpstr>零概率问题</vt:lpstr>
      <vt:lpstr>零概率问题</vt:lpstr>
      <vt:lpstr>数据平滑</vt:lpstr>
      <vt:lpstr>数据平滑</vt:lpstr>
      <vt:lpstr>数据平滑</vt:lpstr>
      <vt:lpstr>数据平滑：加1平滑</vt:lpstr>
      <vt:lpstr>数据平滑：加1平滑</vt:lpstr>
      <vt:lpstr>数据平滑：加1平滑</vt:lpstr>
      <vt:lpstr>数据平滑：加1平滑</vt:lpstr>
      <vt:lpstr>数据平滑：加1平滑</vt:lpstr>
      <vt:lpstr>数据平滑：减值法/折扣法</vt:lpstr>
      <vt:lpstr>数据平滑： Good-Turing估计</vt:lpstr>
      <vt:lpstr>数据平滑：Good-Turing估计</vt:lpstr>
      <vt:lpstr>数据平滑：线性插值平滑 (Linear Interpolation)</vt:lpstr>
      <vt:lpstr>例子：二元语法(Bigram)的线性插值</vt:lpstr>
      <vt:lpstr>数据平滑：回退式数据平滑</vt:lpstr>
      <vt:lpstr>数据平滑的效果</vt:lpstr>
      <vt:lpstr>现有主要语言模型</vt:lpstr>
      <vt:lpstr>现有主要语言模型</vt:lpstr>
      <vt:lpstr>现有主要语言模型</vt:lpstr>
      <vt:lpstr>N-pos模型：例子</vt:lpstr>
      <vt:lpstr>N-pos模型的意义</vt:lpstr>
      <vt:lpstr>N-POS模型构造方法</vt:lpstr>
      <vt:lpstr>N-gram与N-POS比较</vt:lpstr>
      <vt:lpstr>动态、自适应、基于缓存的语言模型</vt:lpstr>
      <vt:lpstr>动态、自适应、基于缓存的语言模型</vt:lpstr>
      <vt:lpstr>其他语言模型</vt:lpstr>
      <vt:lpstr>信息论</vt:lpstr>
      <vt:lpstr>信息定义</vt:lpstr>
      <vt:lpstr>信息测度</vt:lpstr>
      <vt:lpstr>自信息：事件不确定性的度量</vt:lpstr>
      <vt:lpstr>熵：随机变量的不确定性度量</vt:lpstr>
      <vt:lpstr>熵与计算语言学</vt:lpstr>
    </vt:vector>
  </TitlesOfParts>
  <Company>ustc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自然语言理解讲义</dc:title>
  <dc:creator>liu</dc:creator>
  <cp:lastModifiedBy>许 荣仁</cp:lastModifiedBy>
  <cp:revision>81</cp:revision>
  <cp:lastPrinted>2022-06-05T13:56:20Z</cp:lastPrinted>
  <dcterms:created xsi:type="dcterms:W3CDTF">2009-02-25T10:35:27Z</dcterms:created>
  <dcterms:modified xsi:type="dcterms:W3CDTF">2022-06-05T14:02:27Z</dcterms:modified>
</cp:coreProperties>
</file>