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heme/themeOverride5.xml" ContentType="application/vnd.openxmlformats-officedocument.themeOverr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6.xml" ContentType="application/vnd.openxmlformats-officedocument.themeOverr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0" r:id="rId2"/>
  </p:sldMasterIdLst>
  <p:notesMasterIdLst>
    <p:notesMasterId r:id="rId23"/>
  </p:notesMasterIdLst>
  <p:sldIdLst>
    <p:sldId id="256" r:id="rId3"/>
    <p:sldId id="258" r:id="rId4"/>
    <p:sldId id="257" r:id="rId5"/>
    <p:sldId id="259" r:id="rId6"/>
    <p:sldId id="450" r:id="rId7"/>
    <p:sldId id="307" r:id="rId8"/>
    <p:sldId id="445" r:id="rId9"/>
    <p:sldId id="453" r:id="rId10"/>
    <p:sldId id="446" r:id="rId11"/>
    <p:sldId id="454" r:id="rId12"/>
    <p:sldId id="458" r:id="rId13"/>
    <p:sldId id="459" r:id="rId14"/>
    <p:sldId id="461" r:id="rId15"/>
    <p:sldId id="462" r:id="rId16"/>
    <p:sldId id="465" r:id="rId17"/>
    <p:sldId id="467" r:id="rId18"/>
    <p:sldId id="466" r:id="rId19"/>
    <p:sldId id="448" r:id="rId20"/>
    <p:sldId id="456" r:id="rId21"/>
    <p:sldId id="322"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D7D"/>
    <a:srgbClr val="FFFFFF"/>
    <a:srgbClr val="05D988"/>
    <a:srgbClr val="1A3172"/>
    <a:srgbClr val="FF9C00"/>
    <a:srgbClr val="FECB30"/>
    <a:srgbClr val="B23AF9"/>
    <a:srgbClr val="6F42FF"/>
    <a:srgbClr val="2AA1FF"/>
    <a:srgbClr val="1CA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9731B5-576C-4140-85D6-01AA32392DA9}" v="1626" dt="2022-12-13T03:01:16.926"/>
    <p1510:client id="{B68C29FA-DFFA-4C68-871C-DD516C7EB28E}" v="6" dt="2022-12-13T01:42:57.2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许 荣仁" userId="a51c77e00fced653" providerId="LiveId" clId="{B68C29FA-DFFA-4C68-871C-DD516C7EB28E}"/>
    <pc:docChg chg="undo custSel modSld sldOrd">
      <pc:chgData name="许 荣仁" userId="a51c77e00fced653" providerId="LiveId" clId="{B68C29FA-DFFA-4C68-871C-DD516C7EB28E}" dt="2022-12-13T01:42:57.240" v="2942" actId="22"/>
      <pc:docMkLst>
        <pc:docMk/>
      </pc:docMkLst>
      <pc:sldChg chg="addSp delSp modSp mod delAnim modAnim modNotesTx">
        <pc:chgData name="许 荣仁" userId="a51c77e00fced653" providerId="LiveId" clId="{B68C29FA-DFFA-4C68-871C-DD516C7EB28E}" dt="2022-12-12T14:43:07.675" v="2939"/>
        <pc:sldMkLst>
          <pc:docMk/>
          <pc:sldMk cId="0" sldId="307"/>
        </pc:sldMkLst>
        <pc:spChg chg="add del mod">
          <ac:chgData name="许 荣仁" userId="a51c77e00fced653" providerId="LiveId" clId="{B68C29FA-DFFA-4C68-871C-DD516C7EB28E}" dt="2022-12-12T14:43:07.669" v="2938"/>
          <ac:spMkLst>
            <pc:docMk/>
            <pc:sldMk cId="0" sldId="307"/>
            <ac:spMk id="12" creationId="{7094AF20-A763-481D-840E-B2C10B1F9B1F}"/>
          </ac:spMkLst>
        </pc:spChg>
        <pc:spChg chg="mod">
          <ac:chgData name="许 荣仁" userId="a51c77e00fced653" providerId="LiveId" clId="{B68C29FA-DFFA-4C68-871C-DD516C7EB28E}" dt="2022-12-11T12:31:14.613" v="2913" actId="1076"/>
          <ac:spMkLst>
            <pc:docMk/>
            <pc:sldMk cId="0" sldId="307"/>
            <ac:spMk id="13" creationId="{CB3D9788-EC16-43D0-AEDB-35FF095EE949}"/>
          </ac:spMkLst>
        </pc:spChg>
        <pc:spChg chg="add mod">
          <ac:chgData name="许 荣仁" userId="a51c77e00fced653" providerId="LiveId" clId="{B68C29FA-DFFA-4C68-871C-DD516C7EB28E}" dt="2022-12-12T14:43:07.675" v="2939"/>
          <ac:spMkLst>
            <pc:docMk/>
            <pc:sldMk cId="0" sldId="307"/>
            <ac:spMk id="14" creationId="{AA7C291B-812A-41AE-B4AF-2511AF0AD786}"/>
          </ac:spMkLst>
        </pc:spChg>
        <pc:spChg chg="del">
          <ac:chgData name="许 荣仁" userId="a51c77e00fced653" providerId="LiveId" clId="{B68C29FA-DFFA-4C68-871C-DD516C7EB28E}" dt="2022-12-11T08:58:01.614" v="372" actId="478"/>
          <ac:spMkLst>
            <pc:docMk/>
            <pc:sldMk cId="0" sldId="307"/>
            <ac:spMk id="23" creationId="{FF81CEC8-3249-45BD-890E-35A0BD5273BA}"/>
          </ac:spMkLst>
        </pc:spChg>
        <pc:spChg chg="add del">
          <ac:chgData name="许 荣仁" userId="a51c77e00fced653" providerId="LiveId" clId="{B68C29FA-DFFA-4C68-871C-DD516C7EB28E}" dt="2022-12-11T09:04:12.112" v="390" actId="22"/>
          <ac:spMkLst>
            <pc:docMk/>
            <pc:sldMk cId="0" sldId="307"/>
            <ac:spMk id="29" creationId="{B4C3303C-24B1-462E-839B-8326E8288225}"/>
          </ac:spMkLst>
        </pc:spChg>
        <pc:grpChg chg="add del mod">
          <ac:chgData name="许 荣仁" userId="a51c77e00fced653" providerId="LiveId" clId="{B68C29FA-DFFA-4C68-871C-DD516C7EB28E}" dt="2022-12-11T12:27:30.444" v="2880" actId="165"/>
          <ac:grpSpMkLst>
            <pc:docMk/>
            <pc:sldMk cId="0" sldId="307"/>
            <ac:grpSpMk id="25" creationId="{1F93153C-69F1-4542-80A0-8CDB6A62034A}"/>
          </ac:grpSpMkLst>
        </pc:grpChg>
        <pc:grpChg chg="add mod">
          <ac:chgData name="许 荣仁" userId="a51c77e00fced653" providerId="LiveId" clId="{B68C29FA-DFFA-4C68-871C-DD516C7EB28E}" dt="2022-12-11T12:34:08.531" v="2936" actId="164"/>
          <ac:grpSpMkLst>
            <pc:docMk/>
            <pc:sldMk cId="0" sldId="307"/>
            <ac:grpSpMk id="26" creationId="{F3641801-E543-4D33-B27E-94A21AC37D06}"/>
          </ac:grpSpMkLst>
        </pc:grpChg>
        <pc:picChg chg="del">
          <ac:chgData name="许 荣仁" userId="a51c77e00fced653" providerId="LiveId" clId="{B68C29FA-DFFA-4C68-871C-DD516C7EB28E}" dt="2022-12-11T08:58:01.614" v="372" actId="478"/>
          <ac:picMkLst>
            <pc:docMk/>
            <pc:sldMk cId="0" sldId="307"/>
            <ac:picMk id="12" creationId="{26147194-871A-473C-9138-9877885010D6}"/>
          </ac:picMkLst>
        </pc:picChg>
        <pc:picChg chg="del">
          <ac:chgData name="许 荣仁" userId="a51c77e00fced653" providerId="LiveId" clId="{B68C29FA-DFFA-4C68-871C-DD516C7EB28E}" dt="2022-12-11T08:58:01.614" v="372" actId="478"/>
          <ac:picMkLst>
            <pc:docMk/>
            <pc:sldMk cId="0" sldId="307"/>
            <ac:picMk id="15" creationId="{F832A0C0-07E3-4D77-84F2-F37CF8CB23CB}"/>
          </ac:picMkLst>
        </pc:picChg>
        <pc:picChg chg="add mod topLvl modCrop">
          <ac:chgData name="许 荣仁" userId="a51c77e00fced653" providerId="LiveId" clId="{B68C29FA-DFFA-4C68-871C-DD516C7EB28E}" dt="2022-12-11T12:34:08.531" v="2936" actId="164"/>
          <ac:picMkLst>
            <pc:docMk/>
            <pc:sldMk cId="0" sldId="307"/>
            <ac:picMk id="24" creationId="{BB13A654-D40F-4CA5-BA30-CCF652790173}"/>
          </ac:picMkLst>
        </pc:picChg>
        <pc:picChg chg="add del mod topLvl">
          <ac:chgData name="许 荣仁" userId="a51c77e00fced653" providerId="LiveId" clId="{B68C29FA-DFFA-4C68-871C-DD516C7EB28E}" dt="2022-12-11T12:27:33.370" v="2881" actId="478"/>
          <ac:picMkLst>
            <pc:docMk/>
            <pc:sldMk cId="0" sldId="307"/>
            <ac:picMk id="1026" creationId="{83AC8A46-4FC0-4676-A089-3BCE26EF900C}"/>
          </ac:picMkLst>
        </pc:picChg>
        <pc:picChg chg="add del mod topLvl">
          <ac:chgData name="许 荣仁" userId="a51c77e00fced653" providerId="LiveId" clId="{B68C29FA-DFFA-4C68-871C-DD516C7EB28E}" dt="2022-12-11T12:30:58.691" v="2907" actId="478"/>
          <ac:picMkLst>
            <pc:docMk/>
            <pc:sldMk cId="0" sldId="307"/>
            <ac:picMk id="1028" creationId="{003B06D4-D49C-4972-AEEC-3D68A876B85D}"/>
          </ac:picMkLst>
        </pc:picChg>
        <pc:picChg chg="add del">
          <ac:chgData name="许 荣仁" userId="a51c77e00fced653" providerId="LiveId" clId="{B68C29FA-DFFA-4C68-871C-DD516C7EB28E}" dt="2022-12-11T09:03:56.814" v="388"/>
          <ac:picMkLst>
            <pc:docMk/>
            <pc:sldMk cId="0" sldId="307"/>
            <ac:picMk id="1030" creationId="{1833CBBC-8184-4C8A-B5F8-9A6B8F17158D}"/>
          </ac:picMkLst>
        </pc:picChg>
        <pc:picChg chg="add mod">
          <ac:chgData name="许 荣仁" userId="a51c77e00fced653" providerId="LiveId" clId="{B68C29FA-DFFA-4C68-871C-DD516C7EB28E}" dt="2022-12-11T12:34:08.531" v="2936" actId="164"/>
          <ac:picMkLst>
            <pc:docMk/>
            <pc:sldMk cId="0" sldId="307"/>
            <ac:picMk id="1032" creationId="{D96DE90E-4ECE-4267-8439-585946657D78}"/>
          </ac:picMkLst>
        </pc:picChg>
        <pc:picChg chg="add mod">
          <ac:chgData name="许 荣仁" userId="a51c77e00fced653" providerId="LiveId" clId="{B68C29FA-DFFA-4C68-871C-DD516C7EB28E}" dt="2022-12-11T12:34:08.531" v="2936" actId="164"/>
          <ac:picMkLst>
            <pc:docMk/>
            <pc:sldMk cId="0" sldId="307"/>
            <ac:picMk id="1034" creationId="{2455D131-4C84-431C-A129-B3FF94C4C99D}"/>
          </ac:picMkLst>
        </pc:picChg>
      </pc:sldChg>
      <pc:sldChg chg="delSp mod">
        <pc:chgData name="许 荣仁" userId="a51c77e00fced653" providerId="LiveId" clId="{B68C29FA-DFFA-4C68-871C-DD516C7EB28E}" dt="2022-12-12T14:43:11.417" v="2940" actId="478"/>
        <pc:sldMkLst>
          <pc:docMk/>
          <pc:sldMk cId="0" sldId="445"/>
        </pc:sldMkLst>
        <pc:spChg chg="del">
          <ac:chgData name="许 荣仁" userId="a51c77e00fced653" providerId="LiveId" clId="{B68C29FA-DFFA-4C68-871C-DD516C7EB28E}" dt="2022-12-12T14:43:11.417" v="2940" actId="478"/>
          <ac:spMkLst>
            <pc:docMk/>
            <pc:sldMk cId="0" sldId="445"/>
            <ac:spMk id="5" creationId="{27236DB5-0D28-43AA-9C47-5D18D38C8BF9}"/>
          </ac:spMkLst>
        </pc:spChg>
      </pc:sldChg>
      <pc:sldChg chg="delSp mod">
        <pc:chgData name="许 荣仁" userId="a51c77e00fced653" providerId="LiveId" clId="{B68C29FA-DFFA-4C68-871C-DD516C7EB28E}" dt="2022-12-12T14:45:22.144" v="2941" actId="478"/>
        <pc:sldMkLst>
          <pc:docMk/>
          <pc:sldMk cId="0" sldId="448"/>
        </pc:sldMkLst>
        <pc:spChg chg="del">
          <ac:chgData name="许 荣仁" userId="a51c77e00fced653" providerId="LiveId" clId="{B68C29FA-DFFA-4C68-871C-DD516C7EB28E}" dt="2022-12-12T14:45:22.144" v="2941" actId="478"/>
          <ac:spMkLst>
            <pc:docMk/>
            <pc:sldMk cId="0" sldId="448"/>
            <ac:spMk id="5" creationId="{47F7E175-B110-4AD3-A448-0FA04BD90DFA}"/>
          </ac:spMkLst>
        </pc:spChg>
      </pc:sldChg>
      <pc:sldChg chg="modSp modAnim modNotesTx">
        <pc:chgData name="许 荣仁" userId="a51c77e00fced653" providerId="LiveId" clId="{B68C29FA-DFFA-4C68-871C-DD516C7EB28E}" dt="2022-12-11T09:24:38.559" v="1108" actId="20577"/>
        <pc:sldMkLst>
          <pc:docMk/>
          <pc:sldMk cId="0" sldId="453"/>
        </pc:sldMkLst>
        <pc:spChg chg="mod">
          <ac:chgData name="许 荣仁" userId="a51c77e00fced653" providerId="LiveId" clId="{B68C29FA-DFFA-4C68-871C-DD516C7EB28E}" dt="2022-12-11T09:24:38.559" v="1108" actId="20577"/>
          <ac:spMkLst>
            <pc:docMk/>
            <pc:sldMk cId="0" sldId="453"/>
            <ac:spMk id="9" creationId="{00000000-0000-0000-0000-000000000000}"/>
          </ac:spMkLst>
        </pc:spChg>
      </pc:sldChg>
      <pc:sldChg chg="addSp delSp modSp mod modNotesTx">
        <pc:chgData name="许 荣仁" userId="a51c77e00fced653" providerId="LiveId" clId="{B68C29FA-DFFA-4C68-871C-DD516C7EB28E}" dt="2022-12-13T01:42:57.240" v="2942" actId="22"/>
        <pc:sldMkLst>
          <pc:docMk/>
          <pc:sldMk cId="0" sldId="454"/>
        </pc:sldMkLst>
        <pc:picChg chg="add">
          <ac:chgData name="许 荣仁" userId="a51c77e00fced653" providerId="LiveId" clId="{B68C29FA-DFFA-4C68-871C-DD516C7EB28E}" dt="2022-12-13T01:42:57.240" v="2942" actId="22"/>
          <ac:picMkLst>
            <pc:docMk/>
            <pc:sldMk cId="0" sldId="454"/>
            <ac:picMk id="4" creationId="{367B4DEE-E713-4EB2-A4A4-5314C88B3715}"/>
          </ac:picMkLst>
        </pc:picChg>
        <pc:picChg chg="del">
          <ac:chgData name="许 荣仁" userId="a51c77e00fced653" providerId="LiveId" clId="{B68C29FA-DFFA-4C68-871C-DD516C7EB28E}" dt="2022-12-11T08:46:39.058" v="368" actId="478"/>
          <ac:picMkLst>
            <pc:docMk/>
            <pc:sldMk cId="0" sldId="454"/>
            <ac:picMk id="8" creationId="{24885230-C507-44E6-B3BC-EC7EA82C4B69}"/>
          </ac:picMkLst>
        </pc:picChg>
        <pc:picChg chg="add del mod">
          <ac:chgData name="许 荣仁" userId="a51c77e00fced653" providerId="LiveId" clId="{B68C29FA-DFFA-4C68-871C-DD516C7EB28E}" dt="2022-12-11T11:48:00.078" v="2272" actId="478"/>
          <ac:picMkLst>
            <pc:docMk/>
            <pc:sldMk cId="0" sldId="454"/>
            <ac:picMk id="13" creationId="{DCE3DDB3-4847-481A-ABB3-2B1CD6311B31}"/>
          </ac:picMkLst>
        </pc:picChg>
        <pc:picChg chg="add mod">
          <ac:chgData name="许 荣仁" userId="a51c77e00fced653" providerId="LiveId" clId="{B68C29FA-DFFA-4C68-871C-DD516C7EB28E}" dt="2022-12-11T11:48:05.307" v="2275" actId="1076"/>
          <ac:picMkLst>
            <pc:docMk/>
            <pc:sldMk cId="0" sldId="454"/>
            <ac:picMk id="15" creationId="{0F603F77-9570-458F-B2EB-411640C5C33A}"/>
          </ac:picMkLst>
        </pc:picChg>
      </pc:sldChg>
      <pc:sldChg chg="modNotesTx">
        <pc:chgData name="许 荣仁" userId="a51c77e00fced653" providerId="LiveId" clId="{B68C29FA-DFFA-4C68-871C-DD516C7EB28E}" dt="2022-12-11T10:56:47.585" v="1348" actId="20577"/>
        <pc:sldMkLst>
          <pc:docMk/>
          <pc:sldMk cId="0" sldId="458"/>
        </pc:sldMkLst>
      </pc:sldChg>
      <pc:sldChg chg="modSp mod modNotesTx">
        <pc:chgData name="许 荣仁" userId="a51c77e00fced653" providerId="LiveId" clId="{B68C29FA-DFFA-4C68-871C-DD516C7EB28E}" dt="2022-12-11T11:42:33.910" v="2269" actId="20577"/>
        <pc:sldMkLst>
          <pc:docMk/>
          <pc:sldMk cId="0" sldId="459"/>
        </pc:sldMkLst>
        <pc:spChg chg="mod">
          <ac:chgData name="许 荣仁" userId="a51c77e00fced653" providerId="LiveId" clId="{B68C29FA-DFFA-4C68-871C-DD516C7EB28E}" dt="2022-12-11T11:01:10.457" v="1475" actId="20577"/>
          <ac:spMkLst>
            <pc:docMk/>
            <pc:sldMk cId="0" sldId="459"/>
            <ac:spMk id="2" creationId="{00000000-0000-0000-0000-000000000000}"/>
          </ac:spMkLst>
        </pc:spChg>
      </pc:sldChg>
      <pc:sldChg chg="ord modNotesTx">
        <pc:chgData name="许 荣仁" userId="a51c77e00fced653" providerId="LiveId" clId="{B68C29FA-DFFA-4C68-871C-DD516C7EB28E}" dt="2022-12-11T11:46:56.614" v="2271"/>
        <pc:sldMkLst>
          <pc:docMk/>
          <pc:sldMk cId="0" sldId="461"/>
        </pc:sldMkLst>
      </pc:sldChg>
      <pc:sldChg chg="modSp mod">
        <pc:chgData name="许 荣仁" userId="a51c77e00fced653" providerId="LiveId" clId="{B68C29FA-DFFA-4C68-871C-DD516C7EB28E}" dt="2022-12-11T12:17:31.635" v="2879" actId="20577"/>
        <pc:sldMkLst>
          <pc:docMk/>
          <pc:sldMk cId="0" sldId="465"/>
        </pc:sldMkLst>
        <pc:spChg chg="mod">
          <ac:chgData name="许 荣仁" userId="a51c77e00fced653" providerId="LiveId" clId="{B68C29FA-DFFA-4C68-871C-DD516C7EB28E}" dt="2022-12-11T08:42:12.227" v="264" actId="20577"/>
          <ac:spMkLst>
            <pc:docMk/>
            <pc:sldMk cId="0" sldId="465"/>
            <ac:spMk id="4" creationId="{00000000-0000-0000-0000-000000000000}"/>
          </ac:spMkLst>
        </pc:spChg>
        <pc:spChg chg="mod">
          <ac:chgData name="许 荣仁" userId="a51c77e00fced653" providerId="LiveId" clId="{B68C29FA-DFFA-4C68-871C-DD516C7EB28E}" dt="2022-12-11T08:44:02.469" v="361" actId="20577"/>
          <ac:spMkLst>
            <pc:docMk/>
            <pc:sldMk cId="0" sldId="465"/>
            <ac:spMk id="11" creationId="{00000000-0000-0000-0000-000000000000}"/>
          </ac:spMkLst>
        </pc:spChg>
        <pc:spChg chg="mod">
          <ac:chgData name="许 荣仁" userId="a51c77e00fced653" providerId="LiveId" clId="{B68C29FA-DFFA-4C68-871C-DD516C7EB28E}" dt="2022-12-11T12:17:31.635" v="2879" actId="20577"/>
          <ac:spMkLst>
            <pc:docMk/>
            <pc:sldMk cId="0" sldId="465"/>
            <ac:spMk id="12" creationId="{00000000-0000-0000-0000-000000000000}"/>
          </ac:spMkLst>
        </pc:spChg>
      </pc:sldChg>
      <pc:sldChg chg="modSp mod">
        <pc:chgData name="许 荣仁" userId="a51c77e00fced653" providerId="LiveId" clId="{B68C29FA-DFFA-4C68-871C-DD516C7EB28E}" dt="2022-12-11T12:15:17.898" v="2834" actId="20577"/>
        <pc:sldMkLst>
          <pc:docMk/>
          <pc:sldMk cId="0" sldId="466"/>
        </pc:sldMkLst>
        <pc:spChg chg="mod">
          <ac:chgData name="许 荣仁" userId="a51c77e00fced653" providerId="LiveId" clId="{B68C29FA-DFFA-4C68-871C-DD516C7EB28E}" dt="2022-12-11T12:10:40.234" v="2560" actId="20577"/>
          <ac:spMkLst>
            <pc:docMk/>
            <pc:sldMk cId="0" sldId="466"/>
            <ac:spMk id="4" creationId="{00000000-0000-0000-0000-000000000000}"/>
          </ac:spMkLst>
        </pc:spChg>
        <pc:spChg chg="mod">
          <ac:chgData name="许 荣仁" userId="a51c77e00fced653" providerId="LiveId" clId="{B68C29FA-DFFA-4C68-871C-DD516C7EB28E}" dt="2022-12-11T12:15:17.898" v="2834" actId="20577"/>
          <ac:spMkLst>
            <pc:docMk/>
            <pc:sldMk cId="0" sldId="466"/>
            <ac:spMk id="11" creationId="{00000000-0000-0000-0000-000000000000}"/>
          </ac:spMkLst>
        </pc:spChg>
        <pc:spChg chg="mod">
          <ac:chgData name="许 荣仁" userId="a51c77e00fced653" providerId="LiveId" clId="{B68C29FA-DFFA-4C68-871C-DD516C7EB28E}" dt="2022-12-11T12:14:03.170" v="2783" actId="20577"/>
          <ac:spMkLst>
            <pc:docMk/>
            <pc:sldMk cId="0" sldId="466"/>
            <ac:spMk id="12" creationId="{00000000-0000-0000-0000-000000000000}"/>
          </ac:spMkLst>
        </pc:spChg>
      </pc:sldChg>
    </pc:docChg>
  </pc:docChgLst>
  <pc:docChgLst>
    <pc:chgData name="Xuu Rongen" userId="a51c77e00fced653" providerId="LiveId" clId="{289731B5-576C-4140-85D6-01AA32392DA9}"/>
    <pc:docChg chg="undo custSel modSld">
      <pc:chgData name="Xuu Rongen" userId="a51c77e00fced653" providerId="LiveId" clId="{289731B5-576C-4140-85D6-01AA32392DA9}" dt="2022-12-13T03:01:16.926" v="2440"/>
      <pc:docMkLst>
        <pc:docMk/>
      </pc:docMkLst>
      <pc:sldChg chg="modTransition">
        <pc:chgData name="Xuu Rongen" userId="a51c77e00fced653" providerId="LiveId" clId="{289731B5-576C-4140-85D6-01AA32392DA9}" dt="2022-12-13T02:44:08.611" v="2438"/>
        <pc:sldMkLst>
          <pc:docMk/>
          <pc:sldMk cId="0" sldId="256"/>
        </pc:sldMkLst>
      </pc:sldChg>
      <pc:sldChg chg="delSp mod modTransition">
        <pc:chgData name="Xuu Rongen" userId="a51c77e00fced653" providerId="LiveId" clId="{289731B5-576C-4140-85D6-01AA32392DA9}" dt="2022-12-13T02:44:08.611" v="2438"/>
        <pc:sldMkLst>
          <pc:docMk/>
          <pc:sldMk cId="0" sldId="257"/>
        </pc:sldMkLst>
        <pc:spChg chg="del">
          <ac:chgData name="Xuu Rongen" userId="a51c77e00fced653" providerId="LiveId" clId="{289731B5-576C-4140-85D6-01AA32392DA9}" dt="2022-12-13T00:29:29.254" v="2059" actId="478"/>
          <ac:spMkLst>
            <pc:docMk/>
            <pc:sldMk cId="0" sldId="257"/>
            <ac:spMk id="5" creationId="{E82B8212-3CED-4D39-9E51-C39DB209FA76}"/>
          </ac:spMkLst>
        </pc:spChg>
      </pc:sldChg>
      <pc:sldChg chg="delSp mod modTransition">
        <pc:chgData name="Xuu Rongen" userId="a51c77e00fced653" providerId="LiveId" clId="{289731B5-576C-4140-85D6-01AA32392DA9}" dt="2022-12-13T02:44:08.611" v="2438"/>
        <pc:sldMkLst>
          <pc:docMk/>
          <pc:sldMk cId="0" sldId="258"/>
        </pc:sldMkLst>
        <pc:spChg chg="del">
          <ac:chgData name="Xuu Rongen" userId="a51c77e00fced653" providerId="LiveId" clId="{289731B5-576C-4140-85D6-01AA32392DA9}" dt="2022-12-13T00:29:42.999" v="2060" actId="478"/>
          <ac:spMkLst>
            <pc:docMk/>
            <pc:sldMk cId="0" sldId="258"/>
            <ac:spMk id="5" creationId="{6CC53154-CE73-41E8-9D9C-AE5E705A18F6}"/>
          </ac:spMkLst>
        </pc:spChg>
      </pc:sldChg>
      <pc:sldChg chg="addSp modSp modTransition modNotesTx">
        <pc:chgData name="Xuu Rongen" userId="a51c77e00fced653" providerId="LiveId" clId="{289731B5-576C-4140-85D6-01AA32392DA9}" dt="2022-12-13T02:44:08.611" v="2438"/>
        <pc:sldMkLst>
          <pc:docMk/>
          <pc:sldMk cId="829349779" sldId="259"/>
        </pc:sldMkLst>
        <pc:spChg chg="add mod">
          <ac:chgData name="Xuu Rongen" userId="a51c77e00fced653" providerId="LiveId" clId="{289731B5-576C-4140-85D6-01AA32392DA9}" dt="2022-12-13T01:07:34.661" v="2229"/>
          <ac:spMkLst>
            <pc:docMk/>
            <pc:sldMk cId="829349779" sldId="259"/>
            <ac:spMk id="2" creationId="{434EE923-0117-C644-0922-40E0B9BD2755}"/>
          </ac:spMkLst>
        </pc:spChg>
      </pc:sldChg>
      <pc:sldChg chg="addSp modSp mod modTransition modAnim modNotesTx">
        <pc:chgData name="Xuu Rongen" userId="a51c77e00fced653" providerId="LiveId" clId="{289731B5-576C-4140-85D6-01AA32392DA9}" dt="2022-12-13T03:01:16.926" v="2440"/>
        <pc:sldMkLst>
          <pc:docMk/>
          <pc:sldMk cId="0" sldId="307"/>
        </pc:sldMkLst>
        <pc:spChg chg="mod">
          <ac:chgData name="Xuu Rongen" userId="a51c77e00fced653" providerId="LiveId" clId="{289731B5-576C-4140-85D6-01AA32392DA9}" dt="2022-12-12T13:17:04.650" v="1223" actId="164"/>
          <ac:spMkLst>
            <pc:docMk/>
            <pc:sldMk cId="0" sldId="307"/>
            <ac:spMk id="7" creationId="{B89A11AA-45FA-4533-A746-B3E46C826239}"/>
          </ac:spMkLst>
        </pc:spChg>
        <pc:spChg chg="mod">
          <ac:chgData name="Xuu Rongen" userId="a51c77e00fced653" providerId="LiveId" clId="{289731B5-576C-4140-85D6-01AA32392DA9}" dt="2022-12-12T13:17:04.650" v="1223" actId="164"/>
          <ac:spMkLst>
            <pc:docMk/>
            <pc:sldMk cId="0" sldId="307"/>
            <ac:spMk id="9" creationId="{EA65382F-1BCF-438A-B27D-BAB89AFA933A}"/>
          </ac:spMkLst>
        </pc:spChg>
        <pc:spChg chg="mod">
          <ac:chgData name="Xuu Rongen" userId="a51c77e00fced653" providerId="LiveId" clId="{289731B5-576C-4140-85D6-01AA32392DA9}" dt="2022-12-12T13:27:30.735" v="1298" actId="20577"/>
          <ac:spMkLst>
            <pc:docMk/>
            <pc:sldMk cId="0" sldId="307"/>
            <ac:spMk id="13" creationId="{CB3D9788-EC16-43D0-AEDB-35FF095EE949}"/>
          </ac:spMkLst>
        </pc:spChg>
        <pc:grpChg chg="add mod">
          <ac:chgData name="Xuu Rongen" userId="a51c77e00fced653" providerId="LiveId" clId="{289731B5-576C-4140-85D6-01AA32392DA9}" dt="2022-12-12T13:27:22.352" v="1295" actId="1037"/>
          <ac:grpSpMkLst>
            <pc:docMk/>
            <pc:sldMk cId="0" sldId="307"/>
            <ac:grpSpMk id="6" creationId="{39445A21-1070-1F3D-AEC1-6E0F396946FC}"/>
          </ac:grpSpMkLst>
        </pc:grpChg>
        <pc:grpChg chg="mod">
          <ac:chgData name="Xuu Rongen" userId="a51c77e00fced653" providerId="LiveId" clId="{289731B5-576C-4140-85D6-01AA32392DA9}" dt="2022-12-13T02:06:19.737" v="2383" actId="1035"/>
          <ac:grpSpMkLst>
            <pc:docMk/>
            <pc:sldMk cId="0" sldId="307"/>
            <ac:grpSpMk id="26" creationId="{F3641801-E543-4D33-B27E-94A21AC37D06}"/>
          </ac:grpSpMkLst>
        </pc:grpChg>
        <pc:picChg chg="add mod">
          <ac:chgData name="Xuu Rongen" userId="a51c77e00fced653" providerId="LiveId" clId="{289731B5-576C-4140-85D6-01AA32392DA9}" dt="2022-12-13T02:06:35.526" v="2385" actId="14100"/>
          <ac:picMkLst>
            <pc:docMk/>
            <pc:sldMk cId="0" sldId="307"/>
            <ac:picMk id="8" creationId="{D89919EF-67B2-6679-E575-5B0008E94E2B}"/>
          </ac:picMkLst>
        </pc:picChg>
        <pc:picChg chg="mod">
          <ac:chgData name="Xuu Rongen" userId="a51c77e00fced653" providerId="LiveId" clId="{289731B5-576C-4140-85D6-01AA32392DA9}" dt="2022-12-13T02:06:19.737" v="2383" actId="1035"/>
          <ac:picMkLst>
            <pc:docMk/>
            <pc:sldMk cId="0" sldId="307"/>
            <ac:picMk id="24" creationId="{BB13A654-D40F-4CA5-BA30-CCF652790173}"/>
          </ac:picMkLst>
        </pc:picChg>
        <pc:picChg chg="mod">
          <ac:chgData name="Xuu Rongen" userId="a51c77e00fced653" providerId="LiveId" clId="{289731B5-576C-4140-85D6-01AA32392DA9}" dt="2022-12-13T02:06:19.737" v="2383" actId="1035"/>
          <ac:picMkLst>
            <pc:docMk/>
            <pc:sldMk cId="0" sldId="307"/>
            <ac:picMk id="1032" creationId="{D96DE90E-4ECE-4267-8439-585946657D78}"/>
          </ac:picMkLst>
        </pc:picChg>
        <pc:picChg chg="mod">
          <ac:chgData name="Xuu Rongen" userId="a51c77e00fced653" providerId="LiveId" clId="{289731B5-576C-4140-85D6-01AA32392DA9}" dt="2022-12-13T02:06:19.737" v="2383" actId="1035"/>
          <ac:picMkLst>
            <pc:docMk/>
            <pc:sldMk cId="0" sldId="307"/>
            <ac:picMk id="1034" creationId="{2455D131-4C84-431C-A129-B3FF94C4C99D}"/>
          </ac:picMkLst>
        </pc:picChg>
      </pc:sldChg>
      <pc:sldChg chg="modTransition">
        <pc:chgData name="Xuu Rongen" userId="a51c77e00fced653" providerId="LiveId" clId="{289731B5-576C-4140-85D6-01AA32392DA9}" dt="2022-12-13T02:44:08.611" v="2438"/>
        <pc:sldMkLst>
          <pc:docMk/>
          <pc:sldMk cId="0" sldId="322"/>
        </pc:sldMkLst>
      </pc:sldChg>
      <pc:sldChg chg="modTransition">
        <pc:chgData name="Xuu Rongen" userId="a51c77e00fced653" providerId="LiveId" clId="{289731B5-576C-4140-85D6-01AA32392DA9}" dt="2022-12-13T02:44:08.611" v="2438"/>
        <pc:sldMkLst>
          <pc:docMk/>
          <pc:sldMk cId="0" sldId="445"/>
        </pc:sldMkLst>
      </pc:sldChg>
      <pc:sldChg chg="delSp mod modTransition">
        <pc:chgData name="Xuu Rongen" userId="a51c77e00fced653" providerId="LiveId" clId="{289731B5-576C-4140-85D6-01AA32392DA9}" dt="2022-12-13T02:44:08.611" v="2438"/>
        <pc:sldMkLst>
          <pc:docMk/>
          <pc:sldMk cId="0" sldId="446"/>
        </pc:sldMkLst>
        <pc:spChg chg="del">
          <ac:chgData name="Xuu Rongen" userId="a51c77e00fced653" providerId="LiveId" clId="{289731B5-576C-4140-85D6-01AA32392DA9}" dt="2022-12-13T00:29:21.724" v="2058" actId="478"/>
          <ac:spMkLst>
            <pc:docMk/>
            <pc:sldMk cId="0" sldId="446"/>
            <ac:spMk id="5" creationId="{EB07721C-A152-48C4-B511-E486F0FFADE6}"/>
          </ac:spMkLst>
        </pc:spChg>
      </pc:sldChg>
      <pc:sldChg chg="modTransition">
        <pc:chgData name="Xuu Rongen" userId="a51c77e00fced653" providerId="LiveId" clId="{289731B5-576C-4140-85D6-01AA32392DA9}" dt="2022-12-13T02:44:08.611" v="2438"/>
        <pc:sldMkLst>
          <pc:docMk/>
          <pc:sldMk cId="0" sldId="448"/>
        </pc:sldMkLst>
      </pc:sldChg>
      <pc:sldChg chg="addSp modSp mod modTransition modAnim modNotesTx">
        <pc:chgData name="Xuu Rongen" userId="a51c77e00fced653" providerId="LiveId" clId="{289731B5-576C-4140-85D6-01AA32392DA9}" dt="2022-12-13T02:44:08.611" v="2438"/>
        <pc:sldMkLst>
          <pc:docMk/>
          <pc:sldMk cId="0" sldId="450"/>
        </pc:sldMkLst>
        <pc:spChg chg="add mod">
          <ac:chgData name="Xuu Rongen" userId="a51c77e00fced653" providerId="LiveId" clId="{289731B5-576C-4140-85D6-01AA32392DA9}" dt="2022-12-13T01:07:36.634" v="2230"/>
          <ac:spMkLst>
            <pc:docMk/>
            <pc:sldMk cId="0" sldId="450"/>
            <ac:spMk id="3" creationId="{C6816FB9-E5E5-854E-E243-D8F393B98606}"/>
          </ac:spMkLst>
        </pc:spChg>
        <pc:spChg chg="mod">
          <ac:chgData name="Xuu Rongen" userId="a51c77e00fced653" providerId="LiveId" clId="{289731B5-576C-4140-85D6-01AA32392DA9}" dt="2022-12-11T12:25:40.089" v="265" actId="1035"/>
          <ac:spMkLst>
            <pc:docMk/>
            <pc:sldMk cId="0" sldId="450"/>
            <ac:spMk id="29" creationId="{24E85E98-3221-4EF2-BEF2-9C0B9C91F45D}"/>
          </ac:spMkLst>
        </pc:spChg>
        <pc:spChg chg="mod">
          <ac:chgData name="Xuu Rongen" userId="a51c77e00fced653" providerId="LiveId" clId="{289731B5-576C-4140-85D6-01AA32392DA9}" dt="2022-12-11T12:25:44.797" v="268" actId="1035"/>
          <ac:spMkLst>
            <pc:docMk/>
            <pc:sldMk cId="0" sldId="450"/>
            <ac:spMk id="31" creationId="{5644DE64-33A1-440E-A9B8-B0CD986C5265}"/>
          </ac:spMkLst>
        </pc:spChg>
        <pc:spChg chg="mod">
          <ac:chgData name="Xuu Rongen" userId="a51c77e00fced653" providerId="LiveId" clId="{289731B5-576C-4140-85D6-01AA32392DA9}" dt="2022-12-11T12:25:51.216" v="272" actId="1035"/>
          <ac:spMkLst>
            <pc:docMk/>
            <pc:sldMk cId="0" sldId="450"/>
            <ac:spMk id="33" creationId="{81F9A8D5-FE11-411F-A104-A0EB3926AE66}"/>
          </ac:spMkLst>
        </pc:spChg>
      </pc:sldChg>
      <pc:sldChg chg="modSp modTransition modAnim modNotesTx">
        <pc:chgData name="Xuu Rongen" userId="a51c77e00fced653" providerId="LiveId" clId="{289731B5-576C-4140-85D6-01AA32392DA9}" dt="2022-12-13T02:44:08.611" v="2438"/>
        <pc:sldMkLst>
          <pc:docMk/>
          <pc:sldMk cId="0" sldId="453"/>
        </pc:sldMkLst>
        <pc:spChg chg="mod">
          <ac:chgData name="Xuu Rongen" userId="a51c77e00fced653" providerId="LiveId" clId="{289731B5-576C-4140-85D6-01AA32392DA9}" dt="2022-12-11T12:05:00.260" v="5" actId="20577"/>
          <ac:spMkLst>
            <pc:docMk/>
            <pc:sldMk cId="0" sldId="453"/>
            <ac:spMk id="9" creationId="{00000000-0000-0000-0000-000000000000}"/>
          </ac:spMkLst>
        </pc:spChg>
      </pc:sldChg>
      <pc:sldChg chg="delSp modSp mod modTransition modNotesTx">
        <pc:chgData name="Xuu Rongen" userId="a51c77e00fced653" providerId="LiveId" clId="{289731B5-576C-4140-85D6-01AA32392DA9}" dt="2022-12-13T02:44:08.611" v="2438"/>
        <pc:sldMkLst>
          <pc:docMk/>
          <pc:sldMk cId="0" sldId="454"/>
        </pc:sldMkLst>
        <pc:picChg chg="mod">
          <ac:chgData name="Xuu Rongen" userId="a51c77e00fced653" providerId="LiveId" clId="{289731B5-576C-4140-85D6-01AA32392DA9}" dt="2022-12-13T01:43:42.146" v="2257" actId="1076"/>
          <ac:picMkLst>
            <pc:docMk/>
            <pc:sldMk cId="0" sldId="454"/>
            <ac:picMk id="4" creationId="{367B4DEE-E713-4EB2-A4A4-5314C88B3715}"/>
          </ac:picMkLst>
        </pc:picChg>
        <pc:picChg chg="del mod">
          <ac:chgData name="Xuu Rongen" userId="a51c77e00fced653" providerId="LiveId" clId="{289731B5-576C-4140-85D6-01AA32392DA9}" dt="2022-12-13T01:43:36.579" v="2255" actId="21"/>
          <ac:picMkLst>
            <pc:docMk/>
            <pc:sldMk cId="0" sldId="454"/>
            <ac:picMk id="15" creationId="{0F603F77-9570-458F-B2EB-411640C5C33A}"/>
          </ac:picMkLst>
        </pc:picChg>
      </pc:sldChg>
      <pc:sldChg chg="modSp mod modTransition">
        <pc:chgData name="Xuu Rongen" userId="a51c77e00fced653" providerId="LiveId" clId="{289731B5-576C-4140-85D6-01AA32392DA9}" dt="2022-12-13T02:44:08.611" v="2438"/>
        <pc:sldMkLst>
          <pc:docMk/>
          <pc:sldMk cId="0" sldId="456"/>
        </pc:sldMkLst>
        <pc:spChg chg="mod">
          <ac:chgData name="Xuu Rongen" userId="a51c77e00fced653" providerId="LiveId" clId="{289731B5-576C-4140-85D6-01AA32392DA9}" dt="2022-12-12T13:58:32.299" v="1911" actId="20577"/>
          <ac:spMkLst>
            <pc:docMk/>
            <pc:sldMk cId="0" sldId="456"/>
            <ac:spMk id="17" creationId="{00000000-0000-0000-0000-000000000000}"/>
          </ac:spMkLst>
        </pc:spChg>
      </pc:sldChg>
      <pc:sldChg chg="addSp delSp modSp mod modTransition modNotesTx">
        <pc:chgData name="Xuu Rongen" userId="a51c77e00fced653" providerId="LiveId" clId="{289731B5-576C-4140-85D6-01AA32392DA9}" dt="2022-12-13T02:44:08.611" v="2438"/>
        <pc:sldMkLst>
          <pc:docMk/>
          <pc:sldMk cId="0" sldId="458"/>
        </pc:sldMkLst>
        <pc:spChg chg="mod">
          <ac:chgData name="Xuu Rongen" userId="a51c77e00fced653" providerId="LiveId" clId="{289731B5-576C-4140-85D6-01AA32392DA9}" dt="2022-12-11T12:55:47.546" v="764" actId="20577"/>
          <ac:spMkLst>
            <pc:docMk/>
            <pc:sldMk cId="0" sldId="458"/>
            <ac:spMk id="22" creationId="{2E94FC76-D896-4997-829C-2C6A24B1D145}"/>
          </ac:spMkLst>
        </pc:spChg>
        <pc:grpChg chg="add mod">
          <ac:chgData name="Xuu Rongen" userId="a51c77e00fced653" providerId="LiveId" clId="{289731B5-576C-4140-85D6-01AA32392DA9}" dt="2022-12-13T01:40:42.160" v="2250" actId="1076"/>
          <ac:grpSpMkLst>
            <pc:docMk/>
            <pc:sldMk cId="0" sldId="458"/>
            <ac:grpSpMk id="3" creationId="{FB5CE6C4-0A0C-DB4C-6B7D-B0439E164C46}"/>
          </ac:grpSpMkLst>
        </pc:grpChg>
        <pc:picChg chg="add del mod">
          <ac:chgData name="Xuu Rongen" userId="a51c77e00fced653" providerId="LiveId" clId="{289731B5-576C-4140-85D6-01AA32392DA9}" dt="2022-12-13T01:40:41.503" v="2249"/>
          <ac:picMkLst>
            <pc:docMk/>
            <pc:sldMk cId="0" sldId="458"/>
            <ac:picMk id="4" creationId="{006D1ADD-01C4-E9A8-AEFA-B94C5683D8C7}"/>
          </ac:picMkLst>
        </pc:picChg>
        <pc:picChg chg="del">
          <ac:chgData name="Xuu Rongen" userId="a51c77e00fced653" providerId="LiveId" clId="{289731B5-576C-4140-85D6-01AA32392DA9}" dt="2022-12-11T12:53:16.900" v="710" actId="478"/>
          <ac:picMkLst>
            <pc:docMk/>
            <pc:sldMk cId="0" sldId="458"/>
            <ac:picMk id="18" creationId="{9E75FA26-BDEC-4FFC-9AD2-449FE3FE6E76}"/>
          </ac:picMkLst>
        </pc:picChg>
        <pc:picChg chg="mod">
          <ac:chgData name="Xuu Rongen" userId="a51c77e00fced653" providerId="LiveId" clId="{289731B5-576C-4140-85D6-01AA32392DA9}" dt="2022-12-11T12:53:43.912" v="718" actId="164"/>
          <ac:picMkLst>
            <pc:docMk/>
            <pc:sldMk cId="0" sldId="458"/>
            <ac:picMk id="21" creationId="{BD69231A-6AB2-496B-84B4-E54795909B31}"/>
          </ac:picMkLst>
        </pc:picChg>
      </pc:sldChg>
      <pc:sldChg chg="modSp modTransition modAnim modNotesTx">
        <pc:chgData name="Xuu Rongen" userId="a51c77e00fced653" providerId="LiveId" clId="{289731B5-576C-4140-85D6-01AA32392DA9}" dt="2022-12-13T02:44:08.611" v="2438"/>
        <pc:sldMkLst>
          <pc:docMk/>
          <pc:sldMk cId="0" sldId="459"/>
        </pc:sldMkLst>
        <pc:spChg chg="mod">
          <ac:chgData name="Xuu Rongen" userId="a51c77e00fced653" providerId="LiveId" clId="{289731B5-576C-4140-85D6-01AA32392DA9}" dt="2022-12-13T01:44:52.267" v="2272" actId="20577"/>
          <ac:spMkLst>
            <pc:docMk/>
            <pc:sldMk cId="0" sldId="459"/>
            <ac:spMk id="2" creationId="{00000000-0000-0000-0000-000000000000}"/>
          </ac:spMkLst>
        </pc:spChg>
      </pc:sldChg>
      <pc:sldChg chg="delSp modSp mod modTransition modAnim modNotesTx">
        <pc:chgData name="Xuu Rongen" userId="a51c77e00fced653" providerId="LiveId" clId="{289731B5-576C-4140-85D6-01AA32392DA9}" dt="2022-12-13T02:44:08.611" v="2438"/>
        <pc:sldMkLst>
          <pc:docMk/>
          <pc:sldMk cId="0" sldId="461"/>
        </pc:sldMkLst>
        <pc:spChg chg="mod">
          <ac:chgData name="Xuu Rongen" userId="a51c77e00fced653" providerId="LiveId" clId="{289731B5-576C-4140-85D6-01AA32392DA9}" dt="2022-12-13T01:45:07.936" v="2277" actId="20577"/>
          <ac:spMkLst>
            <pc:docMk/>
            <pc:sldMk cId="0" sldId="461"/>
            <ac:spMk id="2" creationId="{00000000-0000-0000-0000-000000000000}"/>
          </ac:spMkLst>
        </pc:spChg>
        <pc:spChg chg="mod">
          <ac:chgData name="Xuu Rongen" userId="a51c77e00fced653" providerId="LiveId" clId="{289731B5-576C-4140-85D6-01AA32392DA9}" dt="2022-12-11T13:55:16.771" v="829" actId="20577"/>
          <ac:spMkLst>
            <pc:docMk/>
            <pc:sldMk cId="0" sldId="461"/>
            <ac:spMk id="19" creationId="{F4AAA092-F829-49C8-8F29-78F0BB3F1F87}"/>
          </ac:spMkLst>
        </pc:spChg>
        <pc:spChg chg="mod">
          <ac:chgData name="Xuu Rongen" userId="a51c77e00fced653" providerId="LiveId" clId="{289731B5-576C-4140-85D6-01AA32392DA9}" dt="2022-12-12T12:18:51.700" v="1051" actId="20577"/>
          <ac:spMkLst>
            <pc:docMk/>
            <pc:sldMk cId="0" sldId="461"/>
            <ac:spMk id="20" creationId="{3CE5FD3D-0CBD-46EB-B14F-B5CE5DDBF5F3}"/>
          </ac:spMkLst>
        </pc:spChg>
        <pc:spChg chg="del">
          <ac:chgData name="Xuu Rongen" userId="a51c77e00fced653" providerId="LiveId" clId="{289731B5-576C-4140-85D6-01AA32392DA9}" dt="2022-12-11T13:55:09.145" v="824" actId="478"/>
          <ac:spMkLst>
            <pc:docMk/>
            <pc:sldMk cId="0" sldId="461"/>
            <ac:spMk id="23" creationId="{18E42E34-FCBF-44FC-A5B9-A3E76743D05A}"/>
          </ac:spMkLst>
        </pc:spChg>
        <pc:picChg chg="del">
          <ac:chgData name="Xuu Rongen" userId="a51c77e00fced653" providerId="LiveId" clId="{289731B5-576C-4140-85D6-01AA32392DA9}" dt="2022-12-11T13:55:05.422" v="823" actId="478"/>
          <ac:picMkLst>
            <pc:docMk/>
            <pc:sldMk cId="0" sldId="461"/>
            <ac:picMk id="22" creationId="{1619690D-4BCC-4F1B-94DA-D90C38F869DF}"/>
          </ac:picMkLst>
        </pc:picChg>
      </pc:sldChg>
      <pc:sldChg chg="modSp mod modTransition modNotesTx">
        <pc:chgData name="Xuu Rongen" userId="a51c77e00fced653" providerId="LiveId" clId="{289731B5-576C-4140-85D6-01AA32392DA9}" dt="2022-12-13T02:44:08.611" v="2438"/>
        <pc:sldMkLst>
          <pc:docMk/>
          <pc:sldMk cId="0" sldId="462"/>
        </pc:sldMkLst>
        <pc:spChg chg="mod">
          <ac:chgData name="Xuu Rongen" userId="a51c77e00fced653" providerId="LiveId" clId="{289731B5-576C-4140-85D6-01AA32392DA9}" dt="2022-12-13T01:45:51.623" v="2292" actId="20577"/>
          <ac:spMkLst>
            <pc:docMk/>
            <pc:sldMk cId="0" sldId="462"/>
            <ac:spMk id="2" creationId="{00000000-0000-0000-0000-000000000000}"/>
          </ac:spMkLst>
        </pc:spChg>
        <pc:spChg chg="mod">
          <ac:chgData name="Xuu Rongen" userId="a51c77e00fced653" providerId="LiveId" clId="{289731B5-576C-4140-85D6-01AA32392DA9}" dt="2022-12-13T01:46:01.935" v="2302" actId="20577"/>
          <ac:spMkLst>
            <pc:docMk/>
            <pc:sldMk cId="0" sldId="462"/>
            <ac:spMk id="27" creationId="{CC564048-2130-4589-9A19-20D5157694EA}"/>
          </ac:spMkLst>
        </pc:spChg>
      </pc:sldChg>
      <pc:sldChg chg="modSp mod modTransition modNotesTx">
        <pc:chgData name="Xuu Rongen" userId="a51c77e00fced653" providerId="LiveId" clId="{289731B5-576C-4140-85D6-01AA32392DA9}" dt="2022-12-13T02:44:08.611" v="2438"/>
        <pc:sldMkLst>
          <pc:docMk/>
          <pc:sldMk cId="0" sldId="465"/>
        </pc:sldMkLst>
        <pc:spChg chg="mod">
          <ac:chgData name="Xuu Rongen" userId="a51c77e00fced653" providerId="LiveId" clId="{289731B5-576C-4140-85D6-01AA32392DA9}" dt="2022-12-12T13:47:49.574" v="1554" actId="20577"/>
          <ac:spMkLst>
            <pc:docMk/>
            <pc:sldMk cId="0" sldId="465"/>
            <ac:spMk id="4" creationId="{00000000-0000-0000-0000-000000000000}"/>
          </ac:spMkLst>
        </pc:spChg>
        <pc:spChg chg="mod">
          <ac:chgData name="Xuu Rongen" userId="a51c77e00fced653" providerId="LiveId" clId="{289731B5-576C-4140-85D6-01AA32392DA9}" dt="2022-12-12T13:48:27.465" v="1573" actId="20577"/>
          <ac:spMkLst>
            <pc:docMk/>
            <pc:sldMk cId="0" sldId="465"/>
            <ac:spMk id="11" creationId="{00000000-0000-0000-0000-000000000000}"/>
          </ac:spMkLst>
        </pc:spChg>
        <pc:spChg chg="mod">
          <ac:chgData name="Xuu Rongen" userId="a51c77e00fced653" providerId="LiveId" clId="{289731B5-576C-4140-85D6-01AA32392DA9}" dt="2022-12-12T13:19:26.955" v="1259" actId="20577"/>
          <ac:spMkLst>
            <pc:docMk/>
            <pc:sldMk cId="0" sldId="465"/>
            <ac:spMk id="12" creationId="{00000000-0000-0000-0000-000000000000}"/>
          </ac:spMkLst>
        </pc:spChg>
      </pc:sldChg>
      <pc:sldChg chg="modSp mod modTransition modNotesTx">
        <pc:chgData name="Xuu Rongen" userId="a51c77e00fced653" providerId="LiveId" clId="{289731B5-576C-4140-85D6-01AA32392DA9}" dt="2022-12-13T02:44:08.611" v="2438"/>
        <pc:sldMkLst>
          <pc:docMk/>
          <pc:sldMk cId="0" sldId="466"/>
        </pc:sldMkLst>
        <pc:spChg chg="mod">
          <ac:chgData name="Xuu Rongen" userId="a51c77e00fced653" providerId="LiveId" clId="{289731B5-576C-4140-85D6-01AA32392DA9}" dt="2022-12-12T13:55:26.603" v="1830" actId="20577"/>
          <ac:spMkLst>
            <pc:docMk/>
            <pc:sldMk cId="0" sldId="466"/>
            <ac:spMk id="11" creationId="{00000000-0000-0000-0000-000000000000}"/>
          </ac:spMkLst>
        </pc:spChg>
        <pc:spChg chg="mod">
          <ac:chgData name="Xuu Rongen" userId="a51c77e00fced653" providerId="LiveId" clId="{289731B5-576C-4140-85D6-01AA32392DA9}" dt="2022-12-12T13:58:12.531" v="1893" actId="2711"/>
          <ac:spMkLst>
            <pc:docMk/>
            <pc:sldMk cId="0" sldId="466"/>
            <ac:spMk id="12" creationId="{00000000-0000-0000-0000-000000000000}"/>
          </ac:spMkLst>
        </pc:spChg>
      </pc:sldChg>
      <pc:sldChg chg="delSp mod modTransition modNotesTx">
        <pc:chgData name="Xuu Rongen" userId="a51c77e00fced653" providerId="LiveId" clId="{289731B5-576C-4140-85D6-01AA32392DA9}" dt="2022-12-13T02:44:08.611" v="2438"/>
        <pc:sldMkLst>
          <pc:docMk/>
          <pc:sldMk cId="0" sldId="467"/>
        </pc:sldMkLst>
        <pc:spChg chg="del">
          <ac:chgData name="Xuu Rongen" userId="a51c77e00fced653" providerId="LiveId" clId="{289731B5-576C-4140-85D6-01AA32392DA9}" dt="2022-12-13T00:29:11.989" v="2057" actId="478"/>
          <ac:spMkLst>
            <pc:docMk/>
            <pc:sldMk cId="0" sldId="467"/>
            <ac:spMk id="5" creationId="{5A66D35D-9231-4419-881F-FC54D9E263F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0E04216-604E-4CF5-A7B3-F0A9BEE73E90}" type="doc">
      <dgm:prSet loTypeId="urn:microsoft.com/office/officeart/2005/8/layout/chevron1" loCatId="process" qsTypeId="urn:microsoft.com/office/officeart/2005/8/quickstyle/simple2#1" qsCatId="simple" csTypeId="urn:microsoft.com/office/officeart/2005/8/colors/accent1_2#2" csCatId="accent1" phldr="1"/>
      <dgm:spPr/>
    </dgm:pt>
    <dgm:pt modelId="{2F5FBD73-EE39-49A5-9EC7-017E80FD5873}">
      <dgm:prSet phldrT="[文本]" custT="1"/>
      <dgm:spPr/>
      <dgm:t>
        <a:bodyPr/>
        <a:lstStyle/>
        <a:p>
          <a:r>
            <a:rPr lang="en-US" altLang="zh-CN" sz="2200"/>
            <a:t>2022</a:t>
          </a:r>
          <a:r>
            <a:rPr lang="zh-CN" altLang="en-US" sz="2200"/>
            <a:t>年</a:t>
          </a:r>
          <a:r>
            <a:rPr lang="en-US" altLang="zh-CN" sz="2200"/>
            <a:t>2</a:t>
          </a:r>
          <a:r>
            <a:rPr lang="zh-CN" altLang="en-US" sz="2200"/>
            <a:t>月</a:t>
          </a:r>
        </a:p>
      </dgm:t>
    </dgm:pt>
    <dgm:pt modelId="{A78CB352-86FD-41F8-B922-8BBE2461B94C}" type="parTrans" cxnId="{83F3C161-BB1F-4B0A-AB32-C9A81E83E86A}">
      <dgm:prSet/>
      <dgm:spPr/>
      <dgm:t>
        <a:bodyPr/>
        <a:lstStyle/>
        <a:p>
          <a:endParaRPr lang="zh-CN" altLang="en-US"/>
        </a:p>
      </dgm:t>
    </dgm:pt>
    <dgm:pt modelId="{EF0ADCA6-6B11-4190-B59B-D07CEDB1F50E}" type="sibTrans" cxnId="{83F3C161-BB1F-4B0A-AB32-C9A81E83E86A}">
      <dgm:prSet/>
      <dgm:spPr/>
      <dgm:t>
        <a:bodyPr/>
        <a:lstStyle/>
        <a:p>
          <a:endParaRPr lang="zh-CN" altLang="en-US"/>
        </a:p>
      </dgm:t>
    </dgm:pt>
    <dgm:pt modelId="{7361B119-9F82-418A-A018-8D75B743C3D5}">
      <dgm:prSet phldrT="[文本]"/>
      <dgm:spPr/>
      <dgm:t>
        <a:bodyPr/>
        <a:lstStyle/>
        <a:p>
          <a:r>
            <a:rPr lang="en-US" altLang="zh-CN"/>
            <a:t>2022</a:t>
          </a:r>
          <a:r>
            <a:rPr lang="zh-CN" altLang="en-US"/>
            <a:t>年</a:t>
          </a:r>
          <a:r>
            <a:rPr lang="en-US" altLang="zh-CN"/>
            <a:t>9</a:t>
          </a:r>
          <a:r>
            <a:rPr lang="zh-CN" altLang="en-US"/>
            <a:t>月</a:t>
          </a:r>
        </a:p>
      </dgm:t>
    </dgm:pt>
    <dgm:pt modelId="{EA19C631-7D97-4E39-A9D6-79DDED916ADA}" type="parTrans" cxnId="{611FB671-CB38-4380-A206-FBC6B042B281}">
      <dgm:prSet/>
      <dgm:spPr/>
      <dgm:t>
        <a:bodyPr/>
        <a:lstStyle/>
        <a:p>
          <a:endParaRPr lang="zh-CN" altLang="en-US"/>
        </a:p>
      </dgm:t>
    </dgm:pt>
    <dgm:pt modelId="{043124CC-E9C0-44C0-920A-A27BF998CCE7}" type="sibTrans" cxnId="{611FB671-CB38-4380-A206-FBC6B042B281}">
      <dgm:prSet/>
      <dgm:spPr/>
      <dgm:t>
        <a:bodyPr/>
        <a:lstStyle/>
        <a:p>
          <a:endParaRPr lang="zh-CN" altLang="en-US"/>
        </a:p>
      </dgm:t>
    </dgm:pt>
    <dgm:pt modelId="{8E47A27B-4B3C-477F-ABFB-14E6F84C1848}">
      <dgm:prSet phldrT="[文本]"/>
      <dgm:spPr/>
      <dgm:t>
        <a:bodyPr/>
        <a:lstStyle/>
        <a:p>
          <a:r>
            <a:rPr lang="en-US" altLang="zh-CN"/>
            <a:t>2023</a:t>
          </a:r>
          <a:r>
            <a:rPr lang="zh-CN" altLang="en-US"/>
            <a:t>年</a:t>
          </a:r>
          <a:r>
            <a:rPr lang="en-US" altLang="zh-CN"/>
            <a:t>1</a:t>
          </a:r>
          <a:r>
            <a:rPr lang="zh-CN" altLang="en-US"/>
            <a:t>月</a:t>
          </a:r>
        </a:p>
      </dgm:t>
    </dgm:pt>
    <dgm:pt modelId="{3CE98885-D6B5-409A-9B99-32C7CC3D9B00}" type="parTrans" cxnId="{BD4DF104-8B02-454B-BDBC-F077F397FCAF}">
      <dgm:prSet/>
      <dgm:spPr/>
      <dgm:t>
        <a:bodyPr/>
        <a:lstStyle/>
        <a:p>
          <a:endParaRPr lang="zh-CN" altLang="en-US"/>
        </a:p>
      </dgm:t>
    </dgm:pt>
    <dgm:pt modelId="{1EE65970-DE80-4F89-9580-BA57D4BFB52B}" type="sibTrans" cxnId="{BD4DF104-8B02-454B-BDBC-F077F397FCAF}">
      <dgm:prSet/>
      <dgm:spPr/>
      <dgm:t>
        <a:bodyPr/>
        <a:lstStyle/>
        <a:p>
          <a:endParaRPr lang="zh-CN" altLang="en-US"/>
        </a:p>
      </dgm:t>
    </dgm:pt>
    <dgm:pt modelId="{AEBCD42B-8CD3-47C8-97E3-582E0D4D0E21}">
      <dgm:prSet phldrT="[文本]"/>
      <dgm:spPr/>
      <dgm:t>
        <a:bodyPr/>
        <a:lstStyle/>
        <a:p>
          <a:r>
            <a:rPr lang="en-US" altLang="zh-CN"/>
            <a:t>2023</a:t>
          </a:r>
          <a:r>
            <a:rPr lang="zh-CN" altLang="en-US"/>
            <a:t>年</a:t>
          </a:r>
          <a:r>
            <a:rPr lang="en-US" altLang="zh-CN"/>
            <a:t>7</a:t>
          </a:r>
          <a:r>
            <a:rPr lang="zh-CN" altLang="en-US"/>
            <a:t>月</a:t>
          </a:r>
        </a:p>
      </dgm:t>
    </dgm:pt>
    <dgm:pt modelId="{B8FE510F-0441-4384-AA7F-EA4036650479}" type="parTrans" cxnId="{D38DB6DA-0522-4773-803A-67628250AFE9}">
      <dgm:prSet/>
      <dgm:spPr/>
      <dgm:t>
        <a:bodyPr/>
        <a:lstStyle/>
        <a:p>
          <a:endParaRPr lang="zh-CN" altLang="en-US"/>
        </a:p>
      </dgm:t>
    </dgm:pt>
    <dgm:pt modelId="{9C62CF33-E193-4709-9DA1-C7B5F52C389A}" type="sibTrans" cxnId="{D38DB6DA-0522-4773-803A-67628250AFE9}">
      <dgm:prSet/>
      <dgm:spPr/>
      <dgm:t>
        <a:bodyPr/>
        <a:lstStyle/>
        <a:p>
          <a:endParaRPr lang="zh-CN" altLang="en-US"/>
        </a:p>
      </dgm:t>
    </dgm:pt>
    <dgm:pt modelId="{256FC4F0-38F7-4C8D-BCDC-1E7E6A4A79C7}">
      <dgm:prSet phldrT="[文本]"/>
      <dgm:spPr/>
      <dgm:t>
        <a:bodyPr/>
        <a:lstStyle/>
        <a:p>
          <a:r>
            <a:rPr lang="en-US" altLang="zh-CN"/>
            <a:t>2024</a:t>
          </a:r>
          <a:r>
            <a:rPr lang="zh-CN" altLang="en-US"/>
            <a:t>年</a:t>
          </a:r>
          <a:r>
            <a:rPr lang="en-US" altLang="zh-CN"/>
            <a:t>1</a:t>
          </a:r>
          <a:r>
            <a:rPr lang="zh-CN" altLang="en-US"/>
            <a:t>月</a:t>
          </a:r>
        </a:p>
      </dgm:t>
    </dgm:pt>
    <dgm:pt modelId="{E9C6C958-60D4-4DC1-B1A5-C828FE4D200A}" type="parTrans" cxnId="{5F64640D-EA78-4EED-BF40-2F0CD254739C}">
      <dgm:prSet/>
      <dgm:spPr/>
      <dgm:t>
        <a:bodyPr/>
        <a:lstStyle/>
        <a:p>
          <a:endParaRPr lang="zh-CN" altLang="en-US"/>
        </a:p>
      </dgm:t>
    </dgm:pt>
    <dgm:pt modelId="{935DD1C3-80B7-4227-BA2A-A26465671605}" type="sibTrans" cxnId="{5F64640D-EA78-4EED-BF40-2F0CD254739C}">
      <dgm:prSet/>
      <dgm:spPr/>
      <dgm:t>
        <a:bodyPr/>
        <a:lstStyle/>
        <a:p>
          <a:endParaRPr lang="zh-CN" altLang="en-US"/>
        </a:p>
      </dgm:t>
    </dgm:pt>
    <dgm:pt modelId="{3219E41F-52F2-4B6D-93EC-C49566E46A6E}" type="pres">
      <dgm:prSet presAssocID="{B0E04216-604E-4CF5-A7B3-F0A9BEE73E90}" presName="Name0" presStyleCnt="0">
        <dgm:presLayoutVars>
          <dgm:dir/>
          <dgm:animLvl val="lvl"/>
          <dgm:resizeHandles val="exact"/>
        </dgm:presLayoutVars>
      </dgm:prSet>
      <dgm:spPr/>
    </dgm:pt>
    <dgm:pt modelId="{28D4A5DF-12F1-49C8-8586-239834D30F72}" type="pres">
      <dgm:prSet presAssocID="{2F5FBD73-EE39-49A5-9EC7-017E80FD5873}" presName="parTxOnly" presStyleLbl="node1" presStyleIdx="0" presStyleCnt="5">
        <dgm:presLayoutVars>
          <dgm:chMax val="0"/>
          <dgm:chPref val="0"/>
          <dgm:bulletEnabled val="1"/>
        </dgm:presLayoutVars>
      </dgm:prSet>
      <dgm:spPr/>
    </dgm:pt>
    <dgm:pt modelId="{4BD45EFC-E461-4C3B-88B5-01D37711E8CB}" type="pres">
      <dgm:prSet presAssocID="{EF0ADCA6-6B11-4190-B59B-D07CEDB1F50E}" presName="parTxOnlySpace" presStyleCnt="0"/>
      <dgm:spPr/>
    </dgm:pt>
    <dgm:pt modelId="{DB8B60B0-5C31-4111-ABC8-F58B68270F8C}" type="pres">
      <dgm:prSet presAssocID="{7361B119-9F82-418A-A018-8D75B743C3D5}" presName="parTxOnly" presStyleLbl="node1" presStyleIdx="1" presStyleCnt="5">
        <dgm:presLayoutVars>
          <dgm:chMax val="0"/>
          <dgm:chPref val="0"/>
          <dgm:bulletEnabled val="1"/>
        </dgm:presLayoutVars>
      </dgm:prSet>
      <dgm:spPr/>
    </dgm:pt>
    <dgm:pt modelId="{7C3390CC-54C7-412D-98B5-25A2112C0868}" type="pres">
      <dgm:prSet presAssocID="{043124CC-E9C0-44C0-920A-A27BF998CCE7}" presName="parTxOnlySpace" presStyleCnt="0"/>
      <dgm:spPr/>
    </dgm:pt>
    <dgm:pt modelId="{FEE3354C-8505-4490-A437-98004A7B9C32}" type="pres">
      <dgm:prSet presAssocID="{8E47A27B-4B3C-477F-ABFB-14E6F84C1848}" presName="parTxOnly" presStyleLbl="node1" presStyleIdx="2" presStyleCnt="5">
        <dgm:presLayoutVars>
          <dgm:chMax val="0"/>
          <dgm:chPref val="0"/>
          <dgm:bulletEnabled val="1"/>
        </dgm:presLayoutVars>
      </dgm:prSet>
      <dgm:spPr/>
    </dgm:pt>
    <dgm:pt modelId="{0D67878D-165B-490A-AB29-C7F5AE591E62}" type="pres">
      <dgm:prSet presAssocID="{1EE65970-DE80-4F89-9580-BA57D4BFB52B}" presName="parTxOnlySpace" presStyleCnt="0"/>
      <dgm:spPr/>
    </dgm:pt>
    <dgm:pt modelId="{00478A90-ABDD-48E0-8947-B638D63CF0D7}" type="pres">
      <dgm:prSet presAssocID="{AEBCD42B-8CD3-47C8-97E3-582E0D4D0E21}" presName="parTxOnly" presStyleLbl="node1" presStyleIdx="3" presStyleCnt="5">
        <dgm:presLayoutVars>
          <dgm:chMax val="0"/>
          <dgm:chPref val="0"/>
          <dgm:bulletEnabled val="1"/>
        </dgm:presLayoutVars>
      </dgm:prSet>
      <dgm:spPr/>
    </dgm:pt>
    <dgm:pt modelId="{15E3BA93-FB90-423B-BEB5-B5F9A60C2549}" type="pres">
      <dgm:prSet presAssocID="{9C62CF33-E193-4709-9DA1-C7B5F52C389A}" presName="parTxOnlySpace" presStyleCnt="0"/>
      <dgm:spPr/>
    </dgm:pt>
    <dgm:pt modelId="{48C93A77-5A91-487F-AC84-08E3833D8A6B}" type="pres">
      <dgm:prSet presAssocID="{256FC4F0-38F7-4C8D-BCDC-1E7E6A4A79C7}" presName="parTxOnly" presStyleLbl="node1" presStyleIdx="4" presStyleCnt="5">
        <dgm:presLayoutVars>
          <dgm:chMax val="0"/>
          <dgm:chPref val="0"/>
          <dgm:bulletEnabled val="1"/>
        </dgm:presLayoutVars>
      </dgm:prSet>
      <dgm:spPr/>
    </dgm:pt>
  </dgm:ptLst>
  <dgm:cxnLst>
    <dgm:cxn modelId="{BD4DF104-8B02-454B-BDBC-F077F397FCAF}" srcId="{B0E04216-604E-4CF5-A7B3-F0A9BEE73E90}" destId="{8E47A27B-4B3C-477F-ABFB-14E6F84C1848}" srcOrd="2" destOrd="0" parTransId="{3CE98885-D6B5-409A-9B99-32C7CC3D9B00}" sibTransId="{1EE65970-DE80-4F89-9580-BA57D4BFB52B}"/>
    <dgm:cxn modelId="{5F64640D-EA78-4EED-BF40-2F0CD254739C}" srcId="{B0E04216-604E-4CF5-A7B3-F0A9BEE73E90}" destId="{256FC4F0-38F7-4C8D-BCDC-1E7E6A4A79C7}" srcOrd="4" destOrd="0" parTransId="{E9C6C958-60D4-4DC1-B1A5-C828FE4D200A}" sibTransId="{935DD1C3-80B7-4227-BA2A-A26465671605}"/>
    <dgm:cxn modelId="{83F3C161-BB1F-4B0A-AB32-C9A81E83E86A}" srcId="{B0E04216-604E-4CF5-A7B3-F0A9BEE73E90}" destId="{2F5FBD73-EE39-49A5-9EC7-017E80FD5873}" srcOrd="0" destOrd="0" parTransId="{A78CB352-86FD-41F8-B922-8BBE2461B94C}" sibTransId="{EF0ADCA6-6B11-4190-B59B-D07CEDB1F50E}"/>
    <dgm:cxn modelId="{611FB671-CB38-4380-A206-FBC6B042B281}" srcId="{B0E04216-604E-4CF5-A7B3-F0A9BEE73E90}" destId="{7361B119-9F82-418A-A018-8D75B743C3D5}" srcOrd="1" destOrd="0" parTransId="{EA19C631-7D97-4E39-A9D6-79DDED916ADA}" sibTransId="{043124CC-E9C0-44C0-920A-A27BF998CCE7}"/>
    <dgm:cxn modelId="{A74FB67C-38EB-43BC-9CE6-28448F56467B}" type="presOf" srcId="{2F5FBD73-EE39-49A5-9EC7-017E80FD5873}" destId="{28D4A5DF-12F1-49C8-8586-239834D30F72}" srcOrd="0" destOrd="0" presId="urn:microsoft.com/office/officeart/2005/8/layout/chevron1"/>
    <dgm:cxn modelId="{923C3E8E-170A-45DC-80EA-5046B6FAABB0}" type="presOf" srcId="{8E47A27B-4B3C-477F-ABFB-14E6F84C1848}" destId="{FEE3354C-8505-4490-A437-98004A7B9C32}" srcOrd="0" destOrd="0" presId="urn:microsoft.com/office/officeart/2005/8/layout/chevron1"/>
    <dgm:cxn modelId="{3CAD0F93-6240-49CD-8FD8-9F195DA50926}" type="presOf" srcId="{7361B119-9F82-418A-A018-8D75B743C3D5}" destId="{DB8B60B0-5C31-4111-ABC8-F58B68270F8C}" srcOrd="0" destOrd="0" presId="urn:microsoft.com/office/officeart/2005/8/layout/chevron1"/>
    <dgm:cxn modelId="{F9E231AC-C57D-44F8-8D7E-57EFB5DC28EF}" type="presOf" srcId="{AEBCD42B-8CD3-47C8-97E3-582E0D4D0E21}" destId="{00478A90-ABDD-48E0-8947-B638D63CF0D7}" srcOrd="0" destOrd="0" presId="urn:microsoft.com/office/officeart/2005/8/layout/chevron1"/>
    <dgm:cxn modelId="{28A79FD8-55A1-48BF-9FB4-F79B52E1F0CF}" type="presOf" srcId="{B0E04216-604E-4CF5-A7B3-F0A9BEE73E90}" destId="{3219E41F-52F2-4B6D-93EC-C49566E46A6E}" srcOrd="0" destOrd="0" presId="urn:microsoft.com/office/officeart/2005/8/layout/chevron1"/>
    <dgm:cxn modelId="{921679DA-E171-4296-8BF5-03E0BBC9C1DC}" type="presOf" srcId="{256FC4F0-38F7-4C8D-BCDC-1E7E6A4A79C7}" destId="{48C93A77-5A91-487F-AC84-08E3833D8A6B}" srcOrd="0" destOrd="0" presId="urn:microsoft.com/office/officeart/2005/8/layout/chevron1"/>
    <dgm:cxn modelId="{D38DB6DA-0522-4773-803A-67628250AFE9}" srcId="{B0E04216-604E-4CF5-A7B3-F0A9BEE73E90}" destId="{AEBCD42B-8CD3-47C8-97E3-582E0D4D0E21}" srcOrd="3" destOrd="0" parTransId="{B8FE510F-0441-4384-AA7F-EA4036650479}" sibTransId="{9C62CF33-E193-4709-9DA1-C7B5F52C389A}"/>
    <dgm:cxn modelId="{FD774972-093D-4071-B10E-0B54AF62F7EB}" type="presParOf" srcId="{3219E41F-52F2-4B6D-93EC-C49566E46A6E}" destId="{28D4A5DF-12F1-49C8-8586-239834D30F72}" srcOrd="0" destOrd="0" presId="urn:microsoft.com/office/officeart/2005/8/layout/chevron1"/>
    <dgm:cxn modelId="{A08CFCCB-F58B-4B64-9B2B-09D0A5E0959C}" type="presParOf" srcId="{3219E41F-52F2-4B6D-93EC-C49566E46A6E}" destId="{4BD45EFC-E461-4C3B-88B5-01D37711E8CB}" srcOrd="1" destOrd="0" presId="urn:microsoft.com/office/officeart/2005/8/layout/chevron1"/>
    <dgm:cxn modelId="{C079F789-DA0C-44D9-AA5B-116D6D299987}" type="presParOf" srcId="{3219E41F-52F2-4B6D-93EC-C49566E46A6E}" destId="{DB8B60B0-5C31-4111-ABC8-F58B68270F8C}" srcOrd="2" destOrd="0" presId="urn:microsoft.com/office/officeart/2005/8/layout/chevron1"/>
    <dgm:cxn modelId="{7938E708-DE17-451F-9FC5-703248AF78EF}" type="presParOf" srcId="{3219E41F-52F2-4B6D-93EC-C49566E46A6E}" destId="{7C3390CC-54C7-412D-98B5-25A2112C0868}" srcOrd="3" destOrd="0" presId="urn:microsoft.com/office/officeart/2005/8/layout/chevron1"/>
    <dgm:cxn modelId="{21A53770-9279-400B-BF49-03933BF4C176}" type="presParOf" srcId="{3219E41F-52F2-4B6D-93EC-C49566E46A6E}" destId="{FEE3354C-8505-4490-A437-98004A7B9C32}" srcOrd="4" destOrd="0" presId="urn:microsoft.com/office/officeart/2005/8/layout/chevron1"/>
    <dgm:cxn modelId="{E374F3B4-1C3E-4D7E-A29E-AFB2CB998963}" type="presParOf" srcId="{3219E41F-52F2-4B6D-93EC-C49566E46A6E}" destId="{0D67878D-165B-490A-AB29-C7F5AE591E62}" srcOrd="5" destOrd="0" presId="urn:microsoft.com/office/officeart/2005/8/layout/chevron1"/>
    <dgm:cxn modelId="{BB776A71-E64E-4AF4-A101-83C35E8CD2B5}" type="presParOf" srcId="{3219E41F-52F2-4B6D-93EC-C49566E46A6E}" destId="{00478A90-ABDD-48E0-8947-B638D63CF0D7}" srcOrd="6" destOrd="0" presId="urn:microsoft.com/office/officeart/2005/8/layout/chevron1"/>
    <dgm:cxn modelId="{844FA7EB-E879-4AF0-9F46-EDC442566CE4}" type="presParOf" srcId="{3219E41F-52F2-4B6D-93EC-C49566E46A6E}" destId="{15E3BA93-FB90-423B-BEB5-B5F9A60C2549}" srcOrd="7" destOrd="0" presId="urn:microsoft.com/office/officeart/2005/8/layout/chevron1"/>
    <dgm:cxn modelId="{32A1AC82-D8E9-4525-9CA1-75B2058AB36D}" type="presParOf" srcId="{3219E41F-52F2-4B6D-93EC-C49566E46A6E}" destId="{48C93A77-5A91-487F-AC84-08E3833D8A6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4A5DF-12F1-49C8-8586-239834D30F72}">
      <dsp:nvSpPr>
        <dsp:cNvPr id="0" name=""/>
        <dsp:cNvSpPr/>
      </dsp:nvSpPr>
      <dsp:spPr>
        <a:xfrm>
          <a:off x="2399" y="0"/>
          <a:ext cx="2135848" cy="61116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altLang="zh-CN" sz="2200" kern="1200"/>
            <a:t>2022</a:t>
          </a:r>
          <a:r>
            <a:rPr lang="zh-CN" altLang="en-US" sz="2200" kern="1200"/>
            <a:t>年</a:t>
          </a:r>
          <a:r>
            <a:rPr lang="en-US" altLang="zh-CN" sz="2200" kern="1200"/>
            <a:t>2</a:t>
          </a:r>
          <a:r>
            <a:rPr lang="zh-CN" altLang="en-US" sz="2200" kern="1200"/>
            <a:t>月</a:t>
          </a:r>
        </a:p>
      </dsp:txBody>
      <dsp:txXfrm>
        <a:off x="307984" y="0"/>
        <a:ext cx="1524679" cy="611169"/>
      </dsp:txXfrm>
    </dsp:sp>
    <dsp:sp modelId="{DB8B60B0-5C31-4111-ABC8-F58B68270F8C}">
      <dsp:nvSpPr>
        <dsp:cNvPr id="0" name=""/>
        <dsp:cNvSpPr/>
      </dsp:nvSpPr>
      <dsp:spPr>
        <a:xfrm>
          <a:off x="1924663" y="0"/>
          <a:ext cx="2135848" cy="61116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altLang="zh-CN" sz="2300" kern="1200"/>
            <a:t>2022</a:t>
          </a:r>
          <a:r>
            <a:rPr lang="zh-CN" altLang="en-US" sz="2300" kern="1200"/>
            <a:t>年</a:t>
          </a:r>
          <a:r>
            <a:rPr lang="en-US" altLang="zh-CN" sz="2300" kern="1200"/>
            <a:t>9</a:t>
          </a:r>
          <a:r>
            <a:rPr lang="zh-CN" altLang="en-US" sz="2300" kern="1200"/>
            <a:t>月</a:t>
          </a:r>
        </a:p>
      </dsp:txBody>
      <dsp:txXfrm>
        <a:off x="2230248" y="0"/>
        <a:ext cx="1524679" cy="611169"/>
      </dsp:txXfrm>
    </dsp:sp>
    <dsp:sp modelId="{FEE3354C-8505-4490-A437-98004A7B9C32}">
      <dsp:nvSpPr>
        <dsp:cNvPr id="0" name=""/>
        <dsp:cNvSpPr/>
      </dsp:nvSpPr>
      <dsp:spPr>
        <a:xfrm>
          <a:off x="3846926" y="0"/>
          <a:ext cx="2135848" cy="61116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altLang="zh-CN" sz="2300" kern="1200"/>
            <a:t>2023</a:t>
          </a:r>
          <a:r>
            <a:rPr lang="zh-CN" altLang="en-US" sz="2300" kern="1200"/>
            <a:t>年</a:t>
          </a:r>
          <a:r>
            <a:rPr lang="en-US" altLang="zh-CN" sz="2300" kern="1200"/>
            <a:t>1</a:t>
          </a:r>
          <a:r>
            <a:rPr lang="zh-CN" altLang="en-US" sz="2300" kern="1200"/>
            <a:t>月</a:t>
          </a:r>
        </a:p>
      </dsp:txBody>
      <dsp:txXfrm>
        <a:off x="4152511" y="0"/>
        <a:ext cx="1524679" cy="611169"/>
      </dsp:txXfrm>
    </dsp:sp>
    <dsp:sp modelId="{00478A90-ABDD-48E0-8947-B638D63CF0D7}">
      <dsp:nvSpPr>
        <dsp:cNvPr id="0" name=""/>
        <dsp:cNvSpPr/>
      </dsp:nvSpPr>
      <dsp:spPr>
        <a:xfrm>
          <a:off x="5769190" y="0"/>
          <a:ext cx="2135848" cy="61116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altLang="zh-CN" sz="2300" kern="1200"/>
            <a:t>2023</a:t>
          </a:r>
          <a:r>
            <a:rPr lang="zh-CN" altLang="en-US" sz="2300" kern="1200"/>
            <a:t>年</a:t>
          </a:r>
          <a:r>
            <a:rPr lang="en-US" altLang="zh-CN" sz="2300" kern="1200"/>
            <a:t>7</a:t>
          </a:r>
          <a:r>
            <a:rPr lang="zh-CN" altLang="en-US" sz="2300" kern="1200"/>
            <a:t>月</a:t>
          </a:r>
        </a:p>
      </dsp:txBody>
      <dsp:txXfrm>
        <a:off x="6074775" y="0"/>
        <a:ext cx="1524679" cy="611169"/>
      </dsp:txXfrm>
    </dsp:sp>
    <dsp:sp modelId="{48C93A77-5A91-487F-AC84-08E3833D8A6B}">
      <dsp:nvSpPr>
        <dsp:cNvPr id="0" name=""/>
        <dsp:cNvSpPr/>
      </dsp:nvSpPr>
      <dsp:spPr>
        <a:xfrm>
          <a:off x="7691453" y="0"/>
          <a:ext cx="2135848" cy="61116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altLang="zh-CN" sz="2300" kern="1200"/>
            <a:t>2024</a:t>
          </a:r>
          <a:r>
            <a:rPr lang="zh-CN" altLang="en-US" sz="2300" kern="1200"/>
            <a:t>年</a:t>
          </a:r>
          <a:r>
            <a:rPr lang="en-US" altLang="zh-CN" sz="2300" kern="1200"/>
            <a:t>1</a:t>
          </a:r>
          <a:r>
            <a:rPr lang="zh-CN" altLang="en-US" sz="2300" kern="1200"/>
            <a:t>月</a:t>
          </a:r>
        </a:p>
      </dsp:txBody>
      <dsp:txXfrm>
        <a:off x="7997038" y="0"/>
        <a:ext cx="1524679" cy="61116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209957-232C-4C23-BD71-3CF7C12B4AAB}" type="datetimeFigureOut">
              <a:rPr lang="zh-CN" altLang="en-US" smtClean="0"/>
              <a:t>2022/12/12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D8AB2E-B972-4F63-8917-8AA4D44F9082}"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各位老师好，我是许荣仁，指导老师是郑浩然老师，本次答辩的题目是</a:t>
            </a:r>
            <a:r>
              <a:rPr lang="zh-CN" altLang="en-US" sz="1200" b="0">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基于生物医学数据的心血管疾病诊断及预后研究</a:t>
            </a:r>
          </a:p>
          <a:p>
            <a:endParaRPr lang="zh-CN" altLang="en-US"/>
          </a:p>
        </p:txBody>
      </p:sp>
      <p:sp>
        <p:nvSpPr>
          <p:cNvPr id="4" name="灯片编号占位符 3"/>
          <p:cNvSpPr>
            <a:spLocks noGrp="1"/>
          </p:cNvSpPr>
          <p:nvPr>
            <p:ph type="sldNum" sz="quarter" idx="10"/>
          </p:nvPr>
        </p:nvSpPr>
        <p:spPr/>
        <p:txBody>
          <a:bodyPr/>
          <a:lstStyle/>
          <a:p>
            <a:fld id="{1DD8AB2E-B972-4F63-8917-8AA4D44F9082}"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我将主要从以下</a:t>
            </a:r>
            <a:r>
              <a:rPr lang="en-US" altLang="zh-CN"/>
              <a:t>5</a:t>
            </a:r>
            <a:r>
              <a:rPr lang="zh-CN" altLang="en-US"/>
              <a:t>部分来介绍我的研究，第一部分说明一下我所研究课题的背景，然后陈述一下我研究的具体内容，第三部分介绍研究的技术路线，以及可行性分析，第四部分则是本研究的创新之处，最后是工作计划安排。</a:t>
            </a:r>
          </a:p>
        </p:txBody>
      </p:sp>
      <p:sp>
        <p:nvSpPr>
          <p:cNvPr id="4" name="灯片编号占位符 3"/>
          <p:cNvSpPr>
            <a:spLocks noGrp="1"/>
          </p:cNvSpPr>
          <p:nvPr>
            <p:ph type="sldNum" sz="quarter" idx="10"/>
          </p:nvPr>
        </p:nvSpPr>
        <p:spPr/>
        <p:txBody>
          <a:bodyPr/>
          <a:lstStyle/>
          <a:p>
            <a:fld id="{7D8E374D-6E28-41D4-B529-E46F9BB5955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首先看第一部分，课题背景</a:t>
            </a:r>
          </a:p>
          <a:p>
            <a:endParaRPr lang="zh-CN" altLang="en-US"/>
          </a:p>
        </p:txBody>
      </p:sp>
      <p:sp>
        <p:nvSpPr>
          <p:cNvPr id="4" name="灯片编号占位符 3"/>
          <p:cNvSpPr>
            <a:spLocks noGrp="1"/>
          </p:cNvSpPr>
          <p:nvPr>
            <p:ph type="sldNum" sz="quarter" idx="10"/>
          </p:nvPr>
        </p:nvSpPr>
        <p:spPr/>
        <p:txBody>
          <a:bodyPr/>
          <a:lstStyle/>
          <a:p>
            <a:fld id="{1DD8AB2E-B972-4F63-8917-8AA4D44F9082}"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kern="100">
                <a:effectLst/>
                <a:latin typeface="DengXian" panose="02010600030101010101" pitchFamily="2" charset="-122"/>
                <a:ea typeface="DengXian" panose="02010600030101010101" pitchFamily="2" charset="-122"/>
                <a:cs typeface="Times New Roman" panose="02020603050405020304" pitchFamily="18" charset="0"/>
              </a:rPr>
              <a:t>心血管疾病是由多种因素引起的慢性非传染性疾病，其死亡率</a:t>
            </a:r>
            <a:r>
              <a:rPr lang="zh-CN" altLang="en-US" sz="1800" kern="100">
                <a:effectLst/>
                <a:latin typeface="DengXian" panose="02010600030101010101" pitchFamily="2" charset="-122"/>
                <a:ea typeface="DengXian" panose="02010600030101010101" pitchFamily="2" charset="-122"/>
                <a:cs typeface="Times New Roman" panose="02020603050405020304" pitchFamily="18" charset="0"/>
              </a:rPr>
              <a:t>居</a:t>
            </a:r>
            <a:r>
              <a:rPr lang="zh-CN" altLang="zh-CN" sz="1800" kern="100">
                <a:effectLst/>
                <a:latin typeface="DengXian" panose="02010600030101010101" pitchFamily="2" charset="-122"/>
                <a:ea typeface="DengXian" panose="02010600030101010101" pitchFamily="2" charset="-122"/>
                <a:cs typeface="Times New Roman" panose="02020603050405020304" pitchFamily="18" charset="0"/>
              </a:rPr>
              <a:t>各种疾病之首，严重威胁人类健康，</a:t>
            </a:r>
            <a:r>
              <a:rPr lang="en-US" altLang="zh-CN" sz="1800" kern="100">
                <a:effectLst/>
                <a:latin typeface="DengXian" panose="02010600030101010101" pitchFamily="2" charset="-122"/>
                <a:ea typeface="DengXian" panose="02010600030101010101" pitchFamily="2" charset="-122"/>
                <a:cs typeface="Times New Roman" panose="02020603050405020304" pitchFamily="18" charset="0"/>
              </a:rPr>
              <a:t>2019</a:t>
            </a:r>
            <a:r>
              <a:rPr lang="zh-CN" altLang="zh-CN" sz="1800" kern="100">
                <a:effectLst/>
                <a:latin typeface="DengXian" panose="02010600030101010101" pitchFamily="2" charset="-122"/>
                <a:ea typeface="DengXian" panose="02010600030101010101" pitchFamily="2" charset="-122"/>
                <a:cs typeface="Times New Roman" panose="02020603050405020304" pitchFamily="18" charset="0"/>
              </a:rPr>
              <a:t>全球患病人数已超过</a:t>
            </a:r>
            <a:r>
              <a:rPr lang="en-US" altLang="zh-CN" sz="1800" kern="100">
                <a:effectLst/>
                <a:latin typeface="DengXian" panose="02010600030101010101" pitchFamily="2" charset="-122"/>
                <a:ea typeface="DengXian" panose="02010600030101010101" pitchFamily="2" charset="-122"/>
                <a:cs typeface="Times New Roman" panose="02020603050405020304" pitchFamily="18" charset="0"/>
              </a:rPr>
              <a:t>5</a:t>
            </a:r>
            <a:r>
              <a:rPr lang="zh-CN" altLang="zh-CN" sz="1800" kern="100">
                <a:effectLst/>
                <a:latin typeface="DengXian" panose="02010600030101010101" pitchFamily="2" charset="-122"/>
                <a:ea typeface="DengXian" panose="02010600030101010101" pitchFamily="2" charset="-122"/>
                <a:cs typeface="Times New Roman" panose="02020603050405020304" pitchFamily="18" charset="0"/>
              </a:rPr>
              <a:t>亿人，死亡人数达到</a:t>
            </a:r>
            <a:r>
              <a:rPr lang="en-US" altLang="zh-CN" sz="1800" kern="100">
                <a:effectLst/>
                <a:latin typeface="DengXian" panose="02010600030101010101" pitchFamily="2" charset="-122"/>
                <a:ea typeface="DengXian" panose="02010600030101010101" pitchFamily="2" charset="-122"/>
                <a:cs typeface="Times New Roman" panose="02020603050405020304" pitchFamily="18" charset="0"/>
              </a:rPr>
              <a:t>1800</a:t>
            </a:r>
            <a:r>
              <a:rPr lang="zh-CN" altLang="zh-CN" sz="1800" kern="100">
                <a:effectLst/>
                <a:latin typeface="DengXian" panose="02010600030101010101" pitchFamily="2" charset="-122"/>
                <a:ea typeface="DengXian" panose="02010600030101010101" pitchFamily="2" charset="-122"/>
                <a:cs typeface="Times New Roman" panose="02020603050405020304" pitchFamily="18" charset="0"/>
              </a:rPr>
              <a:t>万人</a:t>
            </a:r>
            <a:endParaRPr lang="en-US" altLang="zh-CN" sz="1800" kern="100">
              <a:effectLst/>
              <a:latin typeface="DengXian" panose="02010600030101010101" pitchFamily="2" charset="-122"/>
              <a:ea typeface="DengXian" panose="02010600030101010101" pitchFamily="2" charset="-122"/>
              <a:cs typeface="Times New Roman" panose="02020603050405020304" pitchFamily="18" charset="0"/>
            </a:endParaRPr>
          </a:p>
          <a:p>
            <a:pPr algn="just"/>
            <a:endParaRPr lang="zh-CN" altLang="zh-CN" sz="1800" kern="100">
              <a:effectLst/>
              <a:latin typeface="DengXian" panose="02010600030101010101" pitchFamily="2" charset="-122"/>
              <a:ea typeface="DengXian" panose="02010600030101010101" pitchFamily="2" charset="-122"/>
              <a:cs typeface="Times New Roman" panose="02020603050405020304" pitchFamily="18" charset="0"/>
            </a:endParaRPr>
          </a:p>
          <a:p>
            <a:pPr algn="just"/>
            <a:r>
              <a:rPr lang="zh-CN" altLang="zh-CN" sz="1800" kern="100">
                <a:effectLst/>
                <a:latin typeface="DengXian" panose="02010600030101010101" pitchFamily="2" charset="-122"/>
                <a:ea typeface="DengXian" panose="02010600030101010101" pitchFamily="2" charset="-122"/>
                <a:cs typeface="Times New Roman" panose="02020603050405020304" pitchFamily="18" charset="0"/>
              </a:rPr>
              <a:t>根据中国心血管健康与疾病报告 </a:t>
            </a:r>
            <a:r>
              <a:rPr lang="en-US" altLang="zh-CN" sz="1800" kern="100">
                <a:effectLst/>
                <a:latin typeface="DengXian" panose="02010600030101010101" pitchFamily="2" charset="-122"/>
                <a:ea typeface="DengXian" panose="02010600030101010101" pitchFamily="2" charset="-122"/>
                <a:cs typeface="Times New Roman" panose="02020603050405020304" pitchFamily="18" charset="0"/>
              </a:rPr>
              <a:t>2021 </a:t>
            </a:r>
            <a:r>
              <a:rPr lang="zh-CN" altLang="zh-CN" sz="1800" kern="100">
                <a:effectLst/>
                <a:latin typeface="DengXian" panose="02010600030101010101" pitchFamily="2" charset="-122"/>
                <a:ea typeface="DengXian" panose="02010600030101010101" pitchFamily="2" charset="-122"/>
                <a:cs typeface="Times New Roman" panose="02020603050405020304" pitchFamily="18" charset="0"/>
              </a:rPr>
              <a:t>，我国心血管疾病分别占农村和城市死因的</a:t>
            </a:r>
            <a:r>
              <a:rPr lang="en-US" altLang="zh-CN" sz="1800" kern="100">
                <a:effectLst/>
                <a:latin typeface="DengXian" panose="02010600030101010101" pitchFamily="2" charset="-122"/>
                <a:ea typeface="DengXian" panose="02010600030101010101" pitchFamily="2" charset="-122"/>
                <a:cs typeface="Times New Roman" panose="02020603050405020304" pitchFamily="18" charset="0"/>
              </a:rPr>
              <a:t>46.74%</a:t>
            </a:r>
            <a:r>
              <a:rPr lang="zh-CN" altLang="zh-CN" sz="1800" kern="100">
                <a:effectLst/>
                <a:latin typeface="DengXian" panose="02010600030101010101" pitchFamily="2" charset="-122"/>
                <a:ea typeface="DengXian" panose="02010600030101010101" pitchFamily="2" charset="-122"/>
                <a:cs typeface="Times New Roman" panose="02020603050405020304" pitchFamily="18" charset="0"/>
              </a:rPr>
              <a:t>和</a:t>
            </a:r>
            <a:r>
              <a:rPr lang="en-US" altLang="zh-CN" sz="1800" kern="100">
                <a:effectLst/>
                <a:latin typeface="DengXian" panose="02010600030101010101" pitchFamily="2" charset="-122"/>
                <a:ea typeface="DengXian" panose="02010600030101010101" pitchFamily="2" charset="-122"/>
                <a:cs typeface="Times New Roman" panose="02020603050405020304" pitchFamily="18" charset="0"/>
              </a:rPr>
              <a:t>44.26%</a:t>
            </a:r>
            <a:r>
              <a:rPr lang="zh-CN" altLang="zh-CN" sz="1800" kern="100">
                <a:effectLst/>
                <a:latin typeface="DengXian" panose="02010600030101010101" pitchFamily="2" charset="-122"/>
                <a:ea typeface="DengXian" panose="02010600030101010101" pitchFamily="2" charset="-122"/>
                <a:cs typeface="Times New Roman" panose="02020603050405020304" pitchFamily="18" charset="0"/>
              </a:rPr>
              <a:t>，而英美等国家心血管疾病死因在</a:t>
            </a:r>
            <a:r>
              <a:rPr lang="en-US" altLang="zh-CN" sz="1800" kern="100">
                <a:effectLst/>
                <a:latin typeface="DengXian" panose="02010600030101010101" pitchFamily="2" charset="-122"/>
                <a:ea typeface="DengXian" panose="02010600030101010101" pitchFamily="2" charset="-122"/>
                <a:cs typeface="Times New Roman" panose="02020603050405020304" pitchFamily="18" charset="0"/>
              </a:rPr>
              <a:t>30%</a:t>
            </a:r>
            <a:r>
              <a:rPr lang="zh-CN" altLang="zh-CN" sz="1800" kern="100">
                <a:effectLst/>
                <a:latin typeface="DengXian" panose="02010600030101010101" pitchFamily="2" charset="-122"/>
                <a:ea typeface="DengXian" panose="02010600030101010101" pitchFamily="2" charset="-122"/>
                <a:cs typeface="Times New Roman" panose="02020603050405020304" pitchFamily="18" charset="0"/>
              </a:rPr>
              <a:t>左右，这是我国面临的一个重大公共卫生问题</a:t>
            </a:r>
          </a:p>
          <a:p>
            <a:pPr algn="just"/>
            <a:endParaRPr lang="zh-CN" altLang="zh-CN" sz="1800" kern="100">
              <a:effectLst/>
              <a:latin typeface="DengXian" panose="02010600030101010101" pitchFamily="2" charset="-122"/>
              <a:ea typeface="DengXian" panose="02010600030101010101" pitchFamily="2" charset="-122"/>
              <a:cs typeface="Times New Roman" panose="02020603050405020304" pitchFamily="18" charset="0"/>
            </a:endParaRPr>
          </a:p>
          <a:p>
            <a:pPr algn="just"/>
            <a:r>
              <a:rPr lang="zh-CN" altLang="en-US" sz="1800" kern="100">
                <a:effectLst/>
                <a:latin typeface="DengXian" panose="02010600030101010101" pitchFamily="2" charset="-122"/>
                <a:ea typeface="DengXian" panose="02010600030101010101" pitchFamily="2" charset="-122"/>
                <a:cs typeface="Times New Roman" panose="02020603050405020304" pitchFamily="18" charset="0"/>
              </a:rPr>
              <a:t>无论全球还是国内，心血管疾病的</a:t>
            </a:r>
            <a:r>
              <a:rPr lang="zh-CN" altLang="zh-CN" sz="1800" kern="100">
                <a:effectLst/>
                <a:latin typeface="DengXian" panose="02010600030101010101" pitchFamily="2" charset="-122"/>
                <a:ea typeface="DengXian" panose="02010600030101010101" pitchFamily="2" charset="-122"/>
                <a:cs typeface="Times New Roman" panose="02020603050405020304" pitchFamily="18" charset="0"/>
              </a:rPr>
              <a:t>发病率和死亡率仍呈上升趋势</a:t>
            </a:r>
            <a:endParaRPr lang="en-US" altLang="zh-CN" sz="1800" kern="100">
              <a:effectLst/>
              <a:latin typeface="DengXian" panose="02010600030101010101" pitchFamily="2" charset="-122"/>
              <a:ea typeface="DengXian" panose="02010600030101010101" pitchFamily="2" charset="-122"/>
              <a:cs typeface="Times New Roman" panose="02020603050405020304" pitchFamily="18" charset="0"/>
            </a:endParaRPr>
          </a:p>
          <a:p>
            <a:pPr algn="just"/>
            <a:endParaRPr lang="en-US" altLang="zh-CN" sz="1800" kern="100">
              <a:effectLst/>
              <a:latin typeface="DengXian" panose="02010600030101010101" pitchFamily="2" charset="-122"/>
              <a:ea typeface="DengXian" panose="02010600030101010101" pitchFamily="2" charset="-122"/>
              <a:cs typeface="Times New Roman" panose="02020603050405020304" pitchFamily="18" charset="0"/>
            </a:endParaRPr>
          </a:p>
          <a:p>
            <a:pPr algn="just"/>
            <a:r>
              <a:rPr lang="zh-CN" altLang="en-US" sz="1800" kern="100">
                <a:effectLst/>
                <a:latin typeface="DengXian" panose="02010600030101010101" pitchFamily="2" charset="-122"/>
                <a:ea typeface="DengXian" panose="02010600030101010101" pitchFamily="2" charset="-122"/>
                <a:cs typeface="Times New Roman" panose="02020603050405020304" pitchFamily="18" charset="0"/>
              </a:rPr>
              <a:t>更糟糕的是心血管疾病的</a:t>
            </a:r>
            <a:r>
              <a:rPr lang="zh-CN" altLang="zh-CN" sz="1800" kern="100">
                <a:effectLst/>
                <a:latin typeface="DengXian" panose="02010600030101010101" pitchFamily="2" charset="-122"/>
                <a:ea typeface="DengXian" panose="02010600030101010101" pitchFamily="2" charset="-122"/>
                <a:cs typeface="Times New Roman" panose="02020603050405020304" pitchFamily="18" charset="0"/>
              </a:rPr>
              <a:t>传统诊断方式发现较晚，即使给予完善的治疗也很难完全康复</a:t>
            </a:r>
          </a:p>
          <a:p>
            <a:pPr>
              <a:lnSpc>
                <a:spcPct val="150000"/>
              </a:lnSpc>
            </a:pPr>
            <a:endParaRPr lang="en-US" altLang="zh-CN" sz="1200">
              <a:solidFill>
                <a:prstClr val="black"/>
              </a:solidFill>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51101410-6C15-4D5A-8C58-45F0BF97249F}"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246429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a:solidFill>
                  <a:srgbClr val="FF0000"/>
                </a:solidFill>
                <a:latin typeface="黑体" panose="02010609060101010101" pitchFamily="49" charset="-122"/>
                <a:ea typeface="黑体" panose="02010609060101010101" pitchFamily="49" charset="-122"/>
              </a:rPr>
              <a:t>心血管疾病常规的诊断方式可以分为三类</a:t>
            </a:r>
            <a:r>
              <a:rPr lang="en-US" altLang="zh-CN" sz="1200">
                <a:solidFill>
                  <a:srgbClr val="FF0000"/>
                </a:solidFill>
                <a:latin typeface="黑体" panose="02010609060101010101" pitchFamily="49" charset="-122"/>
                <a:ea typeface="黑体" panose="02010609060101010101" pitchFamily="49" charset="-122"/>
              </a:rPr>
              <a:t>……</a:t>
            </a:r>
          </a:p>
          <a:p>
            <a:endParaRPr lang="en-US" altLang="zh-CN" sz="1200">
              <a:solidFill>
                <a:srgbClr val="FF0000"/>
              </a:solidFill>
              <a:latin typeface="黑体" panose="02010609060101010101" pitchFamily="49" charset="-122"/>
              <a:ea typeface="黑体" panose="02010609060101010101" pitchFamily="49" charset="-122"/>
            </a:endParaRPr>
          </a:p>
          <a:p>
            <a:r>
              <a:rPr lang="zh-CN" altLang="en-US" sz="1200">
                <a:solidFill>
                  <a:srgbClr val="FF0000"/>
                </a:solidFill>
                <a:latin typeface="黑体" panose="02010609060101010101" pitchFamily="49" charset="-122"/>
                <a:ea typeface="黑体" panose="02010609060101010101" pitchFamily="49" charset="-122"/>
              </a:rPr>
              <a:t>心电图检查心脏的电流，当心脏功能发生异常，就会在心电图上表现出来，这是最简单地检查方法，但心电图有个问题，只有在发病的时刻才能检测出异常电流，因此难以检测潜在的危险因素</a:t>
            </a:r>
            <a:endParaRPr lang="en-US" altLang="zh-CN" sz="1200">
              <a:solidFill>
                <a:srgbClr val="FF0000"/>
              </a:solidFill>
              <a:latin typeface="黑体" panose="02010609060101010101" pitchFamily="49" charset="-122"/>
              <a:ea typeface="黑体" panose="02010609060101010101" pitchFamily="49" charset="-122"/>
            </a:endParaRPr>
          </a:p>
          <a:p>
            <a:endParaRPr lang="en-US" altLang="zh-CN" sz="1200">
              <a:solidFill>
                <a:srgbClr val="FF0000"/>
              </a:solidFill>
              <a:latin typeface="黑体" panose="02010609060101010101" pitchFamily="49" charset="-122"/>
              <a:ea typeface="黑体" panose="02010609060101010101" pitchFamily="49" charset="-122"/>
            </a:endParaRPr>
          </a:p>
          <a:p>
            <a:r>
              <a:rPr lang="zh-CN" altLang="en-US" sz="1200">
                <a:solidFill>
                  <a:srgbClr val="FF0000"/>
                </a:solidFill>
                <a:latin typeface="黑体" panose="02010609060101010101" pitchFamily="49" charset="-122"/>
                <a:ea typeface="黑体" panose="02010609060101010101" pitchFamily="49" charset="-122"/>
              </a:rPr>
              <a:t>血液检查从血浆中各种物质的含量来分析，例如血脂异常可能会造成血管斑块阻塞，心肌坏死后会释放某些物质进入血管，因此心肌酶这类指标的检查是确诊心梗的重要手段，</a:t>
            </a:r>
            <a:r>
              <a:rPr lang="zh-CN" altLang="zh-CN" sz="1800">
                <a:effectLst/>
                <a:ea typeface="DengXian" panose="02010600030101010101" pitchFamily="2" charset="-122"/>
                <a:cs typeface="Times New Roman" panose="02020603050405020304" pitchFamily="18" charset="0"/>
              </a:rPr>
              <a:t>但由于传统检查的精度有限，在临床中的效果也并不完善</a:t>
            </a:r>
            <a:r>
              <a:rPr lang="zh-CN" altLang="zh-CN">
                <a:effectLst/>
              </a:rPr>
              <a:t> </a:t>
            </a:r>
            <a:endParaRPr lang="en-US" altLang="zh-CN" sz="1200">
              <a:solidFill>
                <a:srgbClr val="FF0000"/>
              </a:solidFill>
              <a:latin typeface="黑体" panose="02010609060101010101" pitchFamily="49" charset="-122"/>
              <a:ea typeface="黑体" panose="02010609060101010101" pitchFamily="49" charset="-122"/>
            </a:endParaRPr>
          </a:p>
          <a:p>
            <a:endParaRPr lang="en-US" altLang="zh-CN" sz="1200">
              <a:solidFill>
                <a:srgbClr val="FF0000"/>
              </a:solidFill>
              <a:latin typeface="黑体" panose="02010609060101010101" pitchFamily="49" charset="-122"/>
              <a:ea typeface="黑体" panose="02010609060101010101" pitchFamily="49" charset="-122"/>
            </a:endParaRPr>
          </a:p>
          <a:p>
            <a:r>
              <a:rPr lang="zh-CN" altLang="en-US" sz="1200">
                <a:solidFill>
                  <a:srgbClr val="FF0000"/>
                </a:solidFill>
                <a:latin typeface="黑体" panose="02010609060101010101" pitchFamily="49" charset="-122"/>
                <a:ea typeface="黑体" panose="02010609060101010101" pitchFamily="49" charset="-122"/>
              </a:rPr>
              <a:t>影像检查可以</a:t>
            </a:r>
            <a:r>
              <a:rPr lang="en-US" altLang="zh-CN" sz="1200">
                <a:solidFill>
                  <a:srgbClr val="FF0000"/>
                </a:solidFill>
                <a:latin typeface="黑体" panose="02010609060101010101" pitchFamily="49" charset="-122"/>
                <a:ea typeface="黑体" panose="02010609060101010101" pitchFamily="49" charset="-122"/>
              </a:rPr>
              <a:t>……</a:t>
            </a:r>
            <a:r>
              <a:rPr lang="zh-CN" altLang="en-US" sz="1200">
                <a:solidFill>
                  <a:srgbClr val="FF0000"/>
                </a:solidFill>
                <a:latin typeface="黑体" panose="02010609060101010101" pitchFamily="49" charset="-122"/>
                <a:ea typeface="黑体" panose="02010609060101010101" pitchFamily="49" charset="-122"/>
              </a:rPr>
              <a:t>其中冠脉造影仍然是冠心病诊断的金标准。</a:t>
            </a:r>
            <a:endParaRPr lang="en-US" altLang="zh-CN" sz="1200">
              <a:solidFill>
                <a:srgbClr val="FF0000"/>
              </a:solidFill>
              <a:latin typeface="黑体" panose="02010609060101010101" pitchFamily="49" charset="-122"/>
              <a:ea typeface="黑体" panose="02010609060101010101" pitchFamily="49" charset="-122"/>
            </a:endParaRPr>
          </a:p>
          <a:p>
            <a:r>
              <a:rPr lang="zh-CN" altLang="zh-CN" sz="1800" kern="100">
                <a:effectLst/>
                <a:latin typeface="Times New Roman" panose="02020603050405020304" pitchFamily="18" charset="0"/>
                <a:ea typeface="宋体" panose="02010600030101010101" pitchFamily="2" charset="-122"/>
                <a:cs typeface="Times New Roman" panose="02020603050405020304" pitchFamily="18" charset="0"/>
              </a:rPr>
              <a:t>但仍然存在较大的局限性，</a:t>
            </a:r>
            <a:endParaRPr lang="en-US" alt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en-US" sz="1800" kern="100">
                <a:effectLst/>
                <a:latin typeface="Times New Roman" panose="02020603050405020304" pitchFamily="18" charset="0"/>
                <a:ea typeface="宋体" panose="02010600030101010101" pitchFamily="2" charset="-122"/>
                <a:cs typeface="Times New Roman" panose="02020603050405020304" pitchFamily="18" charset="0"/>
              </a:rPr>
              <a:t>心血管事件的发生与血管的堵塞程度不是完全正相关，而往往与斑块的类型和状况更相关，但从冠脉造影中很难得到斑块的稳定性等信息</a:t>
            </a:r>
            <a:endParaRPr lang="en-US" alt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en-US" sz="1800" kern="100">
                <a:effectLst/>
                <a:latin typeface="Times New Roman" panose="02020603050405020304" pitchFamily="18" charset="0"/>
                <a:ea typeface="宋体" panose="02010600030101010101" pitchFamily="2" charset="-122"/>
                <a:cs typeface="Times New Roman" panose="02020603050405020304" pitchFamily="18" charset="0"/>
              </a:rPr>
              <a:t>影像检查往往有辐射风险或是有创的，对病人本身有一定危险。</a:t>
            </a:r>
            <a:endParaRPr lang="en-US" alt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0" i="0" kern="100">
                <a:solidFill>
                  <a:srgbClr val="000000"/>
                </a:solidFill>
                <a:effectLst/>
                <a:latin typeface="B7+华光书宋_CNKI"/>
                <a:ea typeface="B7+华光书宋_CNKI"/>
              </a:rPr>
              <a:t>最后是</a:t>
            </a:r>
            <a:r>
              <a:rPr lang="zh-CN" altLang="zh-CN" sz="1800" b="0" i="0" kern="100">
                <a:solidFill>
                  <a:srgbClr val="000000"/>
                </a:solidFill>
                <a:effectLst/>
                <a:latin typeface="B7+华光书宋_CNKI"/>
                <a:ea typeface="B7+华光书宋_CNKI"/>
              </a:rPr>
              <a:t>冠脉造影要由临床医生识别病变，受主观影响较大</a:t>
            </a:r>
            <a:r>
              <a:rPr lang="zh-CN" altLang="en-US" sz="1800" b="0" i="0" kern="100">
                <a:solidFill>
                  <a:srgbClr val="000000"/>
                </a:solidFill>
                <a:effectLst/>
                <a:latin typeface="B7+华光书宋_CNKI"/>
                <a:ea typeface="B7+华光书宋_CNKI"/>
              </a:rPr>
              <a:t>，难以形成客观的评价</a:t>
            </a:r>
            <a:r>
              <a:rPr lang="zh-CN" altLang="zh-CN" sz="1800" b="0" i="0" kern="100">
                <a:solidFill>
                  <a:srgbClr val="000000"/>
                </a:solidFill>
                <a:effectLst/>
                <a:latin typeface="B7+华光书宋_CNKI"/>
                <a:ea typeface="B7+华光书宋_CNKI"/>
              </a:rPr>
              <a:t>。</a:t>
            </a:r>
            <a:endParaRPr lang="zh-CN" altLang="zh-CN" sz="1800" kern="100">
              <a:effectLst/>
              <a:latin typeface="Times New Roman" panose="02020603050405020304" pitchFamily="18" charset="0"/>
              <a:ea typeface="宋体" panose="02010600030101010101" pitchFamily="2" charset="-122"/>
            </a:endParaRPr>
          </a:p>
          <a:p>
            <a:endParaRPr lang="en-US" altLang="zh-CN" sz="1200">
              <a:solidFill>
                <a:srgbClr val="FF0000"/>
              </a:solidFill>
              <a:latin typeface="黑体" panose="02010609060101010101" pitchFamily="49" charset="-122"/>
              <a:ea typeface="黑体" panose="02010609060101010101" pitchFamily="49" charset="-122"/>
            </a:endParaRPr>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就血液检验上，一般来说，胆固醇（</a:t>
            </a:r>
            <a:r>
              <a:rPr lang="en-US" altLang="zh-CN" b="0" i="0">
                <a:solidFill>
                  <a:srgbClr val="202122"/>
                </a:solidFill>
                <a:effectLst/>
                <a:latin typeface="Arial" panose="020B0604020202020204" pitchFamily="34" charset="0"/>
              </a:rPr>
              <a:t>cholesterol</a:t>
            </a:r>
            <a:r>
              <a:rPr lang="zh-CN" altLang="en-US" sz="1200" kern="1200">
                <a:solidFill>
                  <a:schemeClr val="tx1"/>
                </a:solidFill>
                <a:effectLst/>
                <a:latin typeface="+mn-lt"/>
                <a:ea typeface="+mn-ea"/>
                <a:cs typeface="+mn-cs"/>
              </a:rPr>
              <a:t>）是指脂蛋白，我们先看一下脂蛋白的结构</a:t>
            </a:r>
            <a:endParaRPr lang="en-US" altLang="zh-CN" sz="1200" kern="1200">
              <a:solidFill>
                <a:schemeClr val="tx1"/>
              </a:solidFill>
              <a:effectLst/>
              <a:latin typeface="+mn-lt"/>
              <a:ea typeface="+mn-ea"/>
              <a:cs typeface="+mn-cs"/>
            </a:endParaRPr>
          </a:p>
          <a:p>
            <a:endParaRPr lang="en-US" altLang="zh-CN" sz="1200" kern="1200">
              <a:solidFill>
                <a:schemeClr val="tx1"/>
              </a:solidFill>
              <a:effectLst/>
              <a:latin typeface="+mn-lt"/>
              <a:ea typeface="+mn-ea"/>
              <a:cs typeface="+mn-cs"/>
            </a:endParaRPr>
          </a:p>
          <a:p>
            <a:r>
              <a:rPr lang="zh-CN" altLang="en-US" sz="1200" b="0" i="0">
                <a:solidFill>
                  <a:srgbClr val="000000"/>
                </a:solidFill>
                <a:effectLst/>
                <a:latin typeface="宋体" panose="02010600030101010101" pitchFamily="2" charset="-122"/>
                <a:ea typeface="宋体" panose="02010600030101010101" pitchFamily="2" charset="-122"/>
              </a:rPr>
              <a:t>脂质的非溶解性使得他们在血液循环中的运送需要以一种球状微粒的形式进行， 这种球状微粒就是脂蛋白。</a:t>
            </a:r>
            <a:r>
              <a:rPr lang="zh-CN" altLang="en-US"/>
              <a:t> </a:t>
            </a:r>
            <a:br>
              <a:rPr lang="zh-CN" altLang="en-US"/>
            </a:br>
            <a:endParaRPr lang="en-US" altLang="zh-CN"/>
          </a:p>
          <a:p>
            <a:r>
              <a:rPr lang="zh-CN" altLang="en-US" sz="1200" b="0" i="0">
                <a:solidFill>
                  <a:srgbClr val="000000"/>
                </a:solidFill>
                <a:effectLst/>
                <a:latin typeface="宋体" panose="02010600030101010101" pitchFamily="2" charset="-122"/>
                <a:ea typeface="宋体" panose="02010600030101010101" pitchFamily="2" charset="-122"/>
              </a:rPr>
              <a:t>其用亲水性的外衣将疏水性的内核包裹， 包含内部疏水性的胆固醇酯，甘油三酯和外部两亲性的磷脂，散布磷脂之中的游离胆</a:t>
            </a:r>
            <a:br>
              <a:rPr lang="zh-CN" altLang="en-US" sz="1200" b="0" i="0">
                <a:solidFill>
                  <a:srgbClr val="000000"/>
                </a:solidFill>
                <a:effectLst/>
                <a:latin typeface="宋体" panose="02010600030101010101" pitchFamily="2" charset="-122"/>
                <a:ea typeface="宋体" panose="02010600030101010101" pitchFamily="2" charset="-122"/>
              </a:rPr>
            </a:br>
            <a:r>
              <a:rPr lang="zh-CN" altLang="en-US" sz="1200" b="0" i="0">
                <a:solidFill>
                  <a:srgbClr val="000000"/>
                </a:solidFill>
                <a:effectLst/>
                <a:latin typeface="宋体" panose="02010600030101010101" pitchFamily="2" charset="-122"/>
                <a:ea typeface="宋体" panose="02010600030101010101" pitchFamily="2" charset="-122"/>
              </a:rPr>
              <a:t>固醇与载脂蛋白。</a:t>
            </a:r>
            <a:r>
              <a:rPr lang="zh-CN" altLang="en-US"/>
              <a:t> </a:t>
            </a:r>
            <a:endParaRPr lang="en-US" altLang="zh-CN"/>
          </a:p>
          <a:p>
            <a:r>
              <a:rPr lang="en-US" altLang="zh-CN"/>
              <a:t>1343679304</a:t>
            </a:r>
          </a:p>
          <a:p>
            <a:endParaRPr lang="en-US" altLang="zh-CN"/>
          </a:p>
          <a:p>
            <a:r>
              <a:rPr lang="zh-CN" altLang="en-US"/>
              <a:t>载脂蛋白</a:t>
            </a:r>
            <a:r>
              <a:rPr lang="en-US" altLang="zh-CN"/>
              <a:t>a</a:t>
            </a:r>
            <a:r>
              <a:rPr lang="zh-CN" altLang="en-US"/>
              <a:t>、磷酸、甘油三酯、游离胆固醇、胆固醇酯、载脂蛋白</a:t>
            </a:r>
          </a:p>
          <a:p>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低密度脂蛋白胆固醇（</a:t>
            </a:r>
            <a:r>
              <a:rPr lang="en-US" altLang="zh-CN" sz="1200" kern="1200">
                <a:solidFill>
                  <a:schemeClr val="tx1"/>
                </a:solidFill>
                <a:effectLst/>
                <a:latin typeface="+mn-lt"/>
                <a:ea typeface="+mn-ea"/>
                <a:cs typeface="+mn-cs"/>
              </a:rPr>
              <a:t>LDL-C</a:t>
            </a:r>
            <a:r>
              <a:rPr lang="zh-CN" altLang="en-US" sz="1200" kern="1200">
                <a:solidFill>
                  <a:schemeClr val="tx1"/>
                </a:solidFill>
                <a:effectLst/>
                <a:latin typeface="+mn-lt"/>
                <a:ea typeface="+mn-ea"/>
                <a:cs typeface="+mn-cs"/>
              </a:rPr>
              <a:t>）通常被认为是坏胆固醇，</a:t>
            </a:r>
            <a:r>
              <a:rPr lang="zh-CN" altLang="en-US" b="0" i="0">
                <a:solidFill>
                  <a:srgbClr val="111111"/>
                </a:solidFill>
                <a:effectLst/>
                <a:latin typeface="Helvetica" panose="020B0604020202020204" pitchFamily="34" charset="0"/>
              </a:rPr>
              <a:t>如果低密度脂蛋白的水平较高，它们最终可能在血管壁内堆积，导致血管变窄或者堵塞，从而引起心血管疾病发作。这就是低密度胆固醇通常被称为“坏”胆固醇的原因。</a:t>
            </a:r>
            <a:endParaRPr lang="en-US" altLang="zh-CN" sz="1200" kern="1200">
              <a:solidFill>
                <a:schemeClr val="tx1"/>
              </a:solidFill>
              <a:effectLst/>
              <a:latin typeface="+mn-lt"/>
              <a:ea typeface="+mn-ea"/>
              <a:cs typeface="+mn-cs"/>
            </a:endParaRPr>
          </a:p>
          <a:p>
            <a:r>
              <a:rPr lang="zh-CN" altLang="en-US" b="0" i="0">
                <a:solidFill>
                  <a:srgbClr val="111111"/>
                </a:solidFill>
                <a:effectLst/>
                <a:latin typeface="Helvetica" panose="020B0604020202020204" pitchFamily="34" charset="0"/>
              </a:rPr>
              <a:t>高密度脂蛋白胆固醇（</a:t>
            </a:r>
            <a:r>
              <a:rPr lang="en-US" altLang="zh-CN" b="0" i="0">
                <a:solidFill>
                  <a:srgbClr val="111111"/>
                </a:solidFill>
                <a:effectLst/>
                <a:latin typeface="Helvetica" panose="020B0604020202020204" pitchFamily="34" charset="0"/>
              </a:rPr>
              <a:t>HDL-C</a:t>
            </a:r>
            <a:r>
              <a:rPr lang="zh-CN" altLang="en-US" b="0" i="0">
                <a:solidFill>
                  <a:srgbClr val="111111"/>
                </a:solidFill>
                <a:effectLst/>
                <a:latin typeface="Helvetica" panose="020B0604020202020204" pitchFamily="34" charset="0"/>
              </a:rPr>
              <a:t>）吸收血液中多余的脂质，然后将其运回肝脏，再被分解并排出体外，这是高密度胆固醇被称为好胆固醇的原因。</a:t>
            </a:r>
            <a:endParaRPr lang="en-US" altLang="zh-CN" sz="1200" kern="1200">
              <a:solidFill>
                <a:schemeClr val="tx1"/>
              </a:solidFill>
              <a:effectLst/>
              <a:latin typeface="+mn-lt"/>
              <a:ea typeface="+mn-ea"/>
              <a:cs typeface="+mn-cs"/>
            </a:endParaRPr>
          </a:p>
          <a:p>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低密度脂蛋白与心血管疾病的正相关是比较明确的，但高密度胆固醇与心血管疾病的这种“负相关”在新的研究中越来越不明确，</a:t>
            </a:r>
            <a:r>
              <a:rPr lang="zh-CN" altLang="zh-CN" sz="1800">
                <a:effectLst/>
                <a:ea typeface="DengXian" panose="02010600030101010101" pitchFamily="2" charset="-122"/>
                <a:cs typeface="Times New Roman" panose="02020603050405020304" pitchFamily="18" charset="0"/>
              </a:rPr>
              <a:t>随着质谱技术的发展，蛋白质组和脂质组的研究不断深入，人们发现了 </a:t>
            </a:r>
            <a:r>
              <a:rPr lang="en-US" altLang="zh-CN" sz="1800">
                <a:effectLst/>
                <a:latin typeface="DengXian" panose="02010600030101010101" pitchFamily="2" charset="-122"/>
                <a:cs typeface="Times New Roman" panose="02020603050405020304" pitchFamily="18" charset="0"/>
              </a:rPr>
              <a:t>HDL </a:t>
            </a:r>
            <a:r>
              <a:rPr lang="zh-CN" altLang="zh-CN" sz="1800">
                <a:effectLst/>
                <a:ea typeface="DengXian" panose="02010600030101010101" pitchFamily="2" charset="-122"/>
                <a:cs typeface="Times New Roman" panose="02020603050405020304" pitchFamily="18" charset="0"/>
              </a:rPr>
              <a:t>中蛋白质和脂质构成的高度复杂。而且最近的研究显示，在心血管疾病患者的</a:t>
            </a:r>
            <a:r>
              <a:rPr lang="en-US" altLang="zh-CN" sz="1800">
                <a:effectLst/>
                <a:latin typeface="DengXian" panose="02010600030101010101" pitchFamily="2" charset="-122"/>
                <a:cs typeface="Times New Roman" panose="02020603050405020304" pitchFamily="18" charset="0"/>
              </a:rPr>
              <a:t> HDL </a:t>
            </a:r>
            <a:r>
              <a:rPr lang="zh-CN" altLang="zh-CN" sz="1800">
                <a:effectLst/>
                <a:ea typeface="DengXian" panose="02010600030101010101" pitchFamily="2" charset="-122"/>
                <a:cs typeface="Times New Roman" panose="02020603050405020304" pitchFamily="18" charset="0"/>
              </a:rPr>
              <a:t>的蛋白质组和脂质组发生重构，而这种重构与</a:t>
            </a:r>
            <a:r>
              <a:rPr lang="en-US" altLang="zh-CN" sz="1800">
                <a:effectLst/>
                <a:latin typeface="DengXian" panose="02010600030101010101" pitchFamily="2" charset="-122"/>
                <a:cs typeface="Times New Roman" panose="02020603050405020304" pitchFamily="18" charset="0"/>
              </a:rPr>
              <a:t>HDL</a:t>
            </a:r>
            <a:r>
              <a:rPr lang="zh-CN" altLang="zh-CN" sz="1800">
                <a:effectLst/>
                <a:ea typeface="DengXian" panose="02010600030101010101" pitchFamily="2" charset="-122"/>
                <a:cs typeface="Times New Roman" panose="02020603050405020304" pitchFamily="18" charset="0"/>
              </a:rPr>
              <a:t>的功能密切相关</a:t>
            </a:r>
            <a:r>
              <a:rPr lang="zh-CN" altLang="zh-CN">
                <a:effectLst/>
              </a:rPr>
              <a:t> </a:t>
            </a:r>
            <a:endParaRPr lang="en-US" altLang="zh-CN" sz="1200" kern="1200">
              <a:solidFill>
                <a:schemeClr val="tx1"/>
              </a:solidFill>
              <a:effectLst/>
              <a:latin typeface="+mn-lt"/>
              <a:ea typeface="+mn-ea"/>
              <a:cs typeface="+mn-cs"/>
            </a:endParaRPr>
          </a:p>
          <a:p>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为了解决心血管疾病临床的诊断问题，我们与湘雅二院，上海生科院（上海分子细胞卓越中心）三方合作，</a:t>
            </a:r>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湘雅二院收集病人，采集血浆，做出临床诊断，对病人进行随访，上海分子细胞卓越中心对血浆样本进行高精度的分子定量，我们根据分子定量和临床信息建立两者之间的关联，确立新的诊断心血管疾病的方法，对临床作出一定的指导作用</a:t>
            </a:r>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下面介绍一下我们的研究内容</a:t>
            </a:r>
          </a:p>
          <a:p>
            <a:endParaRPr lang="zh-CN" altLang="en-US"/>
          </a:p>
        </p:txBody>
      </p:sp>
      <p:sp>
        <p:nvSpPr>
          <p:cNvPr id="4" name="灯片编号占位符 3"/>
          <p:cNvSpPr>
            <a:spLocks noGrp="1"/>
          </p:cNvSpPr>
          <p:nvPr>
            <p:ph type="sldNum" sz="quarter" idx="10"/>
          </p:nvPr>
        </p:nvSpPr>
        <p:spPr/>
        <p:txBody>
          <a:bodyPr/>
          <a:lstStyle/>
          <a:p>
            <a:fld id="{1DD8AB2E-B972-4F63-8917-8AA4D44F9082}"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zh-CN" altLang="en-US" sz="1200" kern="1200">
                <a:solidFill>
                  <a:schemeClr val="tx1"/>
                </a:solidFill>
                <a:effectLst/>
                <a:latin typeface="+mn-lt"/>
                <a:ea typeface="+mn-ea"/>
                <a:cs typeface="+mn-cs"/>
              </a:rPr>
              <a:t>随着生物和化学以及质谱技术的发展，能够更精细地测量血浆内各种分子的含量，这对心血管疾病研究非常有帮助，</a:t>
            </a:r>
            <a:endParaRPr lang="en-US" altLang="zh-CN" sz="1200" kern="1200">
              <a:solidFill>
                <a:schemeClr val="tx1"/>
              </a:solidFill>
              <a:effectLst/>
              <a:latin typeface="+mn-lt"/>
              <a:ea typeface="+mn-ea"/>
              <a:cs typeface="+mn-cs"/>
            </a:endParaRPr>
          </a:p>
          <a:p>
            <a:pPr lvl="0"/>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1</a:t>
            </a:r>
            <a:r>
              <a:rPr lang="zh-CN" altLang="en-US" sz="1200" kern="1200">
                <a:solidFill>
                  <a:schemeClr val="tx1"/>
                </a:solidFill>
                <a:effectLst/>
                <a:latin typeface="+mn-lt"/>
                <a:ea typeface="+mn-ea"/>
                <a:cs typeface="+mn-cs"/>
              </a:rPr>
              <a:t>）心血管微观层面的特征发现，（就是由高精度定量得到的数据来反映心血管疾病）</a:t>
            </a:r>
            <a:endParaRPr lang="en-US" altLang="zh-CN" sz="1200" kern="1200">
              <a:solidFill>
                <a:schemeClr val="tx1"/>
              </a:solidFill>
              <a:effectLst/>
              <a:latin typeface="+mn-lt"/>
              <a:ea typeface="+mn-ea"/>
              <a:cs typeface="+mn-cs"/>
            </a:endParaRPr>
          </a:p>
          <a:p>
            <a:pPr lvl="0"/>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2</a:t>
            </a:r>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a:t>
            </a:r>
          </a:p>
          <a:p>
            <a:pPr lvl="0"/>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3</a:t>
            </a:r>
            <a:r>
              <a:rPr lang="zh-CN" altLang="en-US" sz="1200" kern="1200">
                <a:solidFill>
                  <a:schemeClr val="tx1"/>
                </a:solidFill>
                <a:effectLst/>
                <a:latin typeface="+mn-lt"/>
                <a:ea typeface="+mn-ea"/>
                <a:cs typeface="+mn-cs"/>
              </a:rPr>
              <a:t>）使用机器学习方法构建模型，用脂蛋白网络评估样本的健康状况及预后</a:t>
            </a:r>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下面我来详细介绍一下具体的技术路线</a:t>
            </a:r>
          </a:p>
          <a:p>
            <a:endParaRPr lang="zh-CN" altLang="en-US"/>
          </a:p>
        </p:txBody>
      </p:sp>
      <p:sp>
        <p:nvSpPr>
          <p:cNvPr id="4" name="灯片编号占位符 3"/>
          <p:cNvSpPr>
            <a:spLocks noGrp="1"/>
          </p:cNvSpPr>
          <p:nvPr>
            <p:ph type="sldNum" sz="quarter" idx="10"/>
          </p:nvPr>
        </p:nvSpPr>
        <p:spPr/>
        <p:txBody>
          <a:bodyPr/>
          <a:lstStyle/>
          <a:p>
            <a:fld id="{1DD8AB2E-B972-4F63-8917-8AA4D44F9082}"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首先介绍一下整体的工作流程，</a:t>
            </a:r>
            <a:endParaRPr lang="en-US" altLang="zh-CN"/>
          </a:p>
          <a:p>
            <a:endParaRPr lang="en-US" altLang="zh-CN" b="0" i="0">
              <a:solidFill>
                <a:srgbClr val="333333"/>
              </a:solidFill>
              <a:effectLst/>
              <a:latin typeface="å¾®è½¯é›…é»‘"/>
            </a:endParaRPr>
          </a:p>
          <a:p>
            <a:r>
              <a:rPr lang="zh-CN" altLang="en-US" b="0" i="0">
                <a:solidFill>
                  <a:srgbClr val="333333"/>
                </a:solidFill>
                <a:effectLst/>
                <a:latin typeface="å¾®è½¯é›…é»‘"/>
              </a:rPr>
              <a:t>因为直接获取的数据比较杂乱，所以需要先对数据进行处理，得到标准化格式统一的数据</a:t>
            </a:r>
            <a:endParaRPr lang="en-US" altLang="zh-CN" b="0" i="0">
              <a:solidFill>
                <a:srgbClr val="333333"/>
              </a:solidFill>
              <a:effectLst/>
              <a:latin typeface="å¾®è½¯é›…é»‘"/>
            </a:endParaRPr>
          </a:p>
          <a:p>
            <a:r>
              <a:rPr lang="zh-CN" altLang="en-US" b="0" i="0">
                <a:solidFill>
                  <a:srgbClr val="333333"/>
                </a:solidFill>
                <a:effectLst/>
                <a:latin typeface="å¾®è½¯é›…é»‘"/>
              </a:rPr>
              <a:t>然后进行特征提取与分析，同时要考虑一些已经明确的生物学含义和统计学上指标，还有遗传算法、随机森林这些</a:t>
            </a:r>
            <a:endParaRPr lang="en-US" altLang="zh-CN" b="0" i="0">
              <a:solidFill>
                <a:srgbClr val="333333"/>
              </a:solidFill>
              <a:effectLst/>
              <a:latin typeface="å¾®è½¯é›…é»‘"/>
            </a:endParaRPr>
          </a:p>
          <a:p>
            <a:r>
              <a:rPr lang="zh-CN" altLang="en-US" b="0" i="0">
                <a:solidFill>
                  <a:srgbClr val="333333"/>
                </a:solidFill>
                <a:effectLst/>
                <a:latin typeface="å¾®è½¯é›…é»‘"/>
              </a:rPr>
              <a:t>接下来用特征构建脂蛋白分子网络，使用脂蛋白网络和进行分析</a:t>
            </a:r>
            <a:endParaRPr lang="en-US" altLang="zh-CN" b="0" i="0">
              <a:solidFill>
                <a:srgbClr val="333333"/>
              </a:solidFill>
              <a:effectLst/>
              <a:latin typeface="å¾®è½¯é›…é»‘"/>
            </a:endParaRPr>
          </a:p>
          <a:p>
            <a:r>
              <a:rPr lang="zh-CN" altLang="en-US" b="0" i="0">
                <a:solidFill>
                  <a:srgbClr val="333333"/>
                </a:solidFill>
                <a:effectLst/>
                <a:latin typeface="å¾®è½¯é›…é»‘"/>
              </a:rPr>
              <a:t>最后进行心血管疾病的诊断与预后</a:t>
            </a:r>
            <a:endParaRPr lang="en-US" altLang="zh-CN" b="0" i="0">
              <a:solidFill>
                <a:srgbClr val="333333"/>
              </a:solidFill>
              <a:effectLst/>
              <a:latin typeface="å¾®è½¯é›…é»‘"/>
            </a:endParaRPr>
          </a:p>
          <a:p>
            <a:endParaRPr lang="en-US" altLang="zh-CN" b="0" i="0">
              <a:solidFill>
                <a:srgbClr val="333333"/>
              </a:solidFill>
              <a:effectLst/>
              <a:latin typeface="å¾®è½¯é›…é»‘"/>
            </a:endParaRPr>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首先是数据预处理，分子定量包括蛋白质定量和脂质定量，还有临床信息和预后信息</a:t>
            </a:r>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分子定量的数据来源是 上海生科院（“</a:t>
            </a:r>
            <a:r>
              <a:rPr lang="zh-CN" altLang="en-US" sz="1200" kern="1200">
                <a:solidFill>
                  <a:schemeClr val="tx1"/>
                </a:solidFill>
                <a:effectLst/>
                <a:latin typeface="+mn-lt"/>
                <a:ea typeface="+mn-ea"/>
                <a:cs typeface="+mn-cs"/>
              </a:rPr>
              <a:t>上海分子细胞卓越中心</a:t>
            </a:r>
            <a:r>
              <a:rPr lang="zh-CN" altLang="en-US" b="0" i="0">
                <a:solidFill>
                  <a:srgbClr val="333333"/>
                </a:solidFill>
                <a:effectLst/>
                <a:latin typeface="å¾®è½¯é›…é»‘"/>
              </a:rPr>
              <a:t>”）</a:t>
            </a:r>
            <a:endParaRPr lang="en-US" altLang="zh-CN" b="0" i="0">
              <a:solidFill>
                <a:srgbClr val="333333"/>
              </a:solidFill>
              <a:effectLst/>
              <a:latin typeface="å¾®è½¯é›…é»‘"/>
            </a:endParaRPr>
          </a:p>
          <a:p>
            <a:r>
              <a:rPr lang="zh-CN" altLang="en-US"/>
              <a:t>临床与预后信息来自湘雅二院对人员的诊断和随访</a:t>
            </a:r>
            <a:endParaRPr lang="en-US" altLang="zh-CN"/>
          </a:p>
          <a:p>
            <a:r>
              <a:rPr lang="zh-CN" altLang="en-US"/>
              <a:t>定量信息：</a:t>
            </a:r>
            <a:endParaRPr lang="en-US" altLang="zh-CN"/>
          </a:p>
          <a:p>
            <a:r>
              <a:rPr lang="zh-CN" altLang="en-US"/>
              <a:t>脂蛋白是由脂质和蛋白质组成的微粒，分散在血浆中，他们的大小与组成各有差别，</a:t>
            </a:r>
            <a:endParaRPr lang="en-US" altLang="zh-CN"/>
          </a:p>
          <a:p>
            <a:r>
              <a:rPr lang="zh-CN" altLang="en-US"/>
              <a:t>左边这张图是将</a:t>
            </a:r>
            <a:r>
              <a:rPr lang="en-US" altLang="zh-CN"/>
              <a:t>HDL</a:t>
            </a:r>
            <a:r>
              <a:rPr lang="zh-CN" altLang="en-US"/>
              <a:t>按脂蛋白颗粒的密度划分为</a:t>
            </a:r>
            <a:r>
              <a:rPr lang="en-US" altLang="zh-CN"/>
              <a:t>9</a:t>
            </a:r>
            <a:r>
              <a:rPr lang="zh-CN" altLang="en-US"/>
              <a:t>个组，测量每组中各种脂质和蛋白质分子的含量，我们的研究就是基于由高密度脂蛋白划分的</a:t>
            </a:r>
            <a:r>
              <a:rPr lang="en-US" altLang="zh-CN"/>
              <a:t>9</a:t>
            </a:r>
            <a:r>
              <a:rPr lang="zh-CN" altLang="en-US"/>
              <a:t>组定量数据</a:t>
            </a:r>
            <a:endParaRPr lang="en-US" altLang="zh-CN"/>
          </a:p>
          <a:p>
            <a:endParaRPr lang="en-US" altLang="zh-CN"/>
          </a:p>
          <a:p>
            <a:r>
              <a:rPr lang="zh-CN" altLang="en-US"/>
              <a:t>要使用的特征就是由分子定量来的，要先对这些做一个预处理，像缺失值是要去除的</a:t>
            </a:r>
            <a:endParaRPr lang="en-US" altLang="zh-CN"/>
          </a:p>
          <a:p>
            <a:r>
              <a:rPr lang="zh-CN" altLang="en-US"/>
              <a:t>由于在跟踪过程中存在一些数据的缺失，样本也是需要筛选的，如果一个人的临床数据或者预后丢失了，那这个人的样本在进行预后的时候就不适用了</a:t>
            </a:r>
            <a:endParaRPr lang="en-US" altLang="zh-CN"/>
          </a:p>
          <a:p>
            <a:r>
              <a:rPr lang="zh-CN" altLang="en-US"/>
              <a:t>然后把样本分为正常样本和病人样本，形成各自的定量矩阵，进行后续处理</a:t>
            </a:r>
            <a:endParaRPr lang="en-US" altLang="zh-CN"/>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a:solidFill>
                  <a:prstClr val="black"/>
                </a:solidFill>
                <a:latin typeface="微软雅黑" panose="020B0503020204020204" pitchFamily="34" charset="-122"/>
                <a:ea typeface="微软雅黑" panose="020B0503020204020204" pitchFamily="34" charset="-122"/>
              </a:rPr>
              <a:t>接下来是分子差异特征的处理</a:t>
            </a:r>
            <a:endParaRPr lang="en-US" altLang="zh-CN" sz="1200">
              <a:solidFill>
                <a:prstClr val="black"/>
              </a:solidFill>
              <a:latin typeface="微软雅黑" panose="020B0503020204020204" pitchFamily="34" charset="-122"/>
              <a:ea typeface="微软雅黑" panose="020B0503020204020204" pitchFamily="34" charset="-122"/>
            </a:endParaRPr>
          </a:p>
          <a:p>
            <a:endParaRPr lang="en-US" altLang="zh-CN" sz="1200">
              <a:solidFill>
                <a:prstClr val="black"/>
              </a:solidFill>
              <a:latin typeface="微软雅黑" panose="020B0503020204020204" pitchFamily="34" charset="-122"/>
              <a:ea typeface="微软雅黑" panose="020B0503020204020204" pitchFamily="34" charset="-122"/>
            </a:endParaRPr>
          </a:p>
          <a:p>
            <a:r>
              <a:rPr lang="zh-CN" altLang="en-US" sz="1200">
                <a:solidFill>
                  <a:prstClr val="black"/>
                </a:solidFill>
                <a:latin typeface="微软雅黑" panose="020B0503020204020204" pitchFamily="34" charset="-122"/>
                <a:ea typeface="微软雅黑" panose="020B0503020204020204" pitchFamily="34" charset="-122"/>
              </a:rPr>
              <a:t>差异分析的基础是组的划分，结合我们的目标，我们采用了不同的划分方法</a:t>
            </a:r>
            <a:endParaRPr lang="en-US" altLang="zh-CN" sz="1200">
              <a:solidFill>
                <a:prstClr val="black"/>
              </a:solidFill>
              <a:latin typeface="微软雅黑" panose="020B0503020204020204" pitchFamily="34" charset="-122"/>
              <a:ea typeface="微软雅黑" panose="020B0503020204020204" pitchFamily="34" charset="-122"/>
            </a:endParaRPr>
          </a:p>
          <a:p>
            <a:endParaRPr lang="en-US" altLang="zh-CN" sz="1200">
              <a:solidFill>
                <a:prstClr val="black"/>
              </a:solidFill>
              <a:latin typeface="微软雅黑" panose="020B0503020204020204" pitchFamily="34" charset="-122"/>
              <a:ea typeface="微软雅黑" panose="020B0503020204020204" pitchFamily="34" charset="-122"/>
            </a:endParaRPr>
          </a:p>
          <a:p>
            <a:r>
              <a:rPr lang="zh-CN" altLang="en-US" sz="1200">
                <a:solidFill>
                  <a:prstClr val="black"/>
                </a:solidFill>
                <a:latin typeface="微软雅黑" panose="020B0503020204020204" pitchFamily="34" charset="-122"/>
                <a:ea typeface="微软雅黑" panose="020B0503020204020204" pitchFamily="34" charset="-122"/>
              </a:rPr>
              <a:t>首先区分急性冠脉综合征（</a:t>
            </a:r>
            <a:r>
              <a:rPr lang="en-US" altLang="zh-CN" sz="1200">
                <a:solidFill>
                  <a:prstClr val="black"/>
                </a:solidFill>
                <a:latin typeface="微软雅黑" panose="020B0503020204020204" pitchFamily="34" charset="-122"/>
                <a:ea typeface="微软雅黑" panose="020B0503020204020204" pitchFamily="34" charset="-122"/>
              </a:rPr>
              <a:t>ACS</a:t>
            </a:r>
            <a:r>
              <a:rPr lang="zh-CN" altLang="en-US" sz="1200">
                <a:solidFill>
                  <a:prstClr val="black"/>
                </a:solidFill>
                <a:latin typeface="微软雅黑" panose="020B0503020204020204" pitchFamily="34" charset="-122"/>
                <a:ea typeface="微软雅黑" panose="020B0503020204020204" pitchFamily="34" charset="-122"/>
              </a:rPr>
              <a:t>）病人和正常对照样本，两组之间可以进行差异分析，这样分析的结果更有可能对健康与否的判别有帮助</a:t>
            </a:r>
            <a:endParaRPr lang="en-US" altLang="zh-CN" sz="1200">
              <a:solidFill>
                <a:prstClr val="black"/>
              </a:solidFill>
              <a:latin typeface="微软雅黑" panose="020B0503020204020204" pitchFamily="34" charset="-122"/>
              <a:ea typeface="微软雅黑" panose="020B0503020204020204" pitchFamily="34" charset="-122"/>
            </a:endParaRPr>
          </a:p>
          <a:p>
            <a:endParaRPr lang="en-US" altLang="zh-CN" sz="1200">
              <a:solidFill>
                <a:prstClr val="black"/>
              </a:solidFill>
              <a:latin typeface="微软雅黑" panose="020B0503020204020204" pitchFamily="34" charset="-122"/>
              <a:ea typeface="微软雅黑" panose="020B0503020204020204" pitchFamily="34" charset="-122"/>
            </a:endParaRPr>
          </a:p>
          <a:p>
            <a:r>
              <a:rPr lang="zh-CN" altLang="en-US" sz="1200">
                <a:solidFill>
                  <a:prstClr val="black"/>
                </a:solidFill>
                <a:latin typeface="微软雅黑" panose="020B0503020204020204" pitchFamily="34" charset="-122"/>
                <a:ea typeface="微软雅黑" panose="020B0503020204020204" pitchFamily="34" charset="-122"/>
              </a:rPr>
              <a:t>第二是，病人病情的严重程度各有不同，预后也有差异，因此根据医生评估、病人的临床指标以及预后情况将病人划分为不同的组，分析各组之间的差异，这样的结果更有可能对病情判断有帮助</a:t>
            </a:r>
            <a:endParaRPr lang="en-US" altLang="zh-CN" sz="1200">
              <a:solidFill>
                <a:prstClr val="black"/>
              </a:solidFill>
              <a:latin typeface="微软雅黑" panose="020B0503020204020204" pitchFamily="34" charset="-122"/>
              <a:ea typeface="微软雅黑" panose="020B0503020204020204" pitchFamily="34" charset="-122"/>
            </a:endParaRPr>
          </a:p>
          <a:p>
            <a:endParaRPr lang="en-US" altLang="zh-CN" sz="1200">
              <a:solidFill>
                <a:prstClr val="black"/>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定量信息本身可以用统计学方法去分析他们的统计学指标，绝对量、相对量、离散程度、符合的分布等，这些都是我们研究的基础</a:t>
            </a:r>
            <a:endParaRPr lang="en-US" altLang="zh-CN" sz="1200">
              <a:solidFill>
                <a:prstClr val="black"/>
              </a:solidFill>
              <a:latin typeface="微软雅黑" panose="020B0503020204020204" pitchFamily="34" charset="-122"/>
              <a:ea typeface="微软雅黑" panose="020B0503020204020204" pitchFamily="34" charset="-122"/>
            </a:endParaRPr>
          </a:p>
          <a:p>
            <a:endParaRPr lang="en-US" altLang="zh-CN" sz="1200">
              <a:solidFill>
                <a:prstClr val="black"/>
              </a:solidFill>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接下来是分子网络的建立</a:t>
            </a:r>
            <a:endParaRPr lang="en-US" altLang="zh-CN"/>
          </a:p>
          <a:p>
            <a:r>
              <a:rPr lang="zh-CN" altLang="en-US"/>
              <a:t>首先要进行的是相关性分析，建立分子不同分子间的关联</a:t>
            </a:r>
            <a:endParaRPr lang="en-US" altLang="zh-CN"/>
          </a:p>
          <a:p>
            <a:r>
              <a:rPr lang="zh-CN" altLang="en-US"/>
              <a:t>非线性相关性（</a:t>
            </a:r>
            <a:r>
              <a:rPr lang="en-US" altLang="zh-CN" b="0" i="0">
                <a:solidFill>
                  <a:srgbClr val="121212"/>
                </a:solidFill>
                <a:effectLst/>
                <a:latin typeface="-apple-system"/>
              </a:rPr>
              <a:t>distance correlation</a:t>
            </a:r>
            <a:r>
              <a:rPr lang="zh-CN" altLang="en-US" b="0" i="0">
                <a:solidFill>
                  <a:srgbClr val="121212"/>
                </a:solidFill>
                <a:effectLst/>
                <a:latin typeface="-apple-system"/>
              </a:rPr>
              <a:t>：距离相关系数，</a:t>
            </a:r>
            <a:r>
              <a:rPr lang="en-US" altLang="zh-CN"/>
              <a:t>CE</a:t>
            </a:r>
            <a:r>
              <a:rPr lang="zh-CN" altLang="en-US"/>
              <a:t>：</a:t>
            </a:r>
            <a:r>
              <a:rPr lang="en-US" altLang="zh-CN"/>
              <a:t>Copula</a:t>
            </a:r>
            <a:r>
              <a:rPr lang="zh-CN" altLang="en-US"/>
              <a:t>熵，</a:t>
            </a:r>
            <a:r>
              <a:rPr lang="en-US" altLang="zh-CN"/>
              <a:t>MI</a:t>
            </a:r>
            <a:r>
              <a:rPr lang="zh-CN" altLang="en-US"/>
              <a:t>：互信息，</a:t>
            </a:r>
            <a:r>
              <a:rPr lang="en-US" altLang="zh-CN"/>
              <a:t>MIC</a:t>
            </a:r>
            <a:r>
              <a:rPr lang="zh-CN" altLang="en-US"/>
              <a:t>：最大信息数）</a:t>
            </a:r>
            <a:endParaRPr lang="en-US" altLang="zh-CN"/>
          </a:p>
          <a:p>
            <a:endParaRPr lang="en-US" altLang="zh-CN"/>
          </a:p>
          <a:p>
            <a:r>
              <a:rPr lang="zh-CN" altLang="en-US"/>
              <a:t>样本的定量矩阵本身是二维数据，所以可以除了使用原始数据，还应该挖掘更多的特征，比如，分子在不同密度的脂蛋白中含量的分布模式，不同分子之间的相互作用关系等，这些处理后的数据与定量信息共同构成了我们的研究材料</a:t>
            </a:r>
            <a:endParaRPr lang="en-US" altLang="zh-CN"/>
          </a:p>
          <a:p>
            <a:endParaRPr lang="en-US" altLang="zh-CN"/>
          </a:p>
          <a:p>
            <a:r>
              <a:rPr lang="zh-CN" altLang="en-US"/>
              <a:t>这是一个计算皮尔逊相关系数经筛后选构成的分子网络，它反映了不同分子间的相关性，并且其中的关键分子在生物学上可以得到认可</a:t>
            </a:r>
            <a:endParaRPr lang="en-US" altLang="zh-CN"/>
          </a:p>
          <a:p>
            <a:endParaRPr lang="en-US" altLang="zh-CN"/>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latin typeface="微软雅黑" panose="020B0503020204020204" pitchFamily="34" charset="-122"/>
                <a:ea typeface="微软雅黑" panose="020B0503020204020204" pitchFamily="34" charset="-122"/>
              </a:rPr>
              <a:t>基于分子网络，使用机器学习方法进行分析</a:t>
            </a:r>
          </a:p>
          <a:p>
            <a:r>
              <a:rPr lang="zh-CN" altLang="en-US"/>
              <a:t>从完整的生物数据，用不同的方法得到不同的分子网络，将网络输入到机器学习模型中，对不同的分子网络和模型进行评估，找到性能最好的网络和模型组合，用于对样本的疾病与预后判断</a:t>
            </a:r>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Tx/>
              <a:buNone/>
              <a:defRPr/>
            </a:pPr>
            <a:r>
              <a:rPr lang="zh-CN" altLang="en-US" sz="1200">
                <a:latin typeface="黑体" panose="02010609060101010101" pitchFamily="49" charset="-122"/>
                <a:ea typeface="黑体" panose="02010609060101010101" pitchFamily="49" charset="-122"/>
              </a:rPr>
              <a:t>然后是本研究的可行性分析</a:t>
            </a:r>
            <a:endParaRPr lang="en-US" altLang="zh-CN" sz="1200">
              <a:latin typeface="黑体" panose="02010609060101010101" pitchFamily="49" charset="-122"/>
              <a:ea typeface="黑体" panose="02010609060101010101" pitchFamily="49"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lang="zh-CN" altLang="en-US" sz="1200">
                <a:latin typeface="黑体" panose="02010609060101010101" pitchFamily="49" charset="-122"/>
                <a:ea typeface="黑体" panose="02010609060101010101" pitchFamily="49" charset="-122"/>
              </a:rPr>
              <a:t>：</a:t>
            </a:r>
            <a:endParaRPr lang="en-US" altLang="zh-CN" sz="1200">
              <a:latin typeface="黑体" panose="02010609060101010101" pitchFamily="49" charset="-122"/>
              <a:ea typeface="黑体" panose="02010609060101010101" pitchFamily="49" charset="-122"/>
            </a:endParaRPr>
          </a:p>
          <a:p>
            <a:pPr>
              <a:lnSpc>
                <a:spcPct val="150000"/>
              </a:lnSpc>
            </a:pPr>
            <a:r>
              <a:rPr lang="zh-CN" altLang="en-US" sz="1200">
                <a:latin typeface="黑体" panose="02010609060101010101" pitchFamily="49" charset="-122"/>
                <a:ea typeface="黑体" panose="02010609060101010101" pitchFamily="49" charset="-122"/>
              </a:rPr>
              <a:t>综上，所以整体工作有较高的把握能够顺利完成。</a:t>
            </a:r>
          </a:p>
          <a:p>
            <a:endParaRPr lang="en-US" altLang="zh-CN"/>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接下来是我们工作的创新之处</a:t>
            </a:r>
            <a:endParaRPr lang="en-US" altLang="zh-CN"/>
          </a:p>
          <a:p>
            <a:endParaRPr lang="zh-CN" altLang="en-US"/>
          </a:p>
        </p:txBody>
      </p:sp>
      <p:sp>
        <p:nvSpPr>
          <p:cNvPr id="4" name="灯片编号占位符 3"/>
          <p:cNvSpPr>
            <a:spLocks noGrp="1"/>
          </p:cNvSpPr>
          <p:nvPr>
            <p:ph type="sldNum" sz="quarter" idx="10"/>
          </p:nvPr>
        </p:nvSpPr>
        <p:spPr/>
        <p:txBody>
          <a:bodyPr/>
          <a:lstStyle/>
          <a:p>
            <a:fld id="{1DD8AB2E-B972-4F63-8917-8AA4D44F9082}"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首先</a:t>
            </a:r>
            <a:r>
              <a:rPr lang="en-US" altLang="zh-CN"/>
              <a:t>……</a:t>
            </a:r>
          </a:p>
          <a:p>
            <a:endParaRPr lang="en-US" altLang="zh-CN"/>
          </a:p>
          <a:p>
            <a:r>
              <a:rPr lang="zh-CN" altLang="en-US"/>
              <a:t>其次，现有的临床宏观指标并不完美，并且与微观指标是单独诊断的，在很多情况下无法解释病情，像冠脉造影要由专业医生反复确认才有比较明确的判断，而我们的研究能将宏观与分子粒度的微观建立关联，填补临床的空白</a:t>
            </a:r>
            <a:endParaRPr lang="en-US" altLang="zh-CN"/>
          </a:p>
          <a:p>
            <a:endParaRPr lang="en-US" altLang="zh-CN"/>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第三，</a:t>
            </a:r>
            <a:r>
              <a:rPr lang="zh-CN" altLang="en-US" sz="1200">
                <a:latin typeface="黑体" panose="02010609060101010101" pitchFamily="49" charset="-122"/>
                <a:ea typeface="黑体" panose="02010609060101010101" pitchFamily="49" charset="-122"/>
              </a:rPr>
              <a:t>我们的研究不仅对疾病做出诊断，同时对预后进行一定的研究，预估病人的后续发展，能够更好地帮助医生进行临床诊断，对制定治疗方案也有一定的指导意义。</a:t>
            </a:r>
          </a:p>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8AB2E-B972-4F63-8917-8AA4D44F9082}"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7D8E374D-6E28-41D4-B529-E46F9BB5955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t>我的介绍就到这里，感谢各位老师批评指导</a:t>
            </a:r>
          </a:p>
          <a:p>
            <a:endParaRPr lang="zh-CN" altLang="en-US"/>
          </a:p>
        </p:txBody>
      </p:sp>
      <p:sp>
        <p:nvSpPr>
          <p:cNvPr id="4" name="灯片编号占位符 3"/>
          <p:cNvSpPr>
            <a:spLocks noGrp="1"/>
          </p:cNvSpPr>
          <p:nvPr>
            <p:ph type="sldNum" sz="quarter" idx="10"/>
          </p:nvPr>
        </p:nvSpPr>
        <p:spPr/>
        <p:txBody>
          <a:bodyPr/>
          <a:lstStyle/>
          <a:p>
            <a:fld id="{1DD8AB2E-B972-4F63-8917-8AA4D44F9082}" type="slidenum">
              <a:rPr lang="zh-CN" altLang="en-US" smtClean="0"/>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BA4584D8-9C39-4B82-94DA-0A5BEAD5C56E}" type="datetime1">
              <a:rPr lang="zh-CN" altLang="en-US" smtClean="0"/>
              <a:t>2022/12/12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F561043-85CD-4D48-B905-F56A47026774}" type="datetime1">
              <a:rPr lang="zh-CN" altLang="en-US" smtClean="0"/>
              <a:t>2022/12/12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F1B1DB2C-1C97-4D75-A79D-B8D1B1FAF46D}" type="datetime1">
              <a:rPr lang="zh-CN" altLang="en-US" smtClean="0"/>
              <a:t>2022/12/12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B29EB80-8516-47DF-A994-A3C2FBF39386}" type="datetime1">
              <a:rPr lang="zh-CN" altLang="en-US" smtClean="0"/>
              <a:t>2022/12/12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742FCFC-A8AF-41B7-947B-DBFD6628A4C6}" type="datetime1">
              <a:rPr lang="zh-CN" altLang="en-US" smtClean="0"/>
              <a:t>2022/12/12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39AFDB4-B841-48AC-86AD-00D345140E0C}" type="datetime1">
              <a:rPr lang="zh-CN" altLang="en-US" smtClean="0"/>
              <a:t>2022/12/12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4B3A85C-EE9B-434B-925B-294888D1628C}" type="datetime1">
              <a:rPr lang="zh-CN" altLang="en-US" smtClean="0"/>
              <a:t>2022/12/12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773F2B7-C64F-4424-8330-804EE95EDAA9}" type="datetime1">
              <a:rPr lang="zh-CN" altLang="en-US" smtClean="0"/>
              <a:t>2022/12/12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E253454-5B29-4632-AB44-129DF1AB6C8E}" type="datetime1">
              <a:rPr lang="zh-CN" altLang="en-US" smtClean="0"/>
              <a:t>2022/12/12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7F7CE87-6C81-49D0-B430-EF681BFF04A1}" type="datetime1">
              <a:rPr lang="zh-CN" altLang="en-US" smtClean="0"/>
              <a:t>2022/12/12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C6A5403-41BF-49D0-A62F-38D06C5EDBAE}" type="datetime1">
              <a:rPr lang="zh-CN" altLang="en-US" smtClean="0"/>
              <a:t>2022/12/12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88236D-BA36-4C90-BC5E-4C81E9977708}"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341437" y="209880"/>
            <a:ext cx="10850563" cy="663575"/>
          </a:xfrm>
          <a:prstGeom prst="rect">
            <a:avLst/>
          </a:prstGeom>
        </p:spPr>
        <p:txBody>
          <a:bodyPr anchor="b"/>
          <a:lstStyle>
            <a:lvl1pPr>
              <a:defRPr sz="2400"/>
            </a:lvl1pPr>
          </a:lstStyle>
          <a:p>
            <a:r>
              <a:rPr lang="zh-CN" altLang="en-US"/>
              <a:t>单击此处编辑母版标题样式</a:t>
            </a:r>
          </a:p>
        </p:txBody>
      </p:sp>
      <p:sp>
        <p:nvSpPr>
          <p:cNvPr id="3" name="book-and-cd_43679"/>
          <p:cNvSpPr>
            <a:spLocks noChangeAspect="1"/>
          </p:cNvSpPr>
          <p:nvPr userDrawn="1"/>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2000" cy="3848100"/>
          </a:xfrm>
          <a:prstGeom prst="rect">
            <a:avLst/>
          </a:prstGeom>
          <a:solidFill>
            <a:srgbClr val="1A31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B91BAE-1C34-4C44-B6EF-9F29DC28BDAE}" type="datetime1">
              <a:rPr lang="zh-CN" altLang="en-US" smtClean="0"/>
              <a:t>2022/12/12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8236D-BA36-4C90-BC5E-4C81E997770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l" defTabSz="913765"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13.xml"/><Relationship Id="rId7" Type="http://schemas.openxmlformats.org/officeDocument/2006/relationships/image" Target="../media/image6.jpeg"/><Relationship Id="rId2" Type="http://schemas.openxmlformats.org/officeDocument/2006/relationships/tags" Target="../tags/tag3.xml"/><Relationship Id="rId1" Type="http://schemas.openxmlformats.org/officeDocument/2006/relationships/themeOverride" Target="../theme/themeOverride5.xml"/><Relationship Id="rId6" Type="http://schemas.openxmlformats.org/officeDocument/2006/relationships/image" Target="../media/image5.png"/><Relationship Id="rId5" Type="http://schemas.openxmlformats.org/officeDocument/2006/relationships/image" Target="../media/image4.tiff"/><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6.xml"/><Relationship Id="rId5" Type="http://schemas.openxmlformats.org/officeDocument/2006/relationships/image" Target="../media/image1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15" name="矩形 114"/>
          <p:cNvSpPr/>
          <p:nvPr/>
        </p:nvSpPr>
        <p:spPr>
          <a:xfrm>
            <a:off x="580054" y="5119264"/>
            <a:ext cx="10825884" cy="1408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a:t>
            </a:r>
            <a:endParaRPr lang="zh-CN" altLang="en-US"/>
          </a:p>
        </p:txBody>
      </p:sp>
      <p:sp>
        <p:nvSpPr>
          <p:cNvPr id="5" name="矩形 4"/>
          <p:cNvSpPr/>
          <p:nvPr/>
        </p:nvSpPr>
        <p:spPr>
          <a:xfrm>
            <a:off x="1008461" y="2673773"/>
            <a:ext cx="10397477" cy="1446550"/>
          </a:xfrm>
          <a:prstGeom prst="rect">
            <a:avLst/>
          </a:prstGeom>
        </p:spPr>
        <p:txBody>
          <a:bodyPr wrap="square">
            <a:spAutoFit/>
          </a:bodyPr>
          <a:lstStyle/>
          <a:p>
            <a:pPr algn="ctr"/>
            <a:r>
              <a:rPr lang="zh-CN" altLang="en-US" sz="4400" b="1">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基于生物医学数据的心血管疾病诊断及预后研究</a:t>
            </a:r>
          </a:p>
        </p:txBody>
      </p:sp>
      <p:pic>
        <p:nvPicPr>
          <p:cNvPr id="1026" name="Picture 2" descr="查看源图像"/>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4768" y="119458"/>
            <a:ext cx="2424862" cy="240400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直接连接符 2"/>
          <p:cNvCxnSpPr/>
          <p:nvPr/>
        </p:nvCxnSpPr>
        <p:spPr>
          <a:xfrm flipV="1">
            <a:off x="1530666" y="2561671"/>
            <a:ext cx="9130352" cy="15056"/>
          </a:xfrm>
          <a:prstGeom prst="line">
            <a:avLst/>
          </a:prstGeom>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flipV="1">
            <a:off x="1541629" y="4053389"/>
            <a:ext cx="9130352" cy="15056"/>
          </a:xfrm>
          <a:prstGeom prst="line">
            <a:avLst/>
          </a:prstGeom>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4475462" y="4420946"/>
            <a:ext cx="4493538" cy="1113766"/>
          </a:xfrm>
          <a:prstGeom prst="rect">
            <a:avLst/>
          </a:prstGeom>
          <a:noFill/>
        </p:spPr>
        <p:txBody>
          <a:bodyPr wrap="none" rtlCol="0">
            <a:spAutoFit/>
          </a:bodyPr>
          <a:lstStyle/>
          <a:p>
            <a:pPr>
              <a:lnSpc>
                <a:spcPct val="150000"/>
              </a:lnSpc>
            </a:pPr>
            <a:r>
              <a:rPr lang="zh-CN" altLang="en-US" sz="2400">
                <a:latin typeface="黑体" panose="02010609060101010101" pitchFamily="49" charset="-122"/>
                <a:ea typeface="黑体" panose="02010609060101010101" pitchFamily="49" charset="-122"/>
              </a:rPr>
              <a:t>答辩人：许荣仁（</a:t>
            </a:r>
            <a:r>
              <a:rPr lang="en-US" altLang="zh-CN" sz="2400">
                <a:latin typeface="黑体" panose="02010609060101010101" pitchFamily="49" charset="-122"/>
                <a:ea typeface="黑体" panose="02010609060101010101" pitchFamily="49" charset="-122"/>
              </a:rPr>
              <a:t>SA21011147</a:t>
            </a:r>
            <a:r>
              <a:rPr lang="zh-CN" altLang="en-US" sz="2400">
                <a:latin typeface="黑体" panose="02010609060101010101" pitchFamily="49" charset="-122"/>
                <a:ea typeface="黑体" panose="02010609060101010101" pitchFamily="49" charset="-122"/>
              </a:rPr>
              <a:t>）</a:t>
            </a:r>
            <a:endParaRPr lang="en-US" altLang="zh-CN" sz="2400">
              <a:latin typeface="黑体" panose="02010609060101010101" pitchFamily="49" charset="-122"/>
              <a:ea typeface="黑体" panose="02010609060101010101" pitchFamily="49" charset="-122"/>
            </a:endParaRPr>
          </a:p>
          <a:p>
            <a:pPr>
              <a:lnSpc>
                <a:spcPct val="150000"/>
              </a:lnSpc>
            </a:pPr>
            <a:r>
              <a:rPr lang="zh-CN" altLang="en-US" sz="2400">
                <a:latin typeface="黑体" panose="02010609060101010101" pitchFamily="49" charset="-122"/>
                <a:ea typeface="黑体" panose="02010609060101010101" pitchFamily="49" charset="-122"/>
              </a:rPr>
              <a:t>指导老师：郑浩然</a:t>
            </a:r>
            <a:endParaRPr lang="en-US" altLang="zh-CN" sz="2400">
              <a:latin typeface="黑体" panose="02010609060101010101" pitchFamily="49" charset="-122"/>
              <a:ea typeface="黑体" panose="02010609060101010101" pitchFamily="49" charset="-122"/>
            </a:endParaRPr>
          </a:p>
        </p:txBody>
      </p:sp>
      <p:sp>
        <p:nvSpPr>
          <p:cNvPr id="8" name="文本框 7"/>
          <p:cNvSpPr txBox="1"/>
          <p:nvPr/>
        </p:nvSpPr>
        <p:spPr>
          <a:xfrm>
            <a:off x="5243878" y="5850561"/>
            <a:ext cx="1726755" cy="461665"/>
          </a:xfrm>
          <a:prstGeom prst="rect">
            <a:avLst/>
          </a:prstGeom>
          <a:noFill/>
        </p:spPr>
        <p:txBody>
          <a:bodyPr wrap="none" rtlCol="0">
            <a:spAutoFit/>
          </a:bodyPr>
          <a:lstStyle/>
          <a:p>
            <a:r>
              <a:rPr lang="en-US" altLang="zh-CN" sz="2400"/>
              <a:t>2022.12.10</a:t>
            </a: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2000" advTm="11479"/>
    </mc:Choice>
    <mc:Fallback>
      <p:transition spd="slow" advTm="1147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6715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6942"/>
            <a:ext cx="11520488"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049718" y="601213"/>
            <a:ext cx="5047537" cy="789186"/>
            <a:chOff x="6277005" y="1217659"/>
            <a:chExt cx="5047537" cy="789186"/>
          </a:xfrm>
        </p:grpSpPr>
        <p:sp>
          <p:nvSpPr>
            <p:cNvPr id="16" name="菱形 15"/>
            <p:cNvSpPr/>
            <p:nvPr/>
          </p:nvSpPr>
          <p:spPr bwMode="auto">
            <a:xfrm>
              <a:off x="6277005" y="1235563"/>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01</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9" name="TextBox 31"/>
            <p:cNvSpPr txBox="1"/>
            <p:nvPr/>
          </p:nvSpPr>
          <p:spPr bwMode="auto">
            <a:xfrm>
              <a:off x="7107265" y="1217659"/>
              <a:ext cx="4120686" cy="74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lnSpc>
                  <a:spcPct val="150000"/>
                </a:lnSpc>
              </a:pPr>
              <a:r>
                <a:rPr lang="zh-CN" altLang="en-US" sz="3200" spc="600">
                  <a:solidFill>
                    <a:srgbClr val="1A3172"/>
                  </a:solidFill>
                  <a:latin typeface="站酷快乐体2016修订版" panose="02010600030101010101" pitchFamily="2" charset="-122"/>
                  <a:ea typeface="站酷快乐体2016修订版" panose="02010600030101010101" pitchFamily="2" charset="-122"/>
                </a:rPr>
                <a:t>课题背景</a:t>
              </a:r>
            </a:p>
          </p:txBody>
        </p:sp>
        <p:cxnSp>
          <p:nvCxnSpPr>
            <p:cNvPr id="34" name="直接连接符 33"/>
            <p:cNvCxnSpPr/>
            <p:nvPr/>
          </p:nvCxnSpPr>
          <p:spPr>
            <a:xfrm>
              <a:off x="7340054" y="2006845"/>
              <a:ext cx="3984488" cy="0"/>
            </a:xfrm>
            <a:prstGeom prst="line">
              <a:avLst/>
            </a:prstGeom>
            <a:ln w="6350"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5049113" y="3944779"/>
            <a:ext cx="5047537" cy="1003713"/>
            <a:chOff x="6277005" y="2597253"/>
            <a:chExt cx="5047537" cy="1003713"/>
          </a:xfrm>
        </p:grpSpPr>
        <p:sp>
          <p:nvSpPr>
            <p:cNvPr id="22" name="菱形 21"/>
            <p:cNvSpPr/>
            <p:nvPr/>
          </p:nvSpPr>
          <p:spPr bwMode="auto">
            <a:xfrm>
              <a:off x="6277005" y="2597253"/>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04</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24" name="TextBox 31"/>
            <p:cNvSpPr txBox="1"/>
            <p:nvPr/>
          </p:nvSpPr>
          <p:spPr bwMode="auto">
            <a:xfrm>
              <a:off x="7053632" y="2661284"/>
              <a:ext cx="4270910" cy="93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spcBef>
                  <a:spcPct val="0"/>
                </a:spcBef>
              </a:pPr>
              <a:r>
                <a:rPr lang="zh-CN" altLang="en-US" sz="3200" spc="600">
                  <a:solidFill>
                    <a:srgbClr val="1A3172"/>
                  </a:solidFill>
                  <a:latin typeface="站酷快乐体2016修订版" panose="02010600030101010101" pitchFamily="2" charset="-122"/>
                  <a:ea typeface="站酷快乐体2016修订版" panose="02010600030101010101" pitchFamily="2" charset="-122"/>
                  <a:sym typeface="+mn-lt"/>
                </a:rPr>
                <a:t>创新之处</a:t>
              </a:r>
            </a:p>
          </p:txBody>
        </p:sp>
        <p:cxnSp>
          <p:nvCxnSpPr>
            <p:cNvPr id="37" name="直接连接符 36"/>
            <p:cNvCxnSpPr/>
            <p:nvPr/>
          </p:nvCxnSpPr>
          <p:spPr>
            <a:xfrm>
              <a:off x="7340054" y="3368535"/>
              <a:ext cx="3984488" cy="0"/>
            </a:xfrm>
            <a:prstGeom prst="line">
              <a:avLst/>
            </a:prstGeom>
            <a:ln w="6350"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223520" y="1469390"/>
            <a:ext cx="3402965" cy="3577590"/>
            <a:chOff x="1329535" y="2086986"/>
            <a:chExt cx="2851930" cy="2999852"/>
          </a:xfrm>
        </p:grpSpPr>
        <p:sp>
          <p:nvSpPr>
            <p:cNvPr id="9" name="矩形 8"/>
            <p:cNvSpPr/>
            <p:nvPr/>
          </p:nvSpPr>
          <p:spPr>
            <a:xfrm>
              <a:off x="1485000" y="2799000"/>
              <a:ext cx="2541000" cy="562912"/>
            </a:xfrm>
            <a:prstGeom prst="rect">
              <a:avLst/>
            </a:prstGeom>
            <a:noFill/>
          </p:spPr>
          <p:txBody>
            <a:bodyPr wrap="none" anchor="ctr">
              <a:normAutofit/>
            </a:bodyPr>
            <a:lstStyle/>
            <a:p>
              <a:pPr algn="ctr"/>
              <a:r>
                <a:rPr lang="en-US" altLang="zh-CN" sz="2800" b="1">
                  <a:solidFill>
                    <a:schemeClr val="bg1"/>
                  </a:solidFill>
                  <a:cs typeface="+mn-ea"/>
                  <a:sym typeface="+mn-lt"/>
                </a:rPr>
                <a:t>CONTENTS</a:t>
              </a:r>
            </a:p>
          </p:txBody>
        </p:sp>
        <p:sp>
          <p:nvSpPr>
            <p:cNvPr id="56" name="菱形 55"/>
            <p:cNvSpPr/>
            <p:nvPr/>
          </p:nvSpPr>
          <p:spPr bwMode="auto">
            <a:xfrm>
              <a:off x="1329535" y="2086986"/>
              <a:ext cx="2851930" cy="299985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0" name="文本框 9"/>
            <p:cNvSpPr txBox="1"/>
            <p:nvPr/>
          </p:nvSpPr>
          <p:spPr>
            <a:xfrm>
              <a:off x="2240557" y="3361912"/>
              <a:ext cx="900000" cy="450000"/>
            </a:xfrm>
            <a:prstGeom prst="rect">
              <a:avLst/>
            </a:prstGeom>
            <a:noFill/>
          </p:spPr>
          <p:txBody>
            <a:bodyPr wrap="none" rtlCol="0" anchor="ctr">
              <a:normAutofit fontScale="82500" lnSpcReduction="20000"/>
            </a:bodyPr>
            <a:lstStyle/>
            <a:p>
              <a:pPr algn="ctr"/>
              <a:r>
                <a:rPr lang="zh-CN" altLang="en-US" sz="4400">
                  <a:solidFill>
                    <a:schemeClr val="bg1">
                      <a:lumMod val="95000"/>
                    </a:schemeClr>
                  </a:solidFill>
                  <a:cs typeface="+mn-ea"/>
                  <a:sym typeface="+mn-lt"/>
                </a:rPr>
                <a:t>目录</a:t>
              </a:r>
              <a:endParaRPr lang="en-US" altLang="zh-CN" sz="4400">
                <a:solidFill>
                  <a:schemeClr val="bg1">
                    <a:lumMod val="95000"/>
                  </a:schemeClr>
                </a:solidFill>
                <a:cs typeface="+mn-ea"/>
                <a:sym typeface="+mn-lt"/>
              </a:endParaRPr>
            </a:p>
          </p:txBody>
        </p:sp>
        <p:cxnSp>
          <p:nvCxnSpPr>
            <p:cNvPr id="12" name="直接连接符 11"/>
            <p:cNvCxnSpPr>
              <a:stCxn id="10" idx="1"/>
            </p:cNvCxnSpPr>
            <p:nvPr/>
          </p:nvCxnSpPr>
          <p:spPr>
            <a:xfrm flipH="1">
              <a:off x="1655557" y="3586912"/>
              <a:ext cx="585000" cy="0"/>
            </a:xfrm>
            <a:prstGeom prst="line">
              <a:avLst/>
            </a:prstGeom>
            <a:ln w="6350"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0" idx="3"/>
            </p:cNvCxnSpPr>
            <p:nvPr/>
          </p:nvCxnSpPr>
          <p:spPr>
            <a:xfrm>
              <a:off x="3140557" y="3586912"/>
              <a:ext cx="586800" cy="0"/>
            </a:xfrm>
            <a:prstGeom prst="line">
              <a:avLst/>
            </a:prstGeom>
            <a:ln w="6350"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cxnSp>
        <p:nvCxnSpPr>
          <p:cNvPr id="13" name="直接连接符 12"/>
          <p:cNvCxnSpPr/>
          <p:nvPr/>
        </p:nvCxnSpPr>
        <p:spPr>
          <a:xfrm flipH="1">
            <a:off x="1407501" y="568813"/>
            <a:ext cx="1034249" cy="1123950"/>
          </a:xfrm>
          <a:prstGeom prst="line">
            <a:avLst/>
          </a:prstGeom>
          <a:ln w="25400">
            <a:solidFill>
              <a:schemeClr val="tx1">
                <a:lumMod val="85000"/>
                <a:lumOff val="1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2003458" y="1034216"/>
            <a:ext cx="438292" cy="434758"/>
          </a:xfrm>
          <a:prstGeom prst="line">
            <a:avLst/>
          </a:prstGeom>
          <a:ln w="25400">
            <a:solidFill>
              <a:srgbClr val="FF9C00"/>
            </a:solidFill>
            <a:tailEnd type="ova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2389134" y="5524259"/>
            <a:ext cx="1034249" cy="1123950"/>
          </a:xfrm>
          <a:prstGeom prst="line">
            <a:avLst/>
          </a:prstGeom>
          <a:ln w="25400">
            <a:solidFill>
              <a:schemeClr val="tx1">
                <a:lumMod val="85000"/>
                <a:lumOff val="1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2490345" y="5650502"/>
            <a:ext cx="438292" cy="434758"/>
          </a:xfrm>
          <a:prstGeom prst="line">
            <a:avLst/>
          </a:prstGeom>
          <a:ln w="25400">
            <a:solidFill>
              <a:srgbClr val="FF9C00"/>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5049718" y="1690909"/>
            <a:ext cx="5047537" cy="1003713"/>
            <a:chOff x="6277005" y="2597253"/>
            <a:chExt cx="5047537" cy="1003713"/>
          </a:xfrm>
        </p:grpSpPr>
        <p:sp>
          <p:nvSpPr>
            <p:cNvPr id="25" name="菱形 24"/>
            <p:cNvSpPr/>
            <p:nvPr/>
          </p:nvSpPr>
          <p:spPr bwMode="auto">
            <a:xfrm>
              <a:off x="6277005" y="2597253"/>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02</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26" name="TextBox 31"/>
            <p:cNvSpPr txBox="1"/>
            <p:nvPr/>
          </p:nvSpPr>
          <p:spPr bwMode="auto">
            <a:xfrm>
              <a:off x="7053632" y="2661284"/>
              <a:ext cx="4270910" cy="93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spcBef>
                  <a:spcPct val="0"/>
                </a:spcBef>
              </a:pPr>
              <a:r>
                <a:rPr lang="zh-CN" altLang="en-US" sz="3200" spc="600">
                  <a:solidFill>
                    <a:srgbClr val="1A3172"/>
                  </a:solidFill>
                  <a:latin typeface="站酷快乐体2016修订版" panose="02010600030101010101" pitchFamily="2" charset="-122"/>
                  <a:ea typeface="站酷快乐体2016修订版" panose="02010600030101010101" pitchFamily="2" charset="-122"/>
                  <a:sym typeface="+mn-lt"/>
                </a:rPr>
                <a:t>研究内容</a:t>
              </a:r>
            </a:p>
          </p:txBody>
        </p:sp>
        <p:cxnSp>
          <p:nvCxnSpPr>
            <p:cNvPr id="27" name="直接连接符 26"/>
            <p:cNvCxnSpPr/>
            <p:nvPr/>
          </p:nvCxnSpPr>
          <p:spPr>
            <a:xfrm>
              <a:off x="7340054" y="3368535"/>
              <a:ext cx="3984488" cy="0"/>
            </a:xfrm>
            <a:prstGeom prst="line">
              <a:avLst/>
            </a:prstGeom>
            <a:ln w="6350"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5049718" y="2788220"/>
            <a:ext cx="5047537" cy="1003713"/>
            <a:chOff x="6277005" y="2597253"/>
            <a:chExt cx="5047537" cy="1003713"/>
          </a:xfrm>
        </p:grpSpPr>
        <p:sp>
          <p:nvSpPr>
            <p:cNvPr id="29" name="菱形 28"/>
            <p:cNvSpPr/>
            <p:nvPr/>
          </p:nvSpPr>
          <p:spPr bwMode="auto">
            <a:xfrm>
              <a:off x="6277005" y="2597253"/>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03</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30" name="TextBox 31"/>
            <p:cNvSpPr txBox="1"/>
            <p:nvPr/>
          </p:nvSpPr>
          <p:spPr bwMode="auto">
            <a:xfrm>
              <a:off x="7053632" y="2661284"/>
              <a:ext cx="4270910" cy="93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spcBef>
                  <a:spcPct val="0"/>
                </a:spcBef>
              </a:pPr>
              <a:r>
                <a:rPr lang="zh-CN" altLang="en-US" sz="3200" spc="600">
                  <a:solidFill>
                    <a:srgbClr val="1A3172"/>
                  </a:solidFill>
                  <a:latin typeface="站酷快乐体2016修订版" panose="02010600030101010101" pitchFamily="2" charset="-122"/>
                  <a:ea typeface="站酷快乐体2016修订版" panose="02010600030101010101" pitchFamily="2" charset="-122"/>
                  <a:sym typeface="+mn-lt"/>
                </a:rPr>
                <a:t>技术路线</a:t>
              </a:r>
            </a:p>
          </p:txBody>
        </p:sp>
        <p:cxnSp>
          <p:nvCxnSpPr>
            <p:cNvPr id="31" name="直接连接符 30"/>
            <p:cNvCxnSpPr/>
            <p:nvPr/>
          </p:nvCxnSpPr>
          <p:spPr>
            <a:xfrm>
              <a:off x="7340054" y="3368535"/>
              <a:ext cx="3984488" cy="0"/>
            </a:xfrm>
            <a:prstGeom prst="line">
              <a:avLst/>
            </a:prstGeom>
            <a:ln w="6350"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5049113" y="5101338"/>
            <a:ext cx="5047537" cy="1003713"/>
            <a:chOff x="6277005" y="2597253"/>
            <a:chExt cx="5047537" cy="1003713"/>
          </a:xfrm>
        </p:grpSpPr>
        <p:sp>
          <p:nvSpPr>
            <p:cNvPr id="33" name="菱形 32"/>
            <p:cNvSpPr/>
            <p:nvPr/>
          </p:nvSpPr>
          <p:spPr bwMode="auto">
            <a:xfrm>
              <a:off x="6277005" y="2597253"/>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05</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35" name="TextBox 31"/>
            <p:cNvSpPr txBox="1"/>
            <p:nvPr/>
          </p:nvSpPr>
          <p:spPr bwMode="auto">
            <a:xfrm>
              <a:off x="7053632" y="2661284"/>
              <a:ext cx="4270910" cy="93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spcBef>
                  <a:spcPct val="0"/>
                </a:spcBef>
              </a:pPr>
              <a:r>
                <a:rPr lang="zh-CN" altLang="en-US" sz="3200" spc="600">
                  <a:solidFill>
                    <a:srgbClr val="1A3172"/>
                  </a:solidFill>
                  <a:latin typeface="站酷快乐体2016修订版" panose="02010600030101010101" pitchFamily="2" charset="-122"/>
                  <a:ea typeface="站酷快乐体2016修订版" panose="02010600030101010101" pitchFamily="2" charset="-122"/>
                  <a:sym typeface="+mn-lt"/>
                </a:rPr>
                <a:t>工作安排</a:t>
              </a:r>
            </a:p>
          </p:txBody>
        </p:sp>
        <p:cxnSp>
          <p:nvCxnSpPr>
            <p:cNvPr id="36" name="直接连接符 35"/>
            <p:cNvCxnSpPr/>
            <p:nvPr/>
          </p:nvCxnSpPr>
          <p:spPr>
            <a:xfrm>
              <a:off x="7340054" y="3368535"/>
              <a:ext cx="3984488" cy="0"/>
            </a:xfrm>
            <a:prstGeom prst="line">
              <a:avLst/>
            </a:prstGeom>
            <a:ln w="6350"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2000" advTm="17447"/>
    </mc:Choice>
    <mc:Fallback>
      <p:transition spd="slow" advTm="1744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7419" y="598161"/>
            <a:ext cx="10825884" cy="5667826"/>
          </a:xfrm>
          <a:prstGeom prst="rect">
            <a:avLst/>
          </a:prstGeom>
          <a:blipFill dpi="0" rotWithShape="1">
            <a:blip r:embed="rId4">
              <a:alphaModFix amt="8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015410" y="1465053"/>
            <a:ext cx="2149901" cy="2149901"/>
            <a:chOff x="5015408" y="1196255"/>
            <a:chExt cx="2149901" cy="2149901"/>
          </a:xfrm>
        </p:grpSpPr>
        <p:sp>
          <p:nvSpPr>
            <p:cNvPr id="10" name="菱形 9"/>
            <p:cNvSpPr/>
            <p:nvPr/>
          </p:nvSpPr>
          <p:spPr bwMode="auto">
            <a:xfrm>
              <a:off x="5015408" y="1196255"/>
              <a:ext cx="2149901" cy="2149901"/>
            </a:xfrm>
            <a:prstGeom prst="diamond">
              <a:avLst/>
            </a:prstGeom>
            <a:solidFill>
              <a:srgbClr val="1A3172"/>
            </a:solidFill>
            <a:ln w="38100">
              <a:solidFill>
                <a:srgbClr val="1A3172"/>
              </a:solidFill>
            </a:ln>
          </p:spPr>
          <p:style>
            <a:lnRef idx="2">
              <a:schemeClr val="dk1"/>
            </a:lnRef>
            <a:fillRef idx="1">
              <a:schemeClr val="lt1"/>
            </a:fillRef>
            <a:effectRef idx="0">
              <a:schemeClr val="dk1"/>
            </a:effectRef>
            <a:fontRef idx="minor">
              <a:schemeClr val="dk1"/>
            </a:fontRef>
          </p:style>
          <p:txBody>
            <a:bodyPr wrap="none" rtlCol="0" anchor="ctr">
              <a:noAutofit/>
            </a:bodyPr>
            <a:lstStyle/>
            <a:p>
              <a:pPr algn="ctr"/>
              <a:endParaRPr lang="zh-CN" altLang="en-US" sz="2400">
                <a:solidFill>
                  <a:schemeClr val="tx1">
                    <a:lumMod val="85000"/>
                    <a:lumOff val="15000"/>
                  </a:schemeClr>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7" name="矩形 6"/>
            <p:cNvSpPr/>
            <p:nvPr/>
          </p:nvSpPr>
          <p:spPr>
            <a:xfrm>
              <a:off x="5357655" y="1671042"/>
              <a:ext cx="1476686" cy="1200329"/>
            </a:xfrm>
            <a:prstGeom prst="rect">
              <a:avLst/>
            </a:prstGeom>
          </p:spPr>
          <p:txBody>
            <a:bodyPr wrap="none">
              <a:spAutoFit/>
            </a:bodyPr>
            <a:lstStyle/>
            <a:p>
              <a:pPr lvl="0" algn="ctr"/>
              <a:r>
                <a:rPr lang="en-US" altLang="zh-CN" sz="7200" b="1" spc="600">
                  <a:solidFill>
                    <a:schemeClr val="bg1"/>
                  </a:solidFill>
                  <a:latin typeface="站酷快乐体2016修订版" panose="02010600030101010101" pitchFamily="2" charset="-122"/>
                  <a:ea typeface="站酷快乐体2016修订版" panose="02010600030101010101" pitchFamily="2" charset="-122"/>
                  <a:cs typeface="+mn-ea"/>
                  <a:sym typeface="+mn-lt"/>
                </a:rPr>
                <a:t>01</a:t>
              </a:r>
              <a:endParaRPr lang="zh-CN" altLang="en-US" sz="7200" b="1" spc="6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grpSp>
      <p:sp>
        <p:nvSpPr>
          <p:cNvPr id="2" name="矩形 1"/>
          <p:cNvSpPr/>
          <p:nvPr/>
        </p:nvSpPr>
        <p:spPr>
          <a:xfrm>
            <a:off x="1489382" y="3969437"/>
            <a:ext cx="9201955" cy="645160"/>
          </a:xfrm>
          <a:prstGeom prst="rect">
            <a:avLst/>
          </a:prstGeom>
        </p:spPr>
        <p:txBody>
          <a:bodyPr wrap="square">
            <a:spAutoFit/>
          </a:bodyPr>
          <a:lstStyle/>
          <a:p>
            <a:pPr algn="ctr"/>
            <a:r>
              <a:rPr lang="zh-CN" altLang="en-US" sz="3600" b="1" spc="600">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课题背景</a:t>
            </a:r>
          </a:p>
        </p:txBody>
      </p:sp>
    </p:spTree>
  </p:cSld>
  <p:clrMapOvr>
    <a:masterClrMapping/>
  </p:clrMapOvr>
  <mc:AlternateContent xmlns:mc="http://schemas.openxmlformats.org/markup-compatibility/2006">
    <mc:Choice xmlns:p14="http://schemas.microsoft.com/office/powerpoint/2010/main" Requires="p14">
      <p:transition spd="slow" p14:dur="2000" advTm="2710"/>
    </mc:Choice>
    <mc:Fallback>
      <p:transition spd="slow" advTm="2710"/>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771" name="Freeform 96"/>
          <p:cNvSpPr/>
          <p:nvPr/>
        </p:nvSpPr>
        <p:spPr bwMode="auto">
          <a:xfrm>
            <a:off x="11559368" y="359659"/>
            <a:ext cx="280590" cy="270687"/>
          </a:xfrm>
          <a:custGeom>
            <a:avLst/>
            <a:gdLst>
              <a:gd name="T0" fmla="*/ 184 w 216"/>
              <a:gd name="T1" fmla="*/ 0 h 208"/>
              <a:gd name="T2" fmla="*/ 152 w 216"/>
              <a:gd name="T3" fmla="*/ 32 h 208"/>
              <a:gd name="T4" fmla="*/ 154 w 216"/>
              <a:gd name="T5" fmla="*/ 41 h 208"/>
              <a:gd name="T6" fmla="*/ 60 w 216"/>
              <a:gd name="T7" fmla="*/ 80 h 208"/>
              <a:gd name="T8" fmla="*/ 32 w 216"/>
              <a:gd name="T9" fmla="*/ 64 h 208"/>
              <a:gd name="T10" fmla="*/ 0 w 216"/>
              <a:gd name="T11" fmla="*/ 96 h 208"/>
              <a:gd name="T12" fmla="*/ 32 w 216"/>
              <a:gd name="T13" fmla="*/ 128 h 208"/>
              <a:gd name="T14" fmla="*/ 56 w 216"/>
              <a:gd name="T15" fmla="*/ 118 h 208"/>
              <a:gd name="T16" fmla="*/ 116 w 216"/>
              <a:gd name="T17" fmla="*/ 161 h 208"/>
              <a:gd name="T18" fmla="*/ 112 w 216"/>
              <a:gd name="T19" fmla="*/ 176 h 208"/>
              <a:gd name="T20" fmla="*/ 144 w 216"/>
              <a:gd name="T21" fmla="*/ 208 h 208"/>
              <a:gd name="T22" fmla="*/ 176 w 216"/>
              <a:gd name="T23" fmla="*/ 176 h 208"/>
              <a:gd name="T24" fmla="*/ 144 w 216"/>
              <a:gd name="T25" fmla="*/ 144 h 208"/>
              <a:gd name="T26" fmla="*/ 121 w 216"/>
              <a:gd name="T27" fmla="*/ 154 h 208"/>
              <a:gd name="T28" fmla="*/ 61 w 216"/>
              <a:gd name="T29" fmla="*/ 111 h 208"/>
              <a:gd name="T30" fmla="*/ 64 w 216"/>
              <a:gd name="T31" fmla="*/ 96 h 208"/>
              <a:gd name="T32" fmla="*/ 63 w 216"/>
              <a:gd name="T33" fmla="*/ 87 h 208"/>
              <a:gd name="T34" fmla="*/ 157 w 216"/>
              <a:gd name="T35" fmla="*/ 48 h 208"/>
              <a:gd name="T36" fmla="*/ 184 w 216"/>
              <a:gd name="T37" fmla="*/ 64 h 208"/>
              <a:gd name="T38" fmla="*/ 216 w 216"/>
              <a:gd name="T39" fmla="*/ 32 h 208"/>
              <a:gd name="T40" fmla="*/ 184 w 216"/>
              <a:gd name="T41"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6" h="208">
                <a:moveTo>
                  <a:pt x="184" y="0"/>
                </a:moveTo>
                <a:cubicBezTo>
                  <a:pt x="167" y="0"/>
                  <a:pt x="152" y="14"/>
                  <a:pt x="152" y="32"/>
                </a:cubicBezTo>
                <a:cubicBezTo>
                  <a:pt x="152" y="35"/>
                  <a:pt x="153" y="38"/>
                  <a:pt x="154" y="41"/>
                </a:cubicBezTo>
                <a:cubicBezTo>
                  <a:pt x="60" y="80"/>
                  <a:pt x="60" y="80"/>
                  <a:pt x="60" y="80"/>
                </a:cubicBezTo>
                <a:cubicBezTo>
                  <a:pt x="55" y="70"/>
                  <a:pt x="44" y="64"/>
                  <a:pt x="32" y="64"/>
                </a:cubicBezTo>
                <a:cubicBezTo>
                  <a:pt x="15" y="64"/>
                  <a:pt x="0" y="78"/>
                  <a:pt x="0" y="96"/>
                </a:cubicBezTo>
                <a:cubicBezTo>
                  <a:pt x="0" y="113"/>
                  <a:pt x="15" y="128"/>
                  <a:pt x="32" y="128"/>
                </a:cubicBezTo>
                <a:cubicBezTo>
                  <a:pt x="42" y="128"/>
                  <a:pt x="50" y="124"/>
                  <a:pt x="56" y="118"/>
                </a:cubicBezTo>
                <a:cubicBezTo>
                  <a:pt x="116" y="161"/>
                  <a:pt x="116" y="161"/>
                  <a:pt x="116" y="161"/>
                </a:cubicBezTo>
                <a:cubicBezTo>
                  <a:pt x="114" y="165"/>
                  <a:pt x="112" y="170"/>
                  <a:pt x="112" y="176"/>
                </a:cubicBezTo>
                <a:cubicBezTo>
                  <a:pt x="112" y="193"/>
                  <a:pt x="127" y="208"/>
                  <a:pt x="144" y="208"/>
                </a:cubicBezTo>
                <a:cubicBezTo>
                  <a:pt x="162" y="208"/>
                  <a:pt x="176" y="193"/>
                  <a:pt x="176" y="176"/>
                </a:cubicBezTo>
                <a:cubicBezTo>
                  <a:pt x="176" y="158"/>
                  <a:pt x="162" y="144"/>
                  <a:pt x="144" y="144"/>
                </a:cubicBezTo>
                <a:cubicBezTo>
                  <a:pt x="135" y="144"/>
                  <a:pt x="127" y="148"/>
                  <a:pt x="121" y="154"/>
                </a:cubicBezTo>
                <a:cubicBezTo>
                  <a:pt x="61" y="111"/>
                  <a:pt x="61" y="111"/>
                  <a:pt x="61" y="111"/>
                </a:cubicBezTo>
                <a:cubicBezTo>
                  <a:pt x="63" y="107"/>
                  <a:pt x="64" y="101"/>
                  <a:pt x="64" y="96"/>
                </a:cubicBezTo>
                <a:cubicBezTo>
                  <a:pt x="64" y="93"/>
                  <a:pt x="64" y="90"/>
                  <a:pt x="63" y="87"/>
                </a:cubicBezTo>
                <a:cubicBezTo>
                  <a:pt x="157" y="48"/>
                  <a:pt x="157" y="48"/>
                  <a:pt x="157" y="48"/>
                </a:cubicBezTo>
                <a:cubicBezTo>
                  <a:pt x="162" y="57"/>
                  <a:pt x="173" y="64"/>
                  <a:pt x="184" y="64"/>
                </a:cubicBezTo>
                <a:cubicBezTo>
                  <a:pt x="202" y="64"/>
                  <a:pt x="216" y="49"/>
                  <a:pt x="216" y="32"/>
                </a:cubicBezTo>
                <a:cubicBezTo>
                  <a:pt x="216" y="14"/>
                  <a:pt x="202" y="0"/>
                  <a:pt x="184" y="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AD1C21"/>
              </a:solidFill>
            </a:endParaRPr>
          </a:p>
        </p:txBody>
      </p:sp>
      <p:sp>
        <p:nvSpPr>
          <p:cNvPr id="4" name="AutoShape 2" descr="https://irp.nih.gov/sites/default/files/catalyst/systems-biology-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文本框 24"/>
          <p:cNvSpPr txBox="1"/>
          <p:nvPr/>
        </p:nvSpPr>
        <p:spPr>
          <a:xfrm>
            <a:off x="1296889" y="1290571"/>
            <a:ext cx="5519460" cy="338554"/>
          </a:xfrm>
          <a:prstGeom prst="rect">
            <a:avLst/>
          </a:prstGeom>
          <a:noFill/>
        </p:spPr>
        <p:txBody>
          <a:bodyPr wrap="none" rtlCol="0">
            <a:spAutoFit/>
          </a:bodyPr>
          <a:lstStyle/>
          <a:p>
            <a:r>
              <a:rPr lang="zh-CN" altLang="en-US" sz="1600">
                <a:latin typeface="黑体" panose="02010609060101010101" pitchFamily="49" charset="-122"/>
                <a:ea typeface="黑体" panose="02010609060101010101" pitchFamily="49" charset="-122"/>
              </a:rPr>
              <a:t>全球心血管疾病患病人数和死亡人数统计（单位：百万人）</a:t>
            </a:r>
          </a:p>
        </p:txBody>
      </p:sp>
      <p:sp>
        <p:nvSpPr>
          <p:cNvPr id="26" name="Content Placeholder 2"/>
          <p:cNvSpPr txBox="1">
            <a:spLocks/>
          </p:cNvSpPr>
          <p:nvPr/>
        </p:nvSpPr>
        <p:spPr>
          <a:xfrm>
            <a:off x="6069334" y="1920307"/>
            <a:ext cx="5731903" cy="86562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a:lnSpc>
                <a:spcPct val="150000"/>
              </a:lnSpc>
              <a:spcBef>
                <a:spcPct val="0"/>
              </a:spcBef>
              <a:spcAft>
                <a:spcPct val="0"/>
              </a:spcAft>
              <a:buClrTx/>
              <a:buFont typeface="Arial" panose="020B0604020202020204" pitchFamily="34" charset="0"/>
              <a:buChar char="•"/>
            </a:pPr>
            <a:r>
              <a:rPr lang="zh-CN" altLang="en-US" sz="2000">
                <a:latin typeface="黑体" panose="02010609060101010101" pitchFamily="49" charset="-122"/>
                <a:ea typeface="黑体" panose="02010609060101010101" pitchFamily="49" charset="-122"/>
              </a:rPr>
              <a:t>心血管疾病（</a:t>
            </a:r>
            <a:r>
              <a:rPr lang="en-US" altLang="zh-CN" sz="2000">
                <a:latin typeface="黑体" panose="02010609060101010101" pitchFamily="49" charset="-122"/>
                <a:ea typeface="黑体" panose="02010609060101010101" pitchFamily="49" charset="-122"/>
              </a:rPr>
              <a:t>cardiovascular disease</a:t>
            </a:r>
            <a:r>
              <a:rPr lang="zh-CN" altLang="en-US" sz="2000">
                <a:latin typeface="黑体" panose="02010609060101010101" pitchFamily="49" charset="-122"/>
                <a:ea typeface="黑体" panose="02010609060101010101" pitchFamily="49" charset="-122"/>
              </a:rPr>
              <a:t>，</a:t>
            </a:r>
            <a:r>
              <a:rPr lang="en-US" altLang="zh-CN" sz="2000">
                <a:latin typeface="黑体" panose="02010609060101010101" pitchFamily="49" charset="-122"/>
                <a:ea typeface="黑体" panose="02010609060101010101" pitchFamily="49" charset="-122"/>
              </a:rPr>
              <a:t>CVD</a:t>
            </a:r>
            <a:r>
              <a:rPr lang="zh-CN" altLang="en-US" sz="2000">
                <a:latin typeface="黑体" panose="02010609060101010101" pitchFamily="49" charset="-122"/>
                <a:ea typeface="黑体" panose="02010609060101010101" pitchFamily="49" charset="-122"/>
              </a:rPr>
              <a:t>）严重威胁人类健康，死亡率均居各种疾病之首</a:t>
            </a:r>
            <a:endParaRPr lang="en-US" altLang="zh-CN" sz="2000">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Content Placeholder 2"/>
          <p:cNvSpPr txBox="1">
            <a:spLocks/>
          </p:cNvSpPr>
          <p:nvPr/>
        </p:nvSpPr>
        <p:spPr>
          <a:xfrm>
            <a:off x="6069332" y="3464684"/>
            <a:ext cx="5731903" cy="40395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a:lnSpc>
                <a:spcPct val="150000"/>
              </a:lnSpc>
              <a:spcBef>
                <a:spcPct val="0"/>
              </a:spcBef>
              <a:spcAft>
                <a:spcPct val="0"/>
              </a:spcAft>
              <a:buClrTx/>
              <a:buFont typeface="Arial" panose="020B0604020202020204" pitchFamily="34" charset="0"/>
              <a:buChar char="•"/>
            </a:pPr>
            <a:r>
              <a:rPr lang="zh-CN" altLang="en-US" sz="2000">
                <a:latin typeface="黑体" panose="02010609060101010101" pitchFamily="49" charset="-122"/>
                <a:ea typeface="黑体" panose="02010609060101010101" pitchFamily="49" charset="-122"/>
              </a:rPr>
              <a:t>仍呈现上升态势</a:t>
            </a:r>
            <a:endParaRPr lang="en-US" altLang="zh-CN" sz="2000">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Content Placeholder 2"/>
          <p:cNvSpPr txBox="1">
            <a:spLocks/>
          </p:cNvSpPr>
          <p:nvPr/>
        </p:nvSpPr>
        <p:spPr>
          <a:xfrm>
            <a:off x="6096000" y="4547396"/>
            <a:ext cx="5731903" cy="86562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a:lnSpc>
                <a:spcPct val="150000"/>
              </a:lnSpc>
              <a:spcBef>
                <a:spcPct val="0"/>
              </a:spcBef>
              <a:spcAft>
                <a:spcPct val="0"/>
              </a:spcAft>
              <a:buClrTx/>
              <a:buFont typeface="Arial" panose="020B0604020202020204" pitchFamily="34" charset="0"/>
              <a:buChar char="•"/>
            </a:pPr>
            <a:r>
              <a:rPr lang="zh-CN" altLang="en-US" sz="2000">
                <a:latin typeface="黑体" panose="02010609060101010101" pitchFamily="49" charset="-122"/>
                <a:ea typeface="黑体" panose="02010609060101010101" pitchFamily="49" charset="-122"/>
              </a:rPr>
              <a:t>传统诊断方式发现晚，给予完善治疗也难以完全康复</a:t>
            </a:r>
            <a:endParaRPr lang="en-US" altLang="zh-CN" sz="2000">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标题 1">
            <a:extLst>
              <a:ext uri="{FF2B5EF4-FFF2-40B4-BE49-F238E27FC236}">
                <a16:creationId xmlns:a16="http://schemas.microsoft.com/office/drawing/2014/main" id="{E4EF91A1-DBFD-4D3C-97D8-15590B370940}"/>
              </a:ext>
            </a:extLst>
          </p:cNvPr>
          <p:cNvSpPr txBox="1">
            <a:spLocks/>
          </p:cNvSpPr>
          <p:nvPr/>
        </p:nvSpPr>
        <p:spPr>
          <a:xfrm>
            <a:off x="1257089" y="261107"/>
            <a:ext cx="9552294" cy="6635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2800" b="1">
                <a:solidFill>
                  <a:schemeClr val="tx1">
                    <a:lumMod val="85000"/>
                    <a:lumOff val="15000"/>
                  </a:schemeClr>
                </a:solidFill>
              </a:rPr>
              <a:t>课题背景</a:t>
            </a:r>
          </a:p>
        </p:txBody>
      </p:sp>
      <p:sp>
        <p:nvSpPr>
          <p:cNvPr id="16" name="book-and-cd_43679">
            <a:extLst>
              <a:ext uri="{FF2B5EF4-FFF2-40B4-BE49-F238E27FC236}">
                <a16:creationId xmlns:a16="http://schemas.microsoft.com/office/drawing/2014/main" id="{3BC34AC0-DBE5-4A3D-A4DF-675CC77A6D96}"/>
              </a:ext>
            </a:extLst>
          </p:cNvPr>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pic>
        <p:nvPicPr>
          <p:cNvPr id="7" name="图片 6">
            <a:extLst>
              <a:ext uri="{FF2B5EF4-FFF2-40B4-BE49-F238E27FC236}">
                <a16:creationId xmlns:a16="http://schemas.microsoft.com/office/drawing/2014/main" id="{744C4593-300D-49CE-B5C5-9638C33FA8A9}"/>
              </a:ext>
            </a:extLst>
          </p:cNvPr>
          <p:cNvPicPr>
            <a:picLocks noChangeAspect="1"/>
          </p:cNvPicPr>
          <p:nvPr/>
        </p:nvPicPr>
        <p:blipFill>
          <a:blip r:embed="rId4"/>
          <a:stretch>
            <a:fillRect/>
          </a:stretch>
        </p:blipFill>
        <p:spPr>
          <a:xfrm>
            <a:off x="1455196" y="1629125"/>
            <a:ext cx="3634162" cy="4780653"/>
          </a:xfrm>
          <a:prstGeom prst="rect">
            <a:avLst/>
          </a:prstGeom>
        </p:spPr>
      </p:pic>
      <p:sp>
        <p:nvSpPr>
          <p:cNvPr id="2" name="灯片编号占位符 4">
            <a:extLst>
              <a:ext uri="{FF2B5EF4-FFF2-40B4-BE49-F238E27FC236}">
                <a16:creationId xmlns:a16="http://schemas.microsoft.com/office/drawing/2014/main" id="{434EE923-0117-C644-0922-40E0B9BD2755}"/>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588236D-BA36-4C90-BC5E-4C81E9977708}" type="slidenum">
              <a:rPr kumimoji="0" lang="zh-CN" altLang="en-US" sz="1200" b="0" i="0" u="none" strike="noStrike" kern="1200" cap="none" spc="0" normalizeH="0" baseline="0" noProof="0" smtClean="0">
                <a:ln>
                  <a:noFill/>
                </a:ln>
                <a:solidFill>
                  <a:srgbClr val="000000">
                    <a:tint val="7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srgbClr val="000000">
                  <a:tint val="75000"/>
                </a:srgbClr>
              </a:solidFill>
              <a:effectLst/>
              <a:uLnTx/>
              <a:uFillTx/>
              <a:latin typeface="Arial"/>
              <a:ea typeface="微软雅黑"/>
              <a:cs typeface="+mn-cs"/>
            </a:endParaRPr>
          </a:p>
        </p:txBody>
      </p:sp>
    </p:spTree>
    <p:extLst>
      <p:ext uri="{BB962C8B-B14F-4D97-AF65-F5344CB8AC3E}">
        <p14:creationId xmlns:p14="http://schemas.microsoft.com/office/powerpoint/2010/main" val="8293497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63952"/>
    </mc:Choice>
    <mc:Fallback>
      <p:transition spd="slow" advTm="63952"/>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a:solidFill>
                  <a:schemeClr val="tx1">
                    <a:lumMod val="85000"/>
                    <a:lumOff val="15000"/>
                  </a:schemeClr>
                </a:solidFill>
              </a:rPr>
              <a:t>课题背景</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18" name="文本框 17"/>
          <p:cNvSpPr txBox="1"/>
          <p:nvPr/>
        </p:nvSpPr>
        <p:spPr>
          <a:xfrm>
            <a:off x="1252537" y="1050874"/>
            <a:ext cx="4510589" cy="4370427"/>
          </a:xfrm>
          <a:prstGeom prst="rect">
            <a:avLst/>
          </a:prstGeom>
          <a:noFill/>
        </p:spPr>
        <p:txBody>
          <a:bodyPr wrap="square" rtlCol="0">
            <a:spAutoFit/>
          </a:bodyPr>
          <a:lstStyle/>
          <a:p>
            <a:r>
              <a:rPr lang="zh-CN" altLang="en-US" sz="2000">
                <a:latin typeface="黑体" panose="02010609060101010101" pitchFamily="49" charset="-122"/>
                <a:ea typeface="黑体" panose="02010609060101010101" pitchFamily="49" charset="-122"/>
              </a:rPr>
              <a:t>传统的心血管疾病诊断方式</a:t>
            </a:r>
            <a:endParaRPr lang="en-US" altLang="zh-CN" sz="200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r>
              <a:rPr lang="zh-CN" altLang="en-US" sz="2000">
                <a:latin typeface="黑体" panose="02010609060101010101" pitchFamily="49" charset="-122"/>
                <a:ea typeface="黑体" panose="02010609060101010101" pitchFamily="49" charset="-122"/>
              </a:rPr>
              <a:t>心电图</a:t>
            </a:r>
            <a:endParaRPr lang="en-US" altLang="zh-CN" sz="200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r>
              <a:rPr lang="zh-CN" altLang="en-US" sz="2000">
                <a:latin typeface="黑体" panose="02010609060101010101" pitchFamily="49" charset="-122"/>
                <a:ea typeface="黑体" panose="02010609060101010101" pitchFamily="49" charset="-122"/>
              </a:rPr>
              <a:t>血液检查</a:t>
            </a:r>
            <a:endParaRPr lang="en-US" altLang="zh-CN" sz="200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endParaRPr lang="en-US" altLang="zh-CN" sz="200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r>
              <a:rPr lang="zh-CN" altLang="en-US" sz="2000">
                <a:latin typeface="黑体" panose="02010609060101010101" pitchFamily="49" charset="-122"/>
                <a:ea typeface="黑体" panose="02010609060101010101" pitchFamily="49" charset="-122"/>
              </a:rPr>
              <a:t>影像检查</a:t>
            </a:r>
            <a:endParaRPr lang="en-US" altLang="zh-CN" sz="2000">
              <a:latin typeface="黑体" panose="02010609060101010101" pitchFamily="49" charset="-122"/>
              <a:ea typeface="黑体" panose="02010609060101010101" pitchFamily="49" charset="-122"/>
            </a:endParaRPr>
          </a:p>
          <a:p>
            <a:endParaRPr lang="zh-CN" altLang="en-US"/>
          </a:p>
        </p:txBody>
      </p:sp>
      <p:sp>
        <p:nvSpPr>
          <p:cNvPr id="27" name="右箭头 6">
            <a:extLst>
              <a:ext uri="{FF2B5EF4-FFF2-40B4-BE49-F238E27FC236}">
                <a16:creationId xmlns:a16="http://schemas.microsoft.com/office/drawing/2014/main" id="{2DE16391-37A7-4782-BE6E-FAD5FC0C7F22}"/>
              </a:ext>
            </a:extLst>
          </p:cNvPr>
          <p:cNvSpPr/>
          <p:nvPr/>
        </p:nvSpPr>
        <p:spPr>
          <a:xfrm>
            <a:off x="3507831" y="1719376"/>
            <a:ext cx="1209833" cy="341644"/>
          </a:xfrm>
          <a:prstGeom prst="rightArrow">
            <a:avLst/>
          </a:prstGeom>
          <a:solidFill>
            <a:srgbClr val="157E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Content Placeholder 2">
            <a:extLst>
              <a:ext uri="{FF2B5EF4-FFF2-40B4-BE49-F238E27FC236}">
                <a16:creationId xmlns:a16="http://schemas.microsoft.com/office/drawing/2014/main" id="{24E85E98-3221-4EF2-BEF2-9C0B9C91F45D}"/>
              </a:ext>
            </a:extLst>
          </p:cNvPr>
          <p:cNvSpPr txBox="1">
            <a:spLocks/>
          </p:cNvSpPr>
          <p:nvPr/>
        </p:nvSpPr>
        <p:spPr>
          <a:xfrm>
            <a:off x="5407661" y="1658427"/>
            <a:ext cx="6491571" cy="38953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ct val="0"/>
              </a:spcBef>
              <a:spcAft>
                <a:spcPct val="0"/>
              </a:spcAft>
              <a:buClrTx/>
            </a:pPr>
            <a:r>
              <a:rPr lang="zh-CN" altLang="en-US" sz="2000">
                <a:latin typeface="黑体" panose="02010609060101010101" pitchFamily="49" charset="-122"/>
                <a:ea typeface="黑体" panose="02010609060101010101" pitchFamily="49" charset="-122"/>
              </a:rPr>
              <a:t>未发病时心电活动往往是正常的，难以检测病变</a:t>
            </a:r>
            <a:endParaRPr lang="en-US" altLang="zh-CN" sz="2000">
              <a:latin typeface="黑体" panose="02010609060101010101" pitchFamily="49" charset="-122"/>
              <a:ea typeface="黑体" panose="02010609060101010101" pitchFamily="49" charset="-122"/>
              <a:sym typeface="Arial" panose="020B0604020202020204" pitchFamily="34" charset="0"/>
            </a:endParaRPr>
          </a:p>
        </p:txBody>
      </p:sp>
      <p:sp>
        <p:nvSpPr>
          <p:cNvPr id="30" name="右箭头 6">
            <a:extLst>
              <a:ext uri="{FF2B5EF4-FFF2-40B4-BE49-F238E27FC236}">
                <a16:creationId xmlns:a16="http://schemas.microsoft.com/office/drawing/2014/main" id="{905F3843-0FD8-4FF1-B664-A8BF0C5CE0E1}"/>
              </a:ext>
            </a:extLst>
          </p:cNvPr>
          <p:cNvSpPr/>
          <p:nvPr/>
        </p:nvSpPr>
        <p:spPr>
          <a:xfrm>
            <a:off x="3498533" y="3199664"/>
            <a:ext cx="1209833" cy="341644"/>
          </a:xfrm>
          <a:prstGeom prst="rightArrow">
            <a:avLst/>
          </a:prstGeom>
          <a:solidFill>
            <a:srgbClr val="157E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Content Placeholder 2">
            <a:extLst>
              <a:ext uri="{FF2B5EF4-FFF2-40B4-BE49-F238E27FC236}">
                <a16:creationId xmlns:a16="http://schemas.microsoft.com/office/drawing/2014/main" id="{5644DE64-33A1-440E-A9B8-B0CD986C5265}"/>
              </a:ext>
            </a:extLst>
          </p:cNvPr>
          <p:cNvSpPr txBox="1">
            <a:spLocks/>
          </p:cNvSpPr>
          <p:nvPr/>
        </p:nvSpPr>
        <p:spPr>
          <a:xfrm>
            <a:off x="5398363" y="3112589"/>
            <a:ext cx="6491571" cy="85119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ct val="0"/>
              </a:spcBef>
              <a:spcAft>
                <a:spcPct val="0"/>
              </a:spcAft>
              <a:buClrTx/>
            </a:pPr>
            <a:r>
              <a:rPr lang="zh-CN" altLang="en-US" sz="2000">
                <a:latin typeface="黑体" panose="02010609060101010101" pitchFamily="49" charset="-122"/>
                <a:ea typeface="黑体" panose="02010609060101010101" pitchFamily="49" charset="-122"/>
              </a:rPr>
              <a:t>胆固醇、心肌酶等与心血管疾病相关</a:t>
            </a:r>
            <a:endParaRPr lang="en-US" altLang="zh-CN" sz="2000">
              <a:latin typeface="黑体" panose="02010609060101010101" pitchFamily="49" charset="-122"/>
              <a:ea typeface="黑体" panose="02010609060101010101" pitchFamily="49" charset="-122"/>
            </a:endParaRPr>
          </a:p>
          <a:p>
            <a:pPr algn="just">
              <a:lnSpc>
                <a:spcPct val="150000"/>
              </a:lnSpc>
              <a:spcBef>
                <a:spcPct val="0"/>
              </a:spcBef>
              <a:spcAft>
                <a:spcPct val="0"/>
              </a:spcAft>
              <a:buClrTx/>
            </a:pPr>
            <a:r>
              <a:rPr lang="zh-CN" altLang="en-US" sz="2000">
                <a:latin typeface="黑体" panose="02010609060101010101" pitchFamily="49" charset="-122"/>
                <a:ea typeface="黑体" panose="02010609060101010101" pitchFamily="49" charset="-122"/>
              </a:rPr>
              <a:t>目前的临床指标效果有限</a:t>
            </a:r>
            <a:endParaRPr lang="en-US" altLang="zh-CN" sz="2000">
              <a:latin typeface="黑体" panose="02010609060101010101" pitchFamily="49" charset="-122"/>
              <a:ea typeface="黑体" panose="02010609060101010101" pitchFamily="49" charset="-122"/>
              <a:sym typeface="Arial" panose="020B0604020202020204" pitchFamily="34" charset="0"/>
            </a:endParaRPr>
          </a:p>
        </p:txBody>
      </p:sp>
      <p:sp>
        <p:nvSpPr>
          <p:cNvPr id="32" name="右箭头 6">
            <a:extLst>
              <a:ext uri="{FF2B5EF4-FFF2-40B4-BE49-F238E27FC236}">
                <a16:creationId xmlns:a16="http://schemas.microsoft.com/office/drawing/2014/main" id="{6DE6F2C2-46FE-4757-A4D5-D3A9B6CAFD78}"/>
              </a:ext>
            </a:extLst>
          </p:cNvPr>
          <p:cNvSpPr/>
          <p:nvPr/>
        </p:nvSpPr>
        <p:spPr>
          <a:xfrm>
            <a:off x="3498533" y="4727838"/>
            <a:ext cx="1209833" cy="341644"/>
          </a:xfrm>
          <a:prstGeom prst="rightArrow">
            <a:avLst/>
          </a:prstGeom>
          <a:solidFill>
            <a:srgbClr val="157E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Content Placeholder 2">
            <a:extLst>
              <a:ext uri="{FF2B5EF4-FFF2-40B4-BE49-F238E27FC236}">
                <a16:creationId xmlns:a16="http://schemas.microsoft.com/office/drawing/2014/main" id="{81F9A8D5-FE11-411F-A104-A0EB3926AE66}"/>
              </a:ext>
            </a:extLst>
          </p:cNvPr>
          <p:cNvSpPr txBox="1">
            <a:spLocks/>
          </p:cNvSpPr>
          <p:nvPr/>
        </p:nvSpPr>
        <p:spPr>
          <a:xfrm>
            <a:off x="5398363" y="4627700"/>
            <a:ext cx="6491571" cy="223619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ct val="0"/>
              </a:spcBef>
              <a:spcAft>
                <a:spcPct val="0"/>
              </a:spcAft>
              <a:buClrTx/>
            </a:pPr>
            <a:r>
              <a:rPr lang="zh-CN" altLang="en-US" sz="2000">
                <a:latin typeface="黑体" panose="02010609060101010101" pitchFamily="49" charset="-122"/>
                <a:ea typeface="黑体" panose="02010609060101010101" pitchFamily="49" charset="-122"/>
                <a:sym typeface="Arial" panose="020B0604020202020204" pitchFamily="34" charset="0"/>
              </a:rPr>
              <a:t>可以显示心脏结构、血管斑块堵塞等问题</a:t>
            </a:r>
            <a:endParaRPr lang="en-US" altLang="zh-CN" sz="200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r>
              <a:rPr lang="zh-CN" altLang="en-US" sz="2000">
                <a:latin typeface="黑体" panose="02010609060101010101" pitchFamily="49" charset="-122"/>
                <a:ea typeface="黑体" panose="02010609060101010101" pitchFamily="49" charset="-122"/>
                <a:sym typeface="Arial" panose="020B0604020202020204" pitchFamily="34" charset="0"/>
              </a:rPr>
              <a:t>难以分辨斑块类型和状况</a:t>
            </a:r>
            <a:endParaRPr lang="en-US" altLang="zh-CN" sz="200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r>
              <a:rPr lang="zh-CN" altLang="en-US" sz="2000">
                <a:latin typeface="黑体" panose="02010609060101010101" pitchFamily="49" charset="-122"/>
                <a:ea typeface="黑体" panose="02010609060101010101" pitchFamily="49" charset="-122"/>
                <a:sym typeface="Arial" panose="020B0604020202020204" pitchFamily="34" charset="0"/>
              </a:rPr>
              <a:t>辐射风险</a:t>
            </a:r>
            <a:r>
              <a:rPr lang="en-US" altLang="zh-CN" sz="2000">
                <a:latin typeface="黑体" panose="02010609060101010101" pitchFamily="49" charset="-122"/>
                <a:ea typeface="黑体" panose="02010609060101010101" pitchFamily="49" charset="-122"/>
                <a:sym typeface="Arial" panose="020B0604020202020204" pitchFamily="34" charset="0"/>
              </a:rPr>
              <a:t>/</a:t>
            </a:r>
            <a:r>
              <a:rPr lang="zh-CN" altLang="en-US" sz="2000">
                <a:latin typeface="黑体" panose="02010609060101010101" pitchFamily="49" charset="-122"/>
                <a:ea typeface="黑体" panose="02010609060101010101" pitchFamily="49" charset="-122"/>
                <a:sym typeface="Arial" panose="020B0604020202020204" pitchFamily="34" charset="0"/>
              </a:rPr>
              <a:t>有创</a:t>
            </a:r>
            <a:endParaRPr lang="en-US" altLang="zh-CN" sz="200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r>
              <a:rPr lang="zh-CN" altLang="en-US" sz="2000">
                <a:latin typeface="黑体" panose="02010609060101010101" pitchFamily="49" charset="-122"/>
                <a:ea typeface="黑体" panose="02010609060101010101" pitchFamily="49" charset="-122"/>
                <a:sym typeface="Arial" panose="020B0604020202020204" pitchFamily="34" charset="0"/>
              </a:rPr>
              <a:t>对医生的经验依赖性高</a:t>
            </a:r>
            <a:endParaRPr lang="en-US" altLang="zh-CN" sz="200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endParaRPr lang="en-US" altLang="zh-CN" sz="2000">
              <a:latin typeface="黑体" panose="02010609060101010101" pitchFamily="49" charset="-122"/>
              <a:ea typeface="黑体" panose="02010609060101010101" pitchFamily="49" charset="-122"/>
              <a:sym typeface="Arial" panose="020B0604020202020204" pitchFamily="34" charset="0"/>
            </a:endParaRPr>
          </a:p>
        </p:txBody>
      </p:sp>
      <p:sp>
        <p:nvSpPr>
          <p:cNvPr id="3" name="灯片编号占位符 4">
            <a:extLst>
              <a:ext uri="{FF2B5EF4-FFF2-40B4-BE49-F238E27FC236}">
                <a16:creationId xmlns:a16="http://schemas.microsoft.com/office/drawing/2014/main" id="{C6816FB9-E5E5-854E-E243-D8F393B98606}"/>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588236D-BA36-4C90-BC5E-4C81E9977708}" type="slidenum">
              <a:rPr kumimoji="0" lang="zh-CN" altLang="en-US" sz="1200" b="0" i="0" u="none" strike="noStrike" kern="1200" cap="none" spc="0" normalizeH="0" baseline="0" noProof="0" smtClean="0">
                <a:ln>
                  <a:noFill/>
                </a:ln>
                <a:solidFill>
                  <a:srgbClr val="000000">
                    <a:tint val="7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srgbClr val="000000">
                  <a:tint val="75000"/>
                </a:srgbClr>
              </a:solidFill>
              <a:effectLst/>
              <a:uLnTx/>
              <a:uFillTx/>
              <a:latin typeface="Arial"/>
              <a:ea typeface="微软雅黑"/>
              <a:cs typeface="+mn-cs"/>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Tm="108752"/>
    </mc:Choice>
    <mc:Fallback>
      <p:transition advTm="1087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0-#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0-#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0-#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0-#ppt_w/2"/>
                                          </p:val>
                                        </p:tav>
                                        <p:tav tm="100000">
                                          <p:val>
                                            <p:strVal val="#ppt_x"/>
                                          </p:val>
                                        </p:tav>
                                      </p:tavLst>
                                    </p:anim>
                                    <p:anim calcmode="lin" valueType="num">
                                      <p:cBhvr additive="base">
                                        <p:cTn id="32"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p:bldP spid="30" grpId="0" animBg="1"/>
      <p:bldP spid="31" grpId="0"/>
      <p:bldP spid="32" grpId="0" animBg="1"/>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360348" y="239381"/>
            <a:ext cx="10850563" cy="663575"/>
          </a:xfrm>
        </p:spPr>
        <p:txBody>
          <a:bodyPr/>
          <a:lstStyle/>
          <a:p>
            <a:r>
              <a:rPr lang="zh-CN" altLang="en-US" sz="2800">
                <a:solidFill>
                  <a:schemeClr val="tx1">
                    <a:lumMod val="85000"/>
                    <a:lumOff val="15000"/>
                  </a:schemeClr>
                </a:solidFill>
              </a:rPr>
              <a:t>课题背景</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13" name="Content Placeholder 2">
            <a:extLst>
              <a:ext uri="{FF2B5EF4-FFF2-40B4-BE49-F238E27FC236}">
                <a16:creationId xmlns:a16="http://schemas.microsoft.com/office/drawing/2014/main" id="{CB3D9788-EC16-43D0-AEDB-35FF095EE949}"/>
              </a:ext>
            </a:extLst>
          </p:cNvPr>
          <p:cNvSpPr txBox="1">
            <a:spLocks/>
          </p:cNvSpPr>
          <p:nvPr/>
        </p:nvSpPr>
        <p:spPr>
          <a:xfrm>
            <a:off x="1461303" y="1022022"/>
            <a:ext cx="3796497" cy="408284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ct val="0"/>
              </a:spcBef>
              <a:spcAft>
                <a:spcPct val="0"/>
              </a:spcAft>
              <a:buClrTx/>
            </a:pPr>
            <a:endParaRPr lang="en-US" altLang="zh-CN" sz="200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r>
              <a:rPr lang="zh-CN" altLang="en-US" sz="2000">
                <a:latin typeface="黑体" panose="02010609060101010101" pitchFamily="49" charset="-122"/>
                <a:ea typeface="黑体" panose="02010609060101010101" pitchFamily="49" charset="-122"/>
                <a:sym typeface="Arial" panose="020B0604020202020204" pitchFamily="34" charset="0"/>
              </a:rPr>
              <a:t>脂蛋白</a:t>
            </a:r>
            <a:endParaRPr lang="en-US" altLang="zh-CN" sz="2000">
              <a:latin typeface="黑体" panose="02010609060101010101" pitchFamily="49" charset="-122"/>
              <a:ea typeface="黑体" panose="02010609060101010101" pitchFamily="49" charset="-122"/>
              <a:sym typeface="Arial" panose="020B0604020202020204" pitchFamily="34" charset="0"/>
            </a:endParaRPr>
          </a:p>
          <a:p>
            <a:pPr marL="342900" indent="-342900" algn="just">
              <a:lnSpc>
                <a:spcPct val="150000"/>
              </a:lnSpc>
              <a:spcBef>
                <a:spcPct val="0"/>
              </a:spcBef>
              <a:spcAft>
                <a:spcPct val="0"/>
              </a:spcAft>
              <a:buClrTx/>
              <a:buFont typeface="Arial" panose="020B0604020202020204" pitchFamily="34" charset="0"/>
              <a:buChar char="•"/>
            </a:pPr>
            <a:r>
              <a:rPr lang="zh-CN" altLang="en-US" sz="2000">
                <a:latin typeface="黑体" panose="02010609060101010101" pitchFamily="49" charset="-122"/>
                <a:ea typeface="黑体" panose="02010609060101010101" pitchFamily="49" charset="-122"/>
                <a:sym typeface="Arial" panose="020B0604020202020204" pitchFamily="34" charset="0"/>
              </a:rPr>
              <a:t>低密度脂蛋白</a:t>
            </a:r>
            <a:endParaRPr lang="en-US" altLang="zh-CN" sz="200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r>
              <a:rPr lang="zh-CN" altLang="en-US" sz="2000">
                <a:latin typeface="黑体" panose="02010609060101010101" pitchFamily="49" charset="-122"/>
                <a:ea typeface="黑体" panose="02010609060101010101" pitchFamily="49" charset="-122"/>
                <a:sym typeface="Arial" panose="020B0604020202020204" pitchFamily="34" charset="0"/>
              </a:rPr>
              <a:t>   </a:t>
            </a:r>
            <a:r>
              <a:rPr lang="en-US" altLang="zh-CN" sz="2000">
                <a:latin typeface="黑体" panose="02010609060101010101" pitchFamily="49" charset="-122"/>
                <a:ea typeface="黑体" panose="02010609060101010101" pitchFamily="49" charset="-122"/>
                <a:sym typeface="Arial" panose="020B0604020202020204" pitchFamily="34" charset="0"/>
              </a:rPr>
              <a:t>LDL</a:t>
            </a:r>
          </a:p>
          <a:p>
            <a:pPr marL="342900" indent="-342900" algn="just">
              <a:lnSpc>
                <a:spcPct val="150000"/>
              </a:lnSpc>
              <a:spcBef>
                <a:spcPct val="0"/>
              </a:spcBef>
              <a:spcAft>
                <a:spcPct val="0"/>
              </a:spcAft>
              <a:buClrTx/>
              <a:buFont typeface="Arial" panose="020B0604020202020204" pitchFamily="34" charset="0"/>
              <a:buChar char="•"/>
            </a:pPr>
            <a:endParaRPr lang="en-US" altLang="zh-CN" sz="200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endParaRPr lang="en-US" altLang="zh-CN" sz="200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endParaRPr lang="en-US" altLang="zh-CN" sz="2000">
              <a:latin typeface="黑体" panose="02010609060101010101" pitchFamily="49" charset="-122"/>
              <a:ea typeface="黑体" panose="02010609060101010101" pitchFamily="49" charset="-122"/>
              <a:sym typeface="Arial" panose="020B0604020202020204" pitchFamily="34" charset="0"/>
            </a:endParaRPr>
          </a:p>
          <a:p>
            <a:pPr marL="342900" indent="-342900" algn="just">
              <a:lnSpc>
                <a:spcPct val="150000"/>
              </a:lnSpc>
              <a:spcBef>
                <a:spcPct val="0"/>
              </a:spcBef>
              <a:spcAft>
                <a:spcPct val="0"/>
              </a:spcAft>
              <a:buClrTx/>
              <a:buFont typeface="Arial" panose="020B0604020202020204" pitchFamily="34" charset="0"/>
              <a:buChar char="•"/>
            </a:pPr>
            <a:r>
              <a:rPr lang="zh-CN" altLang="en-US" sz="2000">
                <a:latin typeface="黑体" panose="02010609060101010101" pitchFamily="49" charset="-122"/>
                <a:ea typeface="黑体" panose="02010609060101010101" pitchFamily="49" charset="-122"/>
                <a:sym typeface="Arial" panose="020B0604020202020204" pitchFamily="34" charset="0"/>
              </a:rPr>
              <a:t>高密度脂蛋白</a:t>
            </a:r>
            <a:endParaRPr lang="en-US" altLang="zh-CN" sz="2000">
              <a:latin typeface="黑体" panose="02010609060101010101" pitchFamily="49" charset="-122"/>
              <a:ea typeface="黑体" panose="02010609060101010101" pitchFamily="49" charset="-122"/>
              <a:sym typeface="Arial" panose="020B0604020202020204" pitchFamily="34" charset="0"/>
            </a:endParaRPr>
          </a:p>
          <a:p>
            <a:pPr algn="just">
              <a:lnSpc>
                <a:spcPct val="150000"/>
              </a:lnSpc>
              <a:spcBef>
                <a:spcPct val="0"/>
              </a:spcBef>
              <a:spcAft>
                <a:spcPct val="0"/>
              </a:spcAft>
              <a:buClrTx/>
            </a:pPr>
            <a:r>
              <a:rPr lang="zh-CN" altLang="en-US" sz="2000">
                <a:latin typeface="黑体" panose="02010609060101010101" pitchFamily="49" charset="-122"/>
                <a:ea typeface="黑体" panose="02010609060101010101" pitchFamily="49" charset="-122"/>
                <a:sym typeface="Arial" panose="020B0604020202020204" pitchFamily="34" charset="0"/>
              </a:rPr>
              <a:t>   </a:t>
            </a:r>
            <a:r>
              <a:rPr lang="en-US" altLang="zh-CN" sz="2000">
                <a:latin typeface="黑体" panose="02010609060101010101" pitchFamily="49" charset="-122"/>
                <a:ea typeface="黑体" panose="02010609060101010101" pitchFamily="49" charset="-122"/>
                <a:sym typeface="Arial" panose="020B0604020202020204" pitchFamily="34" charset="0"/>
              </a:rPr>
              <a:t>HDL</a:t>
            </a:r>
          </a:p>
        </p:txBody>
      </p:sp>
      <p:grpSp>
        <p:nvGrpSpPr>
          <p:cNvPr id="6" name="组合 5">
            <a:extLst>
              <a:ext uri="{FF2B5EF4-FFF2-40B4-BE49-F238E27FC236}">
                <a16:creationId xmlns:a16="http://schemas.microsoft.com/office/drawing/2014/main" id="{39445A21-1070-1F3D-AEC1-6E0F396946FC}"/>
              </a:ext>
            </a:extLst>
          </p:cNvPr>
          <p:cNvGrpSpPr/>
          <p:nvPr/>
        </p:nvGrpSpPr>
        <p:grpSpPr>
          <a:xfrm>
            <a:off x="3688167" y="1864895"/>
            <a:ext cx="685800" cy="2963144"/>
            <a:chOff x="4273959" y="1864895"/>
            <a:chExt cx="685800" cy="2963144"/>
          </a:xfrm>
        </p:grpSpPr>
        <p:sp>
          <p:nvSpPr>
            <p:cNvPr id="7" name="禁止符 6">
              <a:extLst>
                <a:ext uri="{FF2B5EF4-FFF2-40B4-BE49-F238E27FC236}">
                  <a16:creationId xmlns:a16="http://schemas.microsoft.com/office/drawing/2014/main" id="{B89A11AA-45FA-4533-A746-B3E46C826239}"/>
                </a:ext>
              </a:extLst>
            </p:cNvPr>
            <p:cNvSpPr/>
            <p:nvPr/>
          </p:nvSpPr>
          <p:spPr bwMode="auto">
            <a:xfrm>
              <a:off x="4273959" y="1864895"/>
              <a:ext cx="685800" cy="685800"/>
            </a:xfrm>
            <a:prstGeom prst="noSmoking">
              <a:avLst/>
            </a:prstGeom>
            <a:solidFill>
              <a:srgbClr val="FF7D7D"/>
            </a:solidFill>
            <a:ln w="38100">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dk1"/>
                </a:solidFill>
              </a:endParaRPr>
            </a:p>
          </p:txBody>
        </p:sp>
        <p:sp>
          <p:nvSpPr>
            <p:cNvPr id="9" name="圆: 空心 8">
              <a:extLst>
                <a:ext uri="{FF2B5EF4-FFF2-40B4-BE49-F238E27FC236}">
                  <a16:creationId xmlns:a16="http://schemas.microsoft.com/office/drawing/2014/main" id="{EA65382F-1BCF-438A-B27D-BAB89AFA933A}"/>
                </a:ext>
              </a:extLst>
            </p:cNvPr>
            <p:cNvSpPr/>
            <p:nvPr/>
          </p:nvSpPr>
          <p:spPr bwMode="auto">
            <a:xfrm>
              <a:off x="4273959" y="4142239"/>
              <a:ext cx="685800" cy="685800"/>
            </a:xfrm>
            <a:prstGeom prst="donut">
              <a:avLst/>
            </a:prstGeom>
            <a:solidFill>
              <a:srgbClr val="05D988"/>
            </a:solidFill>
            <a:ln w="38100">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dk1"/>
                </a:solidFill>
              </a:endParaRPr>
            </a:p>
          </p:txBody>
        </p:sp>
      </p:grpSp>
      <p:pic>
        <p:nvPicPr>
          <p:cNvPr id="8" name="图片 7">
            <a:extLst>
              <a:ext uri="{FF2B5EF4-FFF2-40B4-BE49-F238E27FC236}">
                <a16:creationId xmlns:a16="http://schemas.microsoft.com/office/drawing/2014/main" id="{D89919EF-67B2-6679-E575-5B0008E94E2B}"/>
              </a:ext>
            </a:extLst>
          </p:cNvPr>
          <p:cNvPicPr>
            <a:picLocks noChangeAspect="1"/>
          </p:cNvPicPr>
          <p:nvPr/>
        </p:nvPicPr>
        <p:blipFill rotWithShape="1">
          <a:blip r:embed="rId5"/>
          <a:srcRect l="33315" t="6134" b="7147"/>
          <a:stretch/>
        </p:blipFill>
        <p:spPr>
          <a:xfrm>
            <a:off x="6328548" y="1767345"/>
            <a:ext cx="3394353" cy="3257550"/>
          </a:xfrm>
          <a:prstGeom prst="rect">
            <a:avLst/>
          </a:prstGeom>
        </p:spPr>
      </p:pic>
      <p:grpSp>
        <p:nvGrpSpPr>
          <p:cNvPr id="26" name="组合 25">
            <a:extLst>
              <a:ext uri="{FF2B5EF4-FFF2-40B4-BE49-F238E27FC236}">
                <a16:creationId xmlns:a16="http://schemas.microsoft.com/office/drawing/2014/main" id="{F3641801-E543-4D33-B27E-94A21AC37D06}"/>
              </a:ext>
            </a:extLst>
          </p:cNvPr>
          <p:cNvGrpSpPr/>
          <p:nvPr/>
        </p:nvGrpSpPr>
        <p:grpSpPr>
          <a:xfrm>
            <a:off x="5794696" y="1246552"/>
            <a:ext cx="5158740" cy="1715548"/>
            <a:chOff x="5808980" y="2340832"/>
            <a:chExt cx="5158740" cy="1715548"/>
          </a:xfrm>
        </p:grpSpPr>
        <p:pic>
          <p:nvPicPr>
            <p:cNvPr id="24" name="图片 23">
              <a:extLst>
                <a:ext uri="{FF2B5EF4-FFF2-40B4-BE49-F238E27FC236}">
                  <a16:creationId xmlns:a16="http://schemas.microsoft.com/office/drawing/2014/main" id="{BB13A654-D40F-4CA5-BA30-CCF652790173}"/>
                </a:ext>
              </a:extLst>
            </p:cNvPr>
            <p:cNvPicPr>
              <a:picLocks noChangeAspect="1"/>
            </p:cNvPicPr>
            <p:nvPr/>
          </p:nvPicPr>
          <p:blipFill rotWithShape="1">
            <a:blip r:embed="rId6"/>
            <a:srcRect t="9370" r="1814" b="49"/>
            <a:stretch/>
          </p:blipFill>
          <p:spPr>
            <a:xfrm>
              <a:off x="9272829" y="2340832"/>
              <a:ext cx="1694891" cy="1715548"/>
            </a:xfrm>
            <a:prstGeom prst="rect">
              <a:avLst/>
            </a:prstGeom>
          </p:spPr>
        </p:pic>
        <p:pic>
          <p:nvPicPr>
            <p:cNvPr id="1032" name="Picture 8">
              <a:extLst>
                <a:ext uri="{FF2B5EF4-FFF2-40B4-BE49-F238E27FC236}">
                  <a16:creationId xmlns:a16="http://schemas.microsoft.com/office/drawing/2014/main" id="{D96DE90E-4ECE-4267-8439-585946657D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60715" y="2393259"/>
              <a:ext cx="1584544" cy="160920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455D131-4C84-431C-A129-B3FF94C4C99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08980" y="2416705"/>
              <a:ext cx="1561644" cy="1561644"/>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灯片编号占位符 4">
            <a:extLst>
              <a:ext uri="{FF2B5EF4-FFF2-40B4-BE49-F238E27FC236}">
                <a16:creationId xmlns:a16="http://schemas.microsoft.com/office/drawing/2014/main" id="{AA7C291B-812A-41AE-B4AF-2511AF0AD786}"/>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588236D-BA36-4C90-BC5E-4C81E9977708}" type="slidenum">
              <a:rPr kumimoji="0" lang="zh-CN" altLang="en-US" sz="1200" b="0" i="0" u="none" strike="noStrike" kern="1200" cap="none" spc="0" normalizeH="0" baseline="0" noProof="0" smtClean="0">
                <a:ln>
                  <a:noFill/>
                </a:ln>
                <a:solidFill>
                  <a:srgbClr val="000000">
                    <a:tint val="75000"/>
                  </a:srgb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srgbClr val="000000">
                  <a:tint val="75000"/>
                </a:srgbClr>
              </a:solidFill>
              <a:effectLst/>
              <a:uLnTx/>
              <a:uFillTx/>
              <a:latin typeface="Arial"/>
              <a:ea typeface="微软雅黑"/>
              <a:cs typeface="+mn-cs"/>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2000" advTm="156094"/>
    </mc:Choice>
    <mc:Fallback>
      <p:transition spd="slow" advTm="1560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50000" decel="5000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ppt_x"/>
                                          </p:val>
                                        </p:tav>
                                        <p:tav tm="100000">
                                          <p:val>
                                            <p:strVal val="#ppt_x"/>
                                          </p:val>
                                        </p:tav>
                                      </p:tavLst>
                                    </p:anim>
                                    <p:anim calcmode="lin" valueType="num">
                                      <p:cBhvr additive="base">
                                        <p:cTn id="8" dur="1000" fill="hold"/>
                                        <p:tgtEl>
                                          <p:spTgt spid="26"/>
                                        </p:tgtEl>
                                        <p:attrNameLst>
                                          <p:attrName>ppt_y</p:attrName>
                                        </p:attrNameLst>
                                      </p:cBhvr>
                                      <p:tavLst>
                                        <p:tav tm="0">
                                          <p:val>
                                            <p:strVal val="0-#ppt_h/2"/>
                                          </p:val>
                                        </p:tav>
                                        <p:tav tm="100000">
                                          <p:val>
                                            <p:strVal val="#ppt_y"/>
                                          </p:val>
                                        </p:tav>
                                      </p:tavLst>
                                    </p:anim>
                                  </p:childTnLst>
                                </p:cTn>
                              </p:par>
                              <p:par>
                                <p:cTn id="9" presetID="42" presetClass="path" presetSubtype="0" accel="50000" decel="50000" fill="hold" nodeType="withEffect">
                                  <p:stCondLst>
                                    <p:cond delay="0"/>
                                  </p:stCondLst>
                                  <p:childTnLst>
                                    <p:animMotion origin="layout" path="M -3.125E-6 1.11111E-6 L 0.00326 0.17153 " pathEditMode="relative" rAng="0" ptsTypes="AA">
                                      <p:cBhvr>
                                        <p:cTn id="10" dur="1000" fill="hold"/>
                                        <p:tgtEl>
                                          <p:spTgt spid="8"/>
                                        </p:tgtEl>
                                        <p:attrNameLst>
                                          <p:attrName>ppt_x</p:attrName>
                                          <p:attrName>ppt_y</p:attrName>
                                        </p:attrNameLst>
                                      </p:cBhvr>
                                      <p:rCtr x="156" y="8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7419" y="598161"/>
            <a:ext cx="10825884" cy="5667826"/>
          </a:xfrm>
          <a:prstGeom prst="rect">
            <a:avLst/>
          </a:prstGeom>
          <a:blipFill dpi="0" rotWithShape="1">
            <a:blip r:embed="rId3">
              <a:alphaModFix amt="8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015410" y="1465053"/>
            <a:ext cx="2149901" cy="2149901"/>
            <a:chOff x="5015408" y="1196255"/>
            <a:chExt cx="2149901" cy="2149901"/>
          </a:xfrm>
        </p:grpSpPr>
        <p:sp>
          <p:nvSpPr>
            <p:cNvPr id="10" name="菱形 9"/>
            <p:cNvSpPr/>
            <p:nvPr/>
          </p:nvSpPr>
          <p:spPr bwMode="auto">
            <a:xfrm>
              <a:off x="5015408" y="1196255"/>
              <a:ext cx="2149901" cy="2149901"/>
            </a:xfrm>
            <a:prstGeom prst="diamond">
              <a:avLst/>
            </a:prstGeom>
            <a:solidFill>
              <a:srgbClr val="1A3172"/>
            </a:solidFill>
            <a:ln w="38100">
              <a:solidFill>
                <a:srgbClr val="1A3172"/>
              </a:solidFill>
            </a:ln>
          </p:spPr>
          <p:style>
            <a:lnRef idx="2">
              <a:schemeClr val="dk1"/>
            </a:lnRef>
            <a:fillRef idx="1">
              <a:schemeClr val="lt1"/>
            </a:fillRef>
            <a:effectRef idx="0">
              <a:schemeClr val="dk1"/>
            </a:effectRef>
            <a:fontRef idx="minor">
              <a:schemeClr val="dk1"/>
            </a:fontRef>
          </p:style>
          <p:txBody>
            <a:bodyPr wrap="none" rtlCol="0" anchor="ctr">
              <a:noAutofit/>
            </a:bodyPr>
            <a:lstStyle/>
            <a:p>
              <a:pPr algn="ctr"/>
              <a:endParaRPr lang="zh-CN" altLang="en-US" sz="2400">
                <a:solidFill>
                  <a:schemeClr val="tx1">
                    <a:lumMod val="85000"/>
                    <a:lumOff val="15000"/>
                  </a:schemeClr>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7" name="矩形 6"/>
            <p:cNvSpPr/>
            <p:nvPr/>
          </p:nvSpPr>
          <p:spPr>
            <a:xfrm>
              <a:off x="5357655" y="1671042"/>
              <a:ext cx="1476687" cy="1200329"/>
            </a:xfrm>
            <a:prstGeom prst="rect">
              <a:avLst/>
            </a:prstGeom>
          </p:spPr>
          <p:txBody>
            <a:bodyPr wrap="none">
              <a:spAutoFit/>
            </a:bodyPr>
            <a:lstStyle/>
            <a:p>
              <a:pPr lvl="0" algn="ctr"/>
              <a:r>
                <a:rPr lang="en-US" altLang="zh-CN" sz="7200" b="1" spc="600">
                  <a:solidFill>
                    <a:schemeClr val="bg1"/>
                  </a:solidFill>
                  <a:latin typeface="站酷快乐体2016修订版" panose="02010600030101010101" pitchFamily="2" charset="-122"/>
                  <a:ea typeface="站酷快乐体2016修订版" panose="02010600030101010101" pitchFamily="2" charset="-122"/>
                  <a:cs typeface="+mn-ea"/>
                  <a:sym typeface="+mn-lt"/>
                </a:rPr>
                <a:t>02</a:t>
              </a:r>
              <a:endParaRPr lang="zh-CN" altLang="en-US" sz="7200" b="1" spc="6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grpSp>
      <p:sp>
        <p:nvSpPr>
          <p:cNvPr id="2" name="矩形 1"/>
          <p:cNvSpPr/>
          <p:nvPr/>
        </p:nvSpPr>
        <p:spPr>
          <a:xfrm>
            <a:off x="1489382" y="3969437"/>
            <a:ext cx="9201955" cy="645160"/>
          </a:xfrm>
          <a:prstGeom prst="rect">
            <a:avLst/>
          </a:prstGeom>
        </p:spPr>
        <p:txBody>
          <a:bodyPr wrap="square">
            <a:spAutoFit/>
          </a:bodyPr>
          <a:lstStyle/>
          <a:p>
            <a:pPr algn="ctr"/>
            <a:r>
              <a:rPr lang="zh-CN" altLang="en-US" sz="3600" b="1" spc="600">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研究内容</a:t>
            </a:r>
          </a:p>
        </p:txBody>
      </p:sp>
    </p:spTree>
  </p:cSld>
  <p:clrMapOvr>
    <a:masterClrMapping/>
  </p:clrMapOvr>
  <mc:AlternateContent xmlns:mc="http://schemas.openxmlformats.org/markup-compatibility/2006">
    <mc:Choice xmlns:p14="http://schemas.microsoft.com/office/powerpoint/2010/main" Requires="p14">
      <p:transition spd="slow" p14:dur="2000" advTm="2592"/>
    </mc:Choice>
    <mc:Fallback>
      <p:transition spd="slow" advTm="2592"/>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a:solidFill>
                  <a:schemeClr val="tx1">
                    <a:lumMod val="85000"/>
                    <a:lumOff val="15000"/>
                  </a:schemeClr>
                </a:solidFill>
              </a:rPr>
              <a:t>研究内容</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9" name="文本框 8"/>
          <p:cNvSpPr txBox="1"/>
          <p:nvPr/>
        </p:nvSpPr>
        <p:spPr>
          <a:xfrm>
            <a:off x="1800929" y="1730141"/>
            <a:ext cx="8590141" cy="2862322"/>
          </a:xfrm>
          <a:prstGeom prst="rect">
            <a:avLst/>
          </a:prstGeom>
          <a:noFill/>
        </p:spPr>
        <p:txBody>
          <a:bodyPr wrap="square" rtlCol="0">
            <a:spAutoFit/>
          </a:bodyPr>
          <a:lstStyle/>
          <a:p>
            <a:r>
              <a:rPr lang="zh-CN" altLang="en-US" sz="2000">
                <a:latin typeface="黑体" panose="02010609060101010101" pitchFamily="49" charset="-122"/>
                <a:ea typeface="黑体" panose="02010609060101010101" pitchFamily="49" charset="-122"/>
              </a:rPr>
              <a:t>心血管疾病微观层面的特征发现</a:t>
            </a:r>
            <a:endParaRPr lang="en-US" altLang="zh-CN" sz="2000">
              <a:latin typeface="黑体" panose="02010609060101010101" pitchFamily="49" charset="-122"/>
              <a:ea typeface="黑体" panose="02010609060101010101" pitchFamily="49" charset="-122"/>
            </a:endParaRPr>
          </a:p>
          <a:p>
            <a:endParaRPr lang="en-US" altLang="zh-CN" sz="2000">
              <a:latin typeface="黑体" panose="02010609060101010101" pitchFamily="49" charset="-122"/>
              <a:ea typeface="黑体" panose="02010609060101010101" pitchFamily="49" charset="-122"/>
            </a:endParaRPr>
          </a:p>
          <a:p>
            <a:endParaRPr lang="en-US" altLang="zh-CN" sz="2000">
              <a:latin typeface="黑体" panose="02010609060101010101" pitchFamily="49" charset="-122"/>
              <a:ea typeface="黑体" panose="02010609060101010101" pitchFamily="49" charset="-122"/>
            </a:endParaRPr>
          </a:p>
          <a:p>
            <a:r>
              <a:rPr lang="zh-CN" altLang="en-US" sz="2000">
                <a:latin typeface="黑体" panose="02010609060101010101" pitchFamily="49" charset="-122"/>
                <a:ea typeface="黑体" panose="02010609060101010101" pitchFamily="49" charset="-122"/>
              </a:rPr>
              <a:t>建立微观层面与宏观临床指标的关联</a:t>
            </a:r>
            <a:endParaRPr lang="en-US" altLang="zh-CN" sz="2000">
              <a:latin typeface="黑体" panose="02010609060101010101" pitchFamily="49" charset="-122"/>
              <a:ea typeface="黑体" panose="02010609060101010101" pitchFamily="49" charset="-122"/>
            </a:endParaRPr>
          </a:p>
          <a:p>
            <a:endParaRPr lang="en-US" altLang="zh-CN" sz="2000">
              <a:latin typeface="黑体" panose="02010609060101010101" pitchFamily="49" charset="-122"/>
              <a:ea typeface="黑体" panose="02010609060101010101" pitchFamily="49" charset="-122"/>
            </a:endParaRPr>
          </a:p>
          <a:p>
            <a:endParaRPr lang="en-US" altLang="zh-CN" sz="2000">
              <a:latin typeface="黑体" panose="02010609060101010101" pitchFamily="49" charset="-122"/>
              <a:ea typeface="黑体" panose="02010609060101010101" pitchFamily="49" charset="-122"/>
            </a:endParaRPr>
          </a:p>
          <a:p>
            <a:r>
              <a:rPr lang="zh-CN" altLang="en-US" sz="2000">
                <a:latin typeface="黑体" panose="02010609060101010101" pitchFamily="49" charset="-122"/>
                <a:ea typeface="黑体" panose="02010609060101010101" pitchFamily="49" charset="-122"/>
              </a:rPr>
              <a:t>构建诊断模型，评估样本健康状况及预后</a:t>
            </a:r>
            <a:endParaRPr lang="en-US" altLang="zh-CN" sz="2000">
              <a:latin typeface="黑体" panose="02010609060101010101" pitchFamily="49" charset="-122"/>
              <a:ea typeface="黑体" panose="02010609060101010101" pitchFamily="49" charset="-122"/>
            </a:endParaRPr>
          </a:p>
          <a:p>
            <a:pPr marL="342900" indent="-342900">
              <a:buFont typeface="Wingdings" panose="05000000000000000000" pitchFamily="2" charset="2"/>
              <a:buChar char="l"/>
            </a:pPr>
            <a:endParaRPr lang="en-US" altLang="zh-CN" sz="2000">
              <a:latin typeface="黑体" panose="02010609060101010101" pitchFamily="49" charset="-122"/>
              <a:ea typeface="黑体" panose="02010609060101010101" pitchFamily="49" charset="-122"/>
            </a:endParaRPr>
          </a:p>
          <a:p>
            <a:pPr marL="342900" indent="-342900">
              <a:buFont typeface="Wingdings" panose="05000000000000000000" pitchFamily="2" charset="2"/>
              <a:buChar char="l"/>
            </a:pPr>
            <a:endParaRPr lang="en-US" altLang="zh-CN" sz="2000">
              <a:latin typeface="黑体" panose="02010609060101010101" pitchFamily="49" charset="-122"/>
              <a:ea typeface="黑体" panose="02010609060101010101" pitchFamily="49" charset="-122"/>
            </a:endParaRPr>
          </a:p>
        </p:txBody>
      </p:sp>
      <p:sp>
        <p:nvSpPr>
          <p:cNvPr id="10" name="菱形 9"/>
          <p:cNvSpPr/>
          <p:nvPr/>
        </p:nvSpPr>
        <p:spPr bwMode="auto">
          <a:xfrm>
            <a:off x="1029647" y="1585132"/>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01</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1" name="菱形 10"/>
          <p:cNvSpPr/>
          <p:nvPr/>
        </p:nvSpPr>
        <p:spPr bwMode="auto">
          <a:xfrm>
            <a:off x="1029647" y="2509214"/>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02</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2" name="菱形 11"/>
          <p:cNvSpPr/>
          <p:nvPr/>
        </p:nvSpPr>
        <p:spPr bwMode="auto">
          <a:xfrm>
            <a:off x="1029647" y="3403546"/>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03</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4" name="灯片编号占位符 3">
            <a:extLst>
              <a:ext uri="{FF2B5EF4-FFF2-40B4-BE49-F238E27FC236}">
                <a16:creationId xmlns:a16="http://schemas.microsoft.com/office/drawing/2014/main" id="{881A3C48-1EBD-44B3-845C-6CAA08FBC668}"/>
              </a:ext>
            </a:extLst>
          </p:cNvPr>
          <p:cNvSpPr>
            <a:spLocks noGrp="1"/>
          </p:cNvSpPr>
          <p:nvPr>
            <p:ph type="sldNum" sz="quarter" idx="12"/>
          </p:nvPr>
        </p:nvSpPr>
        <p:spPr/>
        <p:txBody>
          <a:bodyPr/>
          <a:lstStyle/>
          <a:p>
            <a:fld id="{5588236D-BA36-4C90-BC5E-4C81E9977708}" type="slidenum">
              <a:rPr lang="zh-CN" altLang="en-US" smtClean="0"/>
              <a:t>8</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116"/>
    </mc:Choice>
    <mc:Fallback>
      <p:transition spd="slow" advTm="4011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7419" y="598161"/>
            <a:ext cx="10825884" cy="5667826"/>
          </a:xfrm>
          <a:prstGeom prst="rect">
            <a:avLst/>
          </a:prstGeom>
          <a:blipFill dpi="0" rotWithShape="1">
            <a:blip r:embed="rId3">
              <a:alphaModFix amt="8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015410" y="1465053"/>
            <a:ext cx="2149901" cy="2149901"/>
            <a:chOff x="5015408" y="1196255"/>
            <a:chExt cx="2149901" cy="2149901"/>
          </a:xfrm>
        </p:grpSpPr>
        <p:sp>
          <p:nvSpPr>
            <p:cNvPr id="10" name="菱形 9"/>
            <p:cNvSpPr/>
            <p:nvPr/>
          </p:nvSpPr>
          <p:spPr bwMode="auto">
            <a:xfrm>
              <a:off x="5015408" y="1196255"/>
              <a:ext cx="2149901" cy="2149901"/>
            </a:xfrm>
            <a:prstGeom prst="diamond">
              <a:avLst/>
            </a:prstGeom>
            <a:solidFill>
              <a:srgbClr val="1A3172"/>
            </a:solidFill>
            <a:ln w="38100">
              <a:solidFill>
                <a:srgbClr val="1A3172"/>
              </a:solidFill>
            </a:ln>
          </p:spPr>
          <p:style>
            <a:lnRef idx="2">
              <a:schemeClr val="dk1"/>
            </a:lnRef>
            <a:fillRef idx="1">
              <a:schemeClr val="lt1"/>
            </a:fillRef>
            <a:effectRef idx="0">
              <a:schemeClr val="dk1"/>
            </a:effectRef>
            <a:fontRef idx="minor">
              <a:schemeClr val="dk1"/>
            </a:fontRef>
          </p:style>
          <p:txBody>
            <a:bodyPr wrap="none" rtlCol="0" anchor="ctr">
              <a:noAutofit/>
            </a:bodyPr>
            <a:lstStyle/>
            <a:p>
              <a:pPr algn="ctr"/>
              <a:endParaRPr lang="zh-CN" altLang="en-US" sz="2400">
                <a:solidFill>
                  <a:schemeClr val="tx1">
                    <a:lumMod val="85000"/>
                    <a:lumOff val="15000"/>
                  </a:schemeClr>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7" name="矩形 6"/>
            <p:cNvSpPr/>
            <p:nvPr/>
          </p:nvSpPr>
          <p:spPr>
            <a:xfrm>
              <a:off x="5357655" y="1671042"/>
              <a:ext cx="1476687" cy="1200329"/>
            </a:xfrm>
            <a:prstGeom prst="rect">
              <a:avLst/>
            </a:prstGeom>
          </p:spPr>
          <p:txBody>
            <a:bodyPr wrap="none">
              <a:spAutoFit/>
            </a:bodyPr>
            <a:lstStyle/>
            <a:p>
              <a:pPr lvl="0" algn="ctr"/>
              <a:r>
                <a:rPr lang="en-US" altLang="zh-CN" sz="7200" b="1" spc="600">
                  <a:solidFill>
                    <a:schemeClr val="bg1"/>
                  </a:solidFill>
                  <a:latin typeface="站酷快乐体2016修订版" panose="02010600030101010101" pitchFamily="2" charset="-122"/>
                  <a:ea typeface="站酷快乐体2016修订版" panose="02010600030101010101" pitchFamily="2" charset="-122"/>
                  <a:cs typeface="+mn-ea"/>
                  <a:sym typeface="+mn-lt"/>
                </a:rPr>
                <a:t>03</a:t>
              </a:r>
              <a:endParaRPr lang="zh-CN" altLang="en-US" sz="7200" b="1" spc="6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grpSp>
      <p:sp>
        <p:nvSpPr>
          <p:cNvPr id="2" name="矩形 1"/>
          <p:cNvSpPr/>
          <p:nvPr/>
        </p:nvSpPr>
        <p:spPr>
          <a:xfrm>
            <a:off x="1489382" y="3969437"/>
            <a:ext cx="9201955" cy="645160"/>
          </a:xfrm>
          <a:prstGeom prst="rect">
            <a:avLst/>
          </a:prstGeom>
        </p:spPr>
        <p:txBody>
          <a:bodyPr wrap="square">
            <a:spAutoFit/>
          </a:bodyPr>
          <a:lstStyle/>
          <a:p>
            <a:pPr algn="ctr"/>
            <a:r>
              <a:rPr lang="zh-CN" altLang="en-US" sz="3600" b="1" spc="600">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技术路线</a:t>
            </a:r>
          </a:p>
        </p:txBody>
      </p:sp>
    </p:spTree>
  </p:cSld>
  <p:clrMapOvr>
    <a:masterClrMapping/>
  </p:clrMapOvr>
  <mc:AlternateContent xmlns:mc="http://schemas.openxmlformats.org/markup-compatibility/2006">
    <mc:Choice xmlns:p14="http://schemas.microsoft.com/office/powerpoint/2010/main" Requires="p14">
      <p:transition spd="slow" p14:dur="2000" advTm="3791"/>
    </mc:Choice>
    <mc:Fallback>
      <p:transition spd="slow" advTm="3791"/>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a:solidFill>
                  <a:schemeClr val="tx1">
                    <a:lumMod val="85000"/>
                    <a:lumOff val="15000"/>
                  </a:schemeClr>
                </a:solidFill>
              </a:rPr>
              <a:t>工作流程</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11" name="灯片编号占位符 10">
            <a:extLst>
              <a:ext uri="{FF2B5EF4-FFF2-40B4-BE49-F238E27FC236}">
                <a16:creationId xmlns:a16="http://schemas.microsoft.com/office/drawing/2014/main" id="{9AEABE2A-5088-499A-90B4-31EC4F503DCC}"/>
              </a:ext>
            </a:extLst>
          </p:cNvPr>
          <p:cNvSpPr>
            <a:spLocks noGrp="1"/>
          </p:cNvSpPr>
          <p:nvPr>
            <p:ph type="sldNum" sz="quarter" idx="12"/>
          </p:nvPr>
        </p:nvSpPr>
        <p:spPr/>
        <p:txBody>
          <a:bodyPr/>
          <a:lstStyle/>
          <a:p>
            <a:fld id="{5588236D-BA36-4C90-BC5E-4C81E9977708}" type="slidenum">
              <a:rPr lang="zh-CN" altLang="en-US" smtClean="0"/>
              <a:t>10</a:t>
            </a:fld>
            <a:endParaRPr lang="zh-CN" altLang="en-US"/>
          </a:p>
        </p:txBody>
      </p:sp>
      <p:pic>
        <p:nvPicPr>
          <p:cNvPr id="4" name="图片 3">
            <a:extLst>
              <a:ext uri="{FF2B5EF4-FFF2-40B4-BE49-F238E27FC236}">
                <a16:creationId xmlns:a16="http://schemas.microsoft.com/office/drawing/2014/main" id="{367B4DEE-E713-4EB2-A4A4-5314C88B3715}"/>
              </a:ext>
            </a:extLst>
          </p:cNvPr>
          <p:cNvPicPr>
            <a:picLocks noChangeAspect="1"/>
          </p:cNvPicPr>
          <p:nvPr/>
        </p:nvPicPr>
        <p:blipFill>
          <a:blip r:embed="rId3"/>
          <a:stretch>
            <a:fillRect/>
          </a:stretch>
        </p:blipFill>
        <p:spPr>
          <a:xfrm>
            <a:off x="1568539" y="2836897"/>
            <a:ext cx="9054922" cy="118420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349"/>
    </mc:Choice>
    <mc:Fallback>
      <p:transition spd="slow" advTm="18349"/>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8F7CDD92-CB59-49C6-885A-47138B039876}"/>
              </a:ext>
            </a:extLst>
          </p:cNvPr>
          <p:cNvPicPr>
            <a:picLocks noChangeAspect="1"/>
          </p:cNvPicPr>
          <p:nvPr/>
        </p:nvPicPr>
        <p:blipFill>
          <a:blip r:embed="rId4"/>
          <a:stretch>
            <a:fillRect/>
          </a:stretch>
        </p:blipFill>
        <p:spPr>
          <a:xfrm>
            <a:off x="4584813" y="986898"/>
            <a:ext cx="6855263" cy="5369452"/>
          </a:xfrm>
          <a:prstGeom prst="rect">
            <a:avLst/>
          </a:prstGeom>
        </p:spPr>
      </p:pic>
      <p:sp>
        <p:nvSpPr>
          <p:cNvPr id="2" name="标题 1"/>
          <p:cNvSpPr>
            <a:spLocks noGrp="1"/>
          </p:cNvSpPr>
          <p:nvPr>
            <p:ph type="title"/>
          </p:nvPr>
        </p:nvSpPr>
        <p:spPr>
          <a:xfrm>
            <a:off x="1252537" y="260507"/>
            <a:ext cx="10850563" cy="663575"/>
          </a:xfrm>
        </p:spPr>
        <p:txBody>
          <a:bodyPr/>
          <a:lstStyle/>
          <a:p>
            <a:r>
              <a:rPr lang="zh-CN" altLang="en-US" sz="2800" b="1">
                <a:solidFill>
                  <a:schemeClr val="tx1">
                    <a:lumMod val="85000"/>
                    <a:lumOff val="15000"/>
                  </a:schemeClr>
                </a:solidFill>
              </a:rPr>
              <a:t>数据预处理</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12" name="灯片编号占位符 11">
            <a:extLst>
              <a:ext uri="{FF2B5EF4-FFF2-40B4-BE49-F238E27FC236}">
                <a16:creationId xmlns:a16="http://schemas.microsoft.com/office/drawing/2014/main" id="{C65C9C86-1144-468D-BB98-E5B72E621025}"/>
              </a:ext>
            </a:extLst>
          </p:cNvPr>
          <p:cNvSpPr>
            <a:spLocks noGrp="1"/>
          </p:cNvSpPr>
          <p:nvPr>
            <p:ph type="sldNum" sz="quarter" idx="12"/>
          </p:nvPr>
        </p:nvSpPr>
        <p:spPr/>
        <p:txBody>
          <a:bodyPr/>
          <a:lstStyle/>
          <a:p>
            <a:fld id="{5588236D-BA36-4C90-BC5E-4C81E9977708}" type="slidenum">
              <a:rPr lang="zh-CN" altLang="en-US" smtClean="0"/>
              <a:t>11</a:t>
            </a:fld>
            <a:endParaRPr lang="zh-CN" altLang="en-US"/>
          </a:p>
        </p:txBody>
      </p:sp>
      <p:grpSp>
        <p:nvGrpSpPr>
          <p:cNvPr id="3" name="组合 2">
            <a:extLst>
              <a:ext uri="{FF2B5EF4-FFF2-40B4-BE49-F238E27FC236}">
                <a16:creationId xmlns:a16="http://schemas.microsoft.com/office/drawing/2014/main" id="{FB5CE6C4-0A0C-DB4C-6B7D-B0439E164C46}"/>
              </a:ext>
            </a:extLst>
          </p:cNvPr>
          <p:cNvGrpSpPr/>
          <p:nvPr/>
        </p:nvGrpSpPr>
        <p:grpSpPr>
          <a:xfrm>
            <a:off x="520658" y="2324542"/>
            <a:ext cx="3672800" cy="2694164"/>
            <a:chOff x="429218" y="3540549"/>
            <a:chExt cx="3672800" cy="2694164"/>
          </a:xfrm>
        </p:grpSpPr>
        <p:pic>
          <p:nvPicPr>
            <p:cNvPr id="21" name="图片 20">
              <a:extLst>
                <a:ext uri="{FF2B5EF4-FFF2-40B4-BE49-F238E27FC236}">
                  <a16:creationId xmlns:a16="http://schemas.microsoft.com/office/drawing/2014/main" id="{BD69231A-6AB2-496B-84B4-E54795909B31}"/>
                </a:ext>
              </a:extLst>
            </p:cNvPr>
            <p:cNvPicPr>
              <a:picLocks noChangeAspect="1"/>
            </p:cNvPicPr>
            <p:nvPr/>
          </p:nvPicPr>
          <p:blipFill rotWithShape="1">
            <a:blip r:embed="rId5"/>
            <a:srcRect t="8324"/>
            <a:stretch/>
          </p:blipFill>
          <p:spPr>
            <a:xfrm>
              <a:off x="828321" y="3540549"/>
              <a:ext cx="2859760" cy="2293479"/>
            </a:xfrm>
            <a:prstGeom prst="rect">
              <a:avLst/>
            </a:prstGeom>
          </p:spPr>
        </p:pic>
        <p:sp>
          <p:nvSpPr>
            <p:cNvPr id="22" name="文本框 21">
              <a:extLst>
                <a:ext uri="{FF2B5EF4-FFF2-40B4-BE49-F238E27FC236}">
                  <a16:creationId xmlns:a16="http://schemas.microsoft.com/office/drawing/2014/main" id="{2E94FC76-D896-4997-829C-2C6A24B1D145}"/>
                </a:ext>
              </a:extLst>
            </p:cNvPr>
            <p:cNvSpPr txBox="1"/>
            <p:nvPr/>
          </p:nvSpPr>
          <p:spPr>
            <a:xfrm>
              <a:off x="429218" y="5896159"/>
              <a:ext cx="3672800" cy="338554"/>
            </a:xfrm>
            <a:prstGeom prst="rect">
              <a:avLst/>
            </a:prstGeom>
            <a:noFill/>
          </p:spPr>
          <p:txBody>
            <a:bodyPr wrap="none" rtlCol="0">
              <a:spAutoFit/>
            </a:bodyPr>
            <a:lstStyle/>
            <a:p>
              <a:r>
                <a:rPr lang="en-US" altLang="zh-CN" sz="1600">
                  <a:latin typeface="黑体" panose="02010609060101010101" pitchFamily="49" charset="-122"/>
                  <a:ea typeface="黑体" panose="02010609060101010101" pitchFamily="49" charset="-122"/>
                </a:rPr>
                <a:t>HDL</a:t>
              </a:r>
              <a:r>
                <a:rPr lang="zh-CN" altLang="en-US" sz="1600">
                  <a:latin typeface="黑体" panose="02010609060101010101" pitchFamily="49" charset="-122"/>
                  <a:ea typeface="黑体" panose="02010609060101010101" pitchFamily="49" charset="-122"/>
                </a:rPr>
                <a:t>中不同密度脂蛋白的分子含量分布</a:t>
              </a: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84681"/>
    </mc:Choice>
    <mc:Fallback>
      <p:transition spd="slow" advTm="84681"/>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a:solidFill>
                  <a:schemeClr val="tx1">
                    <a:lumMod val="85000"/>
                    <a:lumOff val="15000"/>
                  </a:schemeClr>
                </a:solidFill>
              </a:rPr>
              <a:t>特征提取与分析</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14" name="矩形 13"/>
          <p:cNvSpPr/>
          <p:nvPr/>
        </p:nvSpPr>
        <p:spPr>
          <a:xfrm>
            <a:off x="520657" y="1797784"/>
            <a:ext cx="5265671" cy="2862322"/>
          </a:xfrm>
          <a:prstGeom prst="rect">
            <a:avLst/>
          </a:prstGeom>
        </p:spPr>
        <p:txBody>
          <a:bodyPr wrap="square">
            <a:spAutoFit/>
          </a:bodyPr>
          <a:lstStyle/>
          <a:p>
            <a:r>
              <a:rPr lang="zh-CN" altLang="en-US" sz="2000">
                <a:latin typeface="黑体" panose="02010609060101010101" pitchFamily="49" charset="-122"/>
                <a:ea typeface="黑体" panose="02010609060101010101" pitchFamily="49" charset="-122"/>
              </a:rPr>
              <a:t>筛选出</a:t>
            </a:r>
            <a:r>
              <a:rPr lang="en-US" altLang="zh-CN" sz="2000">
                <a:latin typeface="黑体" panose="02010609060101010101" pitchFamily="49" charset="-122"/>
                <a:ea typeface="黑体" panose="02010609060101010101" pitchFamily="49" charset="-122"/>
              </a:rPr>
              <a:t>ACS</a:t>
            </a:r>
            <a:r>
              <a:rPr lang="zh-CN" altLang="en-US" sz="2000">
                <a:latin typeface="黑体" panose="02010609060101010101" pitchFamily="49" charset="-122"/>
                <a:ea typeface="黑体" panose="02010609060101010101" pitchFamily="49" charset="-122"/>
              </a:rPr>
              <a:t>病人样本与正常对照样本</a:t>
            </a:r>
          </a:p>
          <a:p>
            <a:endParaRPr lang="en-US" altLang="zh-CN" sz="2000">
              <a:latin typeface="黑体" panose="02010609060101010101" pitchFamily="49" charset="-122"/>
              <a:ea typeface="黑体" panose="02010609060101010101" pitchFamily="49" charset="-122"/>
            </a:endParaRPr>
          </a:p>
          <a:p>
            <a:endParaRPr lang="en-US" altLang="zh-CN" sz="2000">
              <a:latin typeface="黑体" panose="02010609060101010101" pitchFamily="49" charset="-122"/>
              <a:ea typeface="黑体" panose="02010609060101010101" pitchFamily="49" charset="-122"/>
            </a:endParaRPr>
          </a:p>
          <a:p>
            <a:r>
              <a:rPr lang="zh-CN" altLang="en-US" sz="2000">
                <a:latin typeface="黑体" panose="02010609060101010101" pitchFamily="49" charset="-122"/>
                <a:ea typeface="黑体" panose="02010609060101010101" pitchFamily="49" charset="-122"/>
              </a:rPr>
              <a:t>对相关性矩阵、原始定量矩阵进行统计学分析，获得各自的统计学特征</a:t>
            </a:r>
            <a:endParaRPr lang="en-US" altLang="zh-CN" sz="2000">
              <a:latin typeface="黑体" panose="02010609060101010101" pitchFamily="49" charset="-122"/>
              <a:ea typeface="黑体" panose="02010609060101010101" pitchFamily="49" charset="-122"/>
            </a:endParaRPr>
          </a:p>
          <a:p>
            <a:endParaRPr lang="en-US" altLang="zh-CN" sz="2000">
              <a:latin typeface="黑体" panose="02010609060101010101" pitchFamily="49" charset="-122"/>
              <a:ea typeface="黑体" panose="02010609060101010101" pitchFamily="49" charset="-122"/>
            </a:endParaRPr>
          </a:p>
          <a:p>
            <a:endParaRPr lang="en-US" altLang="zh-CN" sz="2000">
              <a:latin typeface="黑体" panose="02010609060101010101" pitchFamily="49" charset="-122"/>
              <a:ea typeface="黑体" panose="02010609060101010101" pitchFamily="49" charset="-122"/>
            </a:endParaRPr>
          </a:p>
          <a:p>
            <a:r>
              <a:rPr lang="zh-CN" altLang="en-US" sz="2000">
                <a:latin typeface="黑体" panose="02010609060101010101" pitchFamily="49" charset="-122"/>
                <a:ea typeface="黑体" panose="02010609060101010101" pitchFamily="49" charset="-122"/>
              </a:rPr>
              <a:t>依据医生评估、临床或预后等不同指标，将病人划分为不同组别，对组之间进行差异分析</a:t>
            </a:r>
          </a:p>
        </p:txBody>
      </p:sp>
      <p:pic>
        <p:nvPicPr>
          <p:cNvPr id="5" name="图片 4">
            <a:extLst>
              <a:ext uri="{FF2B5EF4-FFF2-40B4-BE49-F238E27FC236}">
                <a16:creationId xmlns:a16="http://schemas.microsoft.com/office/drawing/2014/main" id="{39C1B8A7-7FB8-40C0-A15D-16C0838D8A15}"/>
              </a:ext>
            </a:extLst>
          </p:cNvPr>
          <p:cNvPicPr>
            <a:picLocks noChangeAspect="1"/>
          </p:cNvPicPr>
          <p:nvPr/>
        </p:nvPicPr>
        <p:blipFill>
          <a:blip r:embed="rId3"/>
          <a:stretch>
            <a:fillRect/>
          </a:stretch>
        </p:blipFill>
        <p:spPr>
          <a:xfrm>
            <a:off x="6405672" y="1552399"/>
            <a:ext cx="4785775" cy="3353091"/>
          </a:xfrm>
          <a:prstGeom prst="rect">
            <a:avLst/>
          </a:prstGeom>
        </p:spPr>
      </p:pic>
      <p:sp>
        <p:nvSpPr>
          <p:cNvPr id="8" name="灯片编号占位符 7">
            <a:extLst>
              <a:ext uri="{FF2B5EF4-FFF2-40B4-BE49-F238E27FC236}">
                <a16:creationId xmlns:a16="http://schemas.microsoft.com/office/drawing/2014/main" id="{8ED91338-8DEF-4A57-898B-4AED37D2205C}"/>
              </a:ext>
            </a:extLst>
          </p:cNvPr>
          <p:cNvSpPr>
            <a:spLocks noGrp="1"/>
          </p:cNvSpPr>
          <p:nvPr>
            <p:ph type="sldNum" sz="quarter" idx="12"/>
          </p:nvPr>
        </p:nvSpPr>
        <p:spPr/>
        <p:txBody>
          <a:bodyPr/>
          <a:lstStyle/>
          <a:p>
            <a:fld id="{5588236D-BA36-4C90-BC5E-4C81E9977708}" type="slidenum">
              <a:rPr lang="zh-CN" altLang="en-US" smtClean="0"/>
              <a:t>12</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53075"/>
    </mc:Choice>
    <mc:Fallback>
      <p:transition spd="slow" advTm="53075"/>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a:solidFill>
                  <a:schemeClr val="tx1">
                    <a:lumMod val="85000"/>
                    <a:lumOff val="15000"/>
                  </a:schemeClr>
                </a:solidFill>
              </a:rPr>
              <a:t>分子网络构建</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grpSp>
        <p:nvGrpSpPr>
          <p:cNvPr id="9" name="组合 8">
            <a:extLst>
              <a:ext uri="{FF2B5EF4-FFF2-40B4-BE49-F238E27FC236}">
                <a16:creationId xmlns:a16="http://schemas.microsoft.com/office/drawing/2014/main" id="{C5C17B8C-B212-4834-8361-57DFD16E5E30}"/>
              </a:ext>
            </a:extLst>
          </p:cNvPr>
          <p:cNvGrpSpPr/>
          <p:nvPr/>
        </p:nvGrpSpPr>
        <p:grpSpPr>
          <a:xfrm>
            <a:off x="6677818" y="1419766"/>
            <a:ext cx="4199938" cy="3774628"/>
            <a:chOff x="5811312" y="1368966"/>
            <a:chExt cx="4199938" cy="3774628"/>
          </a:xfrm>
        </p:grpSpPr>
        <p:pic>
          <p:nvPicPr>
            <p:cNvPr id="7" name="图片 6">
              <a:extLst>
                <a:ext uri="{FF2B5EF4-FFF2-40B4-BE49-F238E27FC236}">
                  <a16:creationId xmlns:a16="http://schemas.microsoft.com/office/drawing/2014/main" id="{AD34EA7F-0CB6-4B23-9D80-BE4F523632F1}"/>
                </a:ext>
              </a:extLst>
            </p:cNvPr>
            <p:cNvPicPr>
              <a:picLocks noChangeAspect="1"/>
            </p:cNvPicPr>
            <p:nvPr/>
          </p:nvPicPr>
          <p:blipFill>
            <a:blip r:embed="rId3"/>
            <a:stretch>
              <a:fillRect/>
            </a:stretch>
          </p:blipFill>
          <p:spPr>
            <a:xfrm>
              <a:off x="5811312" y="1368966"/>
              <a:ext cx="4199938" cy="3774628"/>
            </a:xfrm>
            <a:prstGeom prst="rect">
              <a:avLst/>
            </a:prstGeom>
          </p:spPr>
        </p:pic>
        <p:sp>
          <p:nvSpPr>
            <p:cNvPr id="8" name="矩形 7">
              <a:extLst>
                <a:ext uri="{FF2B5EF4-FFF2-40B4-BE49-F238E27FC236}">
                  <a16:creationId xmlns:a16="http://schemas.microsoft.com/office/drawing/2014/main" id="{68DB58EE-EE7C-4562-8190-68CCAE8FCDB2}"/>
                </a:ext>
              </a:extLst>
            </p:cNvPr>
            <p:cNvSpPr/>
            <p:nvPr/>
          </p:nvSpPr>
          <p:spPr>
            <a:xfrm>
              <a:off x="8751410" y="4574634"/>
              <a:ext cx="1259840" cy="5689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a:extLst>
              <a:ext uri="{FF2B5EF4-FFF2-40B4-BE49-F238E27FC236}">
                <a16:creationId xmlns:a16="http://schemas.microsoft.com/office/drawing/2014/main" id="{F4AAA092-F829-49C8-8F29-78F0BB3F1F87}"/>
              </a:ext>
            </a:extLst>
          </p:cNvPr>
          <p:cNvSpPr/>
          <p:nvPr/>
        </p:nvSpPr>
        <p:spPr>
          <a:xfrm>
            <a:off x="7278954" y="5289968"/>
            <a:ext cx="2997666" cy="400110"/>
          </a:xfrm>
          <a:prstGeom prst="rect">
            <a:avLst/>
          </a:prstGeom>
        </p:spPr>
        <p:txBody>
          <a:bodyPr wrap="square">
            <a:spAutoFit/>
          </a:bodyPr>
          <a:lstStyle/>
          <a:p>
            <a:r>
              <a:rPr lang="zh-CN" altLang="en-US" sz="2000">
                <a:latin typeface="黑体" panose="02010609060101010101" pitchFamily="49" charset="-122"/>
                <a:ea typeface="黑体" panose="02010609060101010101" pitchFamily="49" charset="-122"/>
              </a:rPr>
              <a:t>一种分子相互作用网络</a:t>
            </a:r>
          </a:p>
        </p:txBody>
      </p:sp>
      <p:sp>
        <p:nvSpPr>
          <p:cNvPr id="20" name="矩形 19">
            <a:extLst>
              <a:ext uri="{FF2B5EF4-FFF2-40B4-BE49-F238E27FC236}">
                <a16:creationId xmlns:a16="http://schemas.microsoft.com/office/drawing/2014/main" id="{3CE5FD3D-0CBD-46EB-B14F-B5CE5DDBF5F3}"/>
              </a:ext>
            </a:extLst>
          </p:cNvPr>
          <p:cNvSpPr/>
          <p:nvPr/>
        </p:nvSpPr>
        <p:spPr>
          <a:xfrm>
            <a:off x="1130343" y="1982915"/>
            <a:ext cx="5463540" cy="2836354"/>
          </a:xfrm>
          <a:prstGeom prst="rect">
            <a:avLst/>
          </a:prstGeom>
        </p:spPr>
        <p:txBody>
          <a:bodyPr wrap="square">
            <a:spAutoFit/>
          </a:bodyPr>
          <a:lstStyle/>
          <a:p>
            <a:pPr>
              <a:lnSpc>
                <a:spcPct val="130000"/>
              </a:lnSpc>
            </a:pPr>
            <a:r>
              <a:rPr lang="zh-CN" altLang="en-US" sz="2000">
                <a:latin typeface="黑体" panose="02010609060101010101" pitchFamily="49" charset="-122"/>
                <a:ea typeface="黑体" panose="02010609060101010101" pitchFamily="49" charset="-122"/>
              </a:rPr>
              <a:t>建立分子网络</a:t>
            </a:r>
            <a:endParaRPr lang="en-US" altLang="zh-CN" sz="2000">
              <a:latin typeface="黑体" panose="02010609060101010101" pitchFamily="49" charset="-122"/>
              <a:ea typeface="黑体" panose="02010609060101010101" pitchFamily="49" charset="-122"/>
            </a:endParaRPr>
          </a:p>
          <a:p>
            <a:pPr marL="342900" indent="-342900">
              <a:lnSpc>
                <a:spcPct val="130000"/>
              </a:lnSpc>
              <a:buFont typeface="Arial" panose="020B0604020202020204" pitchFamily="34" charset="0"/>
              <a:buChar char="•"/>
            </a:pPr>
            <a:r>
              <a:rPr lang="zh-CN" altLang="en-US" sz="2000">
                <a:latin typeface="黑体" panose="02010609060101010101" pitchFamily="49" charset="-122"/>
                <a:ea typeface="黑体" panose="02010609060101010101" pitchFamily="49" charset="-122"/>
              </a:rPr>
              <a:t>相关性分析</a:t>
            </a:r>
            <a:endParaRPr lang="en-US" altLang="zh-CN" sz="2000">
              <a:latin typeface="黑体" panose="02010609060101010101" pitchFamily="49" charset="-122"/>
              <a:ea typeface="黑体" panose="02010609060101010101" pitchFamily="49" charset="-122"/>
            </a:endParaRPr>
          </a:p>
          <a:p>
            <a:pPr marL="800100" lvl="1" indent="-342900">
              <a:lnSpc>
                <a:spcPct val="130000"/>
              </a:lnSpc>
              <a:buFont typeface="Arial" panose="020B0604020202020204" pitchFamily="34" charset="0"/>
              <a:buChar char="•"/>
            </a:pPr>
            <a:r>
              <a:rPr lang="en-US" altLang="zh-CN" sz="2000">
                <a:latin typeface="黑体" panose="02010609060101010101" pitchFamily="49" charset="-122"/>
                <a:ea typeface="黑体" panose="02010609060101010101" pitchFamily="49" charset="-122"/>
              </a:rPr>
              <a:t>Pearson</a:t>
            </a:r>
          </a:p>
          <a:p>
            <a:pPr marL="800100" lvl="1" indent="-342900">
              <a:lnSpc>
                <a:spcPct val="130000"/>
              </a:lnSpc>
              <a:buFont typeface="Arial" panose="020B0604020202020204" pitchFamily="34" charset="0"/>
              <a:buChar char="•"/>
            </a:pPr>
            <a:r>
              <a:rPr lang="en-US" altLang="zh-CN" sz="2000">
                <a:latin typeface="黑体" panose="02010609060101010101" pitchFamily="49" charset="-122"/>
                <a:ea typeface="黑体" panose="02010609060101010101" pitchFamily="49" charset="-122"/>
              </a:rPr>
              <a:t>Spearman</a:t>
            </a:r>
          </a:p>
          <a:p>
            <a:pPr marL="800100" lvl="1" indent="-342900">
              <a:lnSpc>
                <a:spcPct val="130000"/>
              </a:lnSpc>
              <a:buFont typeface="Arial" panose="020B0604020202020204" pitchFamily="34" charset="0"/>
              <a:buChar char="•"/>
            </a:pPr>
            <a:r>
              <a:rPr lang="en-US" altLang="zh-CN" sz="2000">
                <a:latin typeface="黑体" panose="02010609060101010101" pitchFamily="49" charset="-122"/>
                <a:ea typeface="黑体" panose="02010609060101010101" pitchFamily="49" charset="-122"/>
              </a:rPr>
              <a:t>……</a:t>
            </a:r>
          </a:p>
          <a:p>
            <a:pPr marL="342900" indent="-342900">
              <a:lnSpc>
                <a:spcPct val="130000"/>
              </a:lnSpc>
              <a:buFont typeface="Arial" panose="020B0604020202020204" pitchFamily="34" charset="0"/>
              <a:buChar char="•"/>
            </a:pPr>
            <a:r>
              <a:rPr lang="zh-CN" altLang="en-US" sz="2000">
                <a:latin typeface="黑体" panose="02010609060101010101" pitchFamily="49" charset="-122"/>
                <a:ea typeface="黑体" panose="02010609060101010101" pitchFamily="49" charset="-122"/>
              </a:rPr>
              <a:t>划分模块</a:t>
            </a:r>
            <a:endParaRPr lang="en-US" altLang="zh-CN" sz="2000">
              <a:latin typeface="黑体" panose="02010609060101010101" pitchFamily="49" charset="-122"/>
              <a:ea typeface="黑体" panose="02010609060101010101" pitchFamily="49" charset="-122"/>
            </a:endParaRPr>
          </a:p>
          <a:p>
            <a:pPr marL="342900" indent="-342900">
              <a:lnSpc>
                <a:spcPct val="130000"/>
              </a:lnSpc>
              <a:buFont typeface="Arial" panose="020B0604020202020204" pitchFamily="34" charset="0"/>
              <a:buChar char="•"/>
            </a:pPr>
            <a:r>
              <a:rPr lang="en-US" altLang="zh-CN" sz="2000">
                <a:latin typeface="黑体" panose="02010609060101010101" pitchFamily="49" charset="-122"/>
                <a:ea typeface="黑体" panose="02010609060101010101" pitchFamily="49" charset="-122"/>
              </a:rPr>
              <a:t>……</a:t>
            </a:r>
            <a:endParaRPr lang="zh-CN" altLang="en-US" sz="2000">
              <a:latin typeface="黑体" panose="02010609060101010101" pitchFamily="49" charset="-122"/>
              <a:ea typeface="黑体" panose="02010609060101010101" pitchFamily="49" charset="-122"/>
            </a:endParaRPr>
          </a:p>
        </p:txBody>
      </p:sp>
      <p:sp>
        <p:nvSpPr>
          <p:cNvPr id="11" name="灯片编号占位符 10">
            <a:extLst>
              <a:ext uri="{FF2B5EF4-FFF2-40B4-BE49-F238E27FC236}">
                <a16:creationId xmlns:a16="http://schemas.microsoft.com/office/drawing/2014/main" id="{D3FA68F1-E16C-4021-98A6-D9587031C35D}"/>
              </a:ext>
            </a:extLst>
          </p:cNvPr>
          <p:cNvSpPr>
            <a:spLocks noGrp="1"/>
          </p:cNvSpPr>
          <p:nvPr>
            <p:ph type="sldNum" sz="quarter" idx="12"/>
          </p:nvPr>
        </p:nvSpPr>
        <p:spPr/>
        <p:txBody>
          <a:bodyPr/>
          <a:lstStyle/>
          <a:p>
            <a:fld id="{5588236D-BA36-4C90-BC5E-4C81E9977708}" type="slidenum">
              <a:rPr lang="zh-CN" altLang="en-US" smtClean="0"/>
              <a:t>13</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76041"/>
    </mc:Choice>
    <mc:Fallback>
      <p:transition spd="slow" advTm="76041"/>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a:solidFill>
                  <a:schemeClr val="tx1">
                    <a:lumMod val="85000"/>
                    <a:lumOff val="15000"/>
                  </a:schemeClr>
                </a:solidFill>
              </a:rPr>
              <a:t>疾病诊断与预后</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27" name="矩形 26">
            <a:extLst>
              <a:ext uri="{FF2B5EF4-FFF2-40B4-BE49-F238E27FC236}">
                <a16:creationId xmlns:a16="http://schemas.microsoft.com/office/drawing/2014/main" id="{CC564048-2130-4589-9A19-20D5157694EA}"/>
              </a:ext>
            </a:extLst>
          </p:cNvPr>
          <p:cNvSpPr/>
          <p:nvPr/>
        </p:nvSpPr>
        <p:spPr>
          <a:xfrm>
            <a:off x="761702" y="1512159"/>
            <a:ext cx="6417141" cy="369332"/>
          </a:xfrm>
          <a:prstGeom prst="rect">
            <a:avLst/>
          </a:prstGeom>
        </p:spPr>
        <p:txBody>
          <a:bodyPr wrap="none">
            <a:spAutoFit/>
          </a:bodyPr>
          <a:lstStyle/>
          <a:p>
            <a:r>
              <a:rPr lang="zh-CN" altLang="en-US">
                <a:latin typeface="微软雅黑" panose="020B0503020204020204" pitchFamily="34" charset="-122"/>
                <a:ea typeface="微软雅黑" panose="020B0503020204020204" pitchFamily="34" charset="-122"/>
              </a:rPr>
              <a:t>基于脂蛋白分子网络，使用机器学习方法训练模型，进行分析</a:t>
            </a:r>
          </a:p>
        </p:txBody>
      </p:sp>
      <p:pic>
        <p:nvPicPr>
          <p:cNvPr id="7" name="图片 6">
            <a:extLst>
              <a:ext uri="{FF2B5EF4-FFF2-40B4-BE49-F238E27FC236}">
                <a16:creationId xmlns:a16="http://schemas.microsoft.com/office/drawing/2014/main" id="{3C008076-D928-4A28-AEFB-E43915ED4EDA}"/>
              </a:ext>
            </a:extLst>
          </p:cNvPr>
          <p:cNvPicPr>
            <a:picLocks noChangeAspect="1"/>
          </p:cNvPicPr>
          <p:nvPr/>
        </p:nvPicPr>
        <p:blipFill>
          <a:blip r:embed="rId3"/>
          <a:stretch>
            <a:fillRect/>
          </a:stretch>
        </p:blipFill>
        <p:spPr>
          <a:xfrm>
            <a:off x="1443463" y="2002540"/>
            <a:ext cx="8330458" cy="4199135"/>
          </a:xfrm>
          <a:prstGeom prst="rect">
            <a:avLst/>
          </a:prstGeom>
        </p:spPr>
      </p:pic>
      <p:sp>
        <p:nvSpPr>
          <p:cNvPr id="9" name="灯片编号占位符 8">
            <a:extLst>
              <a:ext uri="{FF2B5EF4-FFF2-40B4-BE49-F238E27FC236}">
                <a16:creationId xmlns:a16="http://schemas.microsoft.com/office/drawing/2014/main" id="{804027A9-AFD9-4372-9537-E66C99087A4C}"/>
              </a:ext>
            </a:extLst>
          </p:cNvPr>
          <p:cNvSpPr>
            <a:spLocks noGrp="1"/>
          </p:cNvSpPr>
          <p:nvPr>
            <p:ph type="sldNum" sz="quarter" idx="12"/>
          </p:nvPr>
        </p:nvSpPr>
        <p:spPr/>
        <p:txBody>
          <a:bodyPr/>
          <a:lstStyle/>
          <a:p>
            <a:fld id="{5588236D-BA36-4C90-BC5E-4C81E9977708}" type="slidenum">
              <a:rPr lang="zh-CN" altLang="en-US" smtClean="0"/>
              <a:t>14</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1481"/>
    </mc:Choice>
    <mc:Fallback>
      <p:transition spd="slow" advTm="31481"/>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a:solidFill>
                  <a:schemeClr val="tx1">
                    <a:lumMod val="85000"/>
                    <a:lumOff val="15000"/>
                  </a:schemeClr>
                </a:solidFill>
              </a:rPr>
              <a:t>可行性分析</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6" name="菱形 5"/>
          <p:cNvSpPr/>
          <p:nvPr/>
        </p:nvSpPr>
        <p:spPr bwMode="auto">
          <a:xfrm>
            <a:off x="825500" y="1469349"/>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01</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4" name="文本框 3"/>
          <p:cNvSpPr txBox="1"/>
          <p:nvPr/>
        </p:nvSpPr>
        <p:spPr>
          <a:xfrm>
            <a:off x="1749851" y="1518237"/>
            <a:ext cx="8709601" cy="984885"/>
          </a:xfrm>
          <a:prstGeom prst="rect">
            <a:avLst/>
          </a:prstGeom>
          <a:noFill/>
        </p:spPr>
        <p:txBody>
          <a:bodyPr wrap="square" rtlCol="0">
            <a:spAutoFit/>
          </a:bodyPr>
          <a:lstStyle/>
          <a:p>
            <a:r>
              <a:rPr lang="zh-CN" altLang="en-US" sz="2000">
                <a:latin typeface="黑体" panose="02010609060101010101" pitchFamily="49" charset="-122"/>
                <a:ea typeface="黑体" panose="02010609060101010101" pitchFamily="49" charset="-122"/>
              </a:rPr>
              <a:t>目前国内外已有大量关于分子网络方面与疾病的相关研究，得到了生物学上的支持，因此本研究在理论与逻辑上是可行的。</a:t>
            </a:r>
          </a:p>
          <a:p>
            <a:endParaRPr lang="zh-CN" altLang="en-US"/>
          </a:p>
        </p:txBody>
      </p:sp>
      <p:sp>
        <p:nvSpPr>
          <p:cNvPr id="9" name="菱形 8"/>
          <p:cNvSpPr/>
          <p:nvPr/>
        </p:nvSpPr>
        <p:spPr bwMode="auto">
          <a:xfrm>
            <a:off x="825500" y="2938698"/>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02</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0" name="菱形 9"/>
          <p:cNvSpPr/>
          <p:nvPr/>
        </p:nvSpPr>
        <p:spPr bwMode="auto">
          <a:xfrm>
            <a:off x="825500" y="4515583"/>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03</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1" name="文本框 10"/>
          <p:cNvSpPr txBox="1"/>
          <p:nvPr/>
        </p:nvSpPr>
        <p:spPr>
          <a:xfrm>
            <a:off x="1749851" y="2970396"/>
            <a:ext cx="8709601" cy="707886"/>
          </a:xfrm>
          <a:prstGeom prst="rect">
            <a:avLst/>
          </a:prstGeom>
          <a:noFill/>
        </p:spPr>
        <p:txBody>
          <a:bodyPr wrap="square" rtlCol="0">
            <a:spAutoFit/>
          </a:bodyPr>
          <a:lstStyle/>
          <a:p>
            <a:r>
              <a:rPr lang="zh-CN" altLang="en-US" sz="2000">
                <a:latin typeface="黑体" panose="02010609060101010101" pitchFamily="49" charset="-122"/>
                <a:ea typeface="黑体" panose="02010609060101010101" pitchFamily="49" charset="-122"/>
              </a:rPr>
              <a:t>本实验室具有生物信息学的相关背景，并且有专业医生和生物学研究者合作，对本研究很有帮助。</a:t>
            </a:r>
            <a:endParaRPr lang="zh-CN" altLang="en-US"/>
          </a:p>
        </p:txBody>
      </p:sp>
      <p:sp>
        <p:nvSpPr>
          <p:cNvPr id="12" name="文本框 11"/>
          <p:cNvSpPr txBox="1"/>
          <p:nvPr/>
        </p:nvSpPr>
        <p:spPr>
          <a:xfrm>
            <a:off x="1749851" y="4547281"/>
            <a:ext cx="8709601" cy="707886"/>
          </a:xfrm>
          <a:prstGeom prst="rect">
            <a:avLst/>
          </a:prstGeom>
          <a:noFill/>
        </p:spPr>
        <p:txBody>
          <a:bodyPr wrap="square" rtlCol="0">
            <a:spAutoFit/>
          </a:bodyPr>
          <a:lstStyle/>
          <a:p>
            <a:r>
              <a:rPr lang="zh-CN" altLang="en-US" sz="2000">
                <a:latin typeface="黑体" panose="02010609060101010101" pitchFamily="49" charset="-122"/>
                <a:ea typeface="黑体" panose="02010609060101010101" pitchFamily="49" charset="-122"/>
              </a:rPr>
              <a:t>合作方已进行初步研究并发表文章，本人目前也已经完成初步的疾病诊断方法，并验证了其效果，基本符合预期，也证实了研究方案的可行性。</a:t>
            </a:r>
            <a:endParaRPr lang="zh-CN" altLang="en-US"/>
          </a:p>
        </p:txBody>
      </p:sp>
      <p:sp>
        <p:nvSpPr>
          <p:cNvPr id="5" name="灯片编号占位符 4">
            <a:extLst>
              <a:ext uri="{FF2B5EF4-FFF2-40B4-BE49-F238E27FC236}">
                <a16:creationId xmlns:a16="http://schemas.microsoft.com/office/drawing/2014/main" id="{484D86FE-79AE-4D86-99BE-7C9DEA819E04}"/>
              </a:ext>
            </a:extLst>
          </p:cNvPr>
          <p:cNvSpPr>
            <a:spLocks noGrp="1"/>
          </p:cNvSpPr>
          <p:nvPr>
            <p:ph type="sldNum" sz="quarter" idx="12"/>
          </p:nvPr>
        </p:nvSpPr>
        <p:spPr/>
        <p:txBody>
          <a:bodyPr/>
          <a:lstStyle/>
          <a:p>
            <a:fld id="{5588236D-BA36-4C90-BC5E-4C81E9977708}" type="slidenum">
              <a:rPr lang="zh-CN" altLang="en-US" smtClean="0"/>
              <a:t>15</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9853"/>
    </mc:Choice>
    <mc:Fallback>
      <p:transition spd="slow" advTm="4985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7419" y="598161"/>
            <a:ext cx="10825884" cy="5667826"/>
          </a:xfrm>
          <a:prstGeom prst="rect">
            <a:avLst/>
          </a:prstGeom>
          <a:blipFill dpi="0" rotWithShape="1">
            <a:blip r:embed="rId3">
              <a:alphaModFix amt="8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015410" y="1465053"/>
            <a:ext cx="2149901" cy="2149901"/>
            <a:chOff x="5015408" y="1196255"/>
            <a:chExt cx="2149901" cy="2149901"/>
          </a:xfrm>
        </p:grpSpPr>
        <p:sp>
          <p:nvSpPr>
            <p:cNvPr id="10" name="菱形 9"/>
            <p:cNvSpPr/>
            <p:nvPr/>
          </p:nvSpPr>
          <p:spPr bwMode="auto">
            <a:xfrm>
              <a:off x="5015408" y="1196255"/>
              <a:ext cx="2149901" cy="2149901"/>
            </a:xfrm>
            <a:prstGeom prst="diamond">
              <a:avLst/>
            </a:prstGeom>
            <a:solidFill>
              <a:srgbClr val="1A3172"/>
            </a:solidFill>
            <a:ln w="38100">
              <a:solidFill>
                <a:srgbClr val="1A3172"/>
              </a:solidFill>
            </a:ln>
          </p:spPr>
          <p:style>
            <a:lnRef idx="2">
              <a:schemeClr val="dk1"/>
            </a:lnRef>
            <a:fillRef idx="1">
              <a:schemeClr val="lt1"/>
            </a:fillRef>
            <a:effectRef idx="0">
              <a:schemeClr val="dk1"/>
            </a:effectRef>
            <a:fontRef idx="minor">
              <a:schemeClr val="dk1"/>
            </a:fontRef>
          </p:style>
          <p:txBody>
            <a:bodyPr wrap="none" rtlCol="0" anchor="ctr">
              <a:noAutofit/>
            </a:bodyPr>
            <a:lstStyle/>
            <a:p>
              <a:pPr algn="ctr"/>
              <a:endParaRPr lang="zh-CN" altLang="en-US" sz="2400">
                <a:solidFill>
                  <a:schemeClr val="tx1">
                    <a:lumMod val="85000"/>
                    <a:lumOff val="15000"/>
                  </a:schemeClr>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7" name="矩形 6"/>
            <p:cNvSpPr/>
            <p:nvPr/>
          </p:nvSpPr>
          <p:spPr>
            <a:xfrm>
              <a:off x="5357655" y="1671042"/>
              <a:ext cx="1476687" cy="1200329"/>
            </a:xfrm>
            <a:prstGeom prst="rect">
              <a:avLst/>
            </a:prstGeom>
          </p:spPr>
          <p:txBody>
            <a:bodyPr wrap="none">
              <a:spAutoFit/>
            </a:bodyPr>
            <a:lstStyle/>
            <a:p>
              <a:pPr lvl="0" algn="ctr"/>
              <a:r>
                <a:rPr lang="en-US" altLang="zh-CN" sz="7200" b="1" spc="600">
                  <a:solidFill>
                    <a:schemeClr val="bg1"/>
                  </a:solidFill>
                  <a:latin typeface="站酷快乐体2016修订版" panose="02010600030101010101" pitchFamily="2" charset="-122"/>
                  <a:ea typeface="站酷快乐体2016修订版" panose="02010600030101010101" pitchFamily="2" charset="-122"/>
                  <a:cs typeface="+mn-ea"/>
                  <a:sym typeface="+mn-lt"/>
                </a:rPr>
                <a:t>04</a:t>
              </a:r>
              <a:endParaRPr lang="zh-CN" altLang="en-US" sz="7200" b="1" spc="6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grpSp>
      <p:sp>
        <p:nvSpPr>
          <p:cNvPr id="2" name="矩形 1"/>
          <p:cNvSpPr/>
          <p:nvPr/>
        </p:nvSpPr>
        <p:spPr>
          <a:xfrm>
            <a:off x="1489382" y="3969437"/>
            <a:ext cx="9201955" cy="645160"/>
          </a:xfrm>
          <a:prstGeom prst="rect">
            <a:avLst/>
          </a:prstGeom>
        </p:spPr>
        <p:txBody>
          <a:bodyPr wrap="square">
            <a:spAutoFit/>
          </a:bodyPr>
          <a:lstStyle/>
          <a:p>
            <a:pPr algn="ctr"/>
            <a:r>
              <a:rPr lang="zh-CN" altLang="en-US" sz="3600" b="1" spc="600">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创新之处</a:t>
            </a:r>
          </a:p>
        </p:txBody>
      </p:sp>
    </p:spTree>
  </p:cSld>
  <p:clrMapOvr>
    <a:masterClrMapping/>
  </p:clrMapOvr>
  <mc:AlternateContent xmlns:mc="http://schemas.openxmlformats.org/markup-compatibility/2006">
    <mc:Choice xmlns:p14="http://schemas.microsoft.com/office/powerpoint/2010/main" Requires="p14">
      <p:transition spd="slow" p14:dur="2000" advTm="2256"/>
    </mc:Choice>
    <mc:Fallback>
      <p:transition spd="slow" advTm="2256"/>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a:solidFill>
                  <a:schemeClr val="tx1">
                    <a:lumMod val="85000"/>
                    <a:lumOff val="15000"/>
                  </a:schemeClr>
                </a:solidFill>
              </a:rPr>
              <a:t>创新之处</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sp>
        <p:nvSpPr>
          <p:cNvPr id="6" name="菱形 5"/>
          <p:cNvSpPr/>
          <p:nvPr/>
        </p:nvSpPr>
        <p:spPr bwMode="auto">
          <a:xfrm>
            <a:off x="825500" y="1353022"/>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01</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4" name="文本框 3"/>
          <p:cNvSpPr txBox="1"/>
          <p:nvPr/>
        </p:nvSpPr>
        <p:spPr>
          <a:xfrm>
            <a:off x="1596781" y="1401575"/>
            <a:ext cx="8709601" cy="707886"/>
          </a:xfrm>
          <a:prstGeom prst="rect">
            <a:avLst/>
          </a:prstGeom>
          <a:noFill/>
        </p:spPr>
        <p:txBody>
          <a:bodyPr wrap="square" rtlCol="0">
            <a:spAutoFit/>
          </a:bodyPr>
          <a:lstStyle/>
          <a:p>
            <a:r>
              <a:rPr lang="zh-CN" altLang="en-US" sz="2000">
                <a:latin typeface="黑体" panose="02010609060101010101" pitchFamily="49" charset="-122"/>
                <a:ea typeface="黑体" panose="02010609060101010101" pitchFamily="49" charset="-122"/>
              </a:rPr>
              <a:t>目前心血管疾病的研究多在宏观层面，或细分的程度不够，而本研究使用更高分辨率的分子信息，提高了研究的精度，能够进一步发现微观特征</a:t>
            </a:r>
            <a:r>
              <a:rPr lang="zh-CN" altLang="en-US"/>
              <a:t>。</a:t>
            </a:r>
          </a:p>
        </p:txBody>
      </p:sp>
      <p:sp>
        <p:nvSpPr>
          <p:cNvPr id="9" name="菱形 8"/>
          <p:cNvSpPr/>
          <p:nvPr/>
        </p:nvSpPr>
        <p:spPr bwMode="auto">
          <a:xfrm>
            <a:off x="825500" y="2341869"/>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02</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0" name="菱形 9"/>
          <p:cNvSpPr/>
          <p:nvPr/>
        </p:nvSpPr>
        <p:spPr bwMode="auto">
          <a:xfrm>
            <a:off x="825500" y="3330716"/>
            <a:ext cx="771282" cy="771282"/>
          </a:xfrm>
          <a:prstGeom prst="diamond">
            <a:avLst/>
          </a:prstGeom>
          <a:solidFill>
            <a:srgbClr val="1A3172"/>
          </a:solidFill>
          <a:ln w="38100">
            <a:noFill/>
          </a:ln>
          <a:effectLst>
            <a:outerShdw blurRad="355600" dist="88900" dir="2700000" algn="tl" rotWithShape="0">
              <a:srgbClr val="1A3172">
                <a:alpha val="27000"/>
              </a:srgbClr>
            </a:outerShdw>
          </a:effectLst>
        </p:spPr>
        <p:style>
          <a:lnRef idx="2">
            <a:schemeClr val="dk1"/>
          </a:lnRef>
          <a:fillRef idx="1">
            <a:schemeClr val="lt1"/>
          </a:fillRef>
          <a:effectRef idx="0">
            <a:schemeClr val="dk1"/>
          </a:effectRef>
          <a:fontRef idx="minor">
            <a:schemeClr val="dk1"/>
          </a:fontRef>
        </p:style>
        <p:txBody>
          <a:bodyPr wrap="none" rtlCol="0" anchor="ctr">
            <a:noAutofit/>
          </a:bodyPr>
          <a:lstStyle/>
          <a:p>
            <a:pPr algn="ctr"/>
            <a:r>
              <a:rPr lang="en-US" altLang="zh-CN" sz="2400">
                <a:solidFill>
                  <a:schemeClr val="bg1"/>
                </a:solidFill>
                <a:latin typeface="站酷快乐体2016修订版" panose="02010600030101010101" pitchFamily="2" charset="-122"/>
                <a:ea typeface="站酷快乐体2016修订版" panose="02010600030101010101" pitchFamily="2" charset="-122"/>
                <a:cs typeface="+mn-ea"/>
                <a:sym typeface="+mn-lt"/>
              </a:rPr>
              <a:t>03</a:t>
            </a:r>
            <a:endParaRPr lang="zh-CN" altLang="en-US" sz="24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11" name="文本框 10"/>
          <p:cNvSpPr txBox="1"/>
          <p:nvPr/>
        </p:nvSpPr>
        <p:spPr>
          <a:xfrm>
            <a:off x="1596781" y="3368938"/>
            <a:ext cx="8709601" cy="707886"/>
          </a:xfrm>
          <a:prstGeom prst="rect">
            <a:avLst/>
          </a:prstGeom>
          <a:noFill/>
        </p:spPr>
        <p:txBody>
          <a:bodyPr wrap="square" rtlCol="0">
            <a:spAutoFit/>
          </a:bodyPr>
          <a:lstStyle/>
          <a:p>
            <a:r>
              <a:rPr lang="zh-CN" altLang="en-US" sz="2000">
                <a:latin typeface="黑体" panose="02010609060101010101" pitchFamily="49" charset="-122"/>
                <a:ea typeface="黑体" panose="02010609060101010101" pitchFamily="49" charset="-122"/>
              </a:rPr>
              <a:t>我们的研究不仅对疾病做出诊断，同时对预后进行一定的研究，能够更好地帮助医生进行临床诊断，对制定治疗方案也有一定的指导意义。</a:t>
            </a:r>
          </a:p>
        </p:txBody>
      </p:sp>
      <p:sp>
        <p:nvSpPr>
          <p:cNvPr id="12" name="文本框 11"/>
          <p:cNvSpPr txBox="1"/>
          <p:nvPr/>
        </p:nvSpPr>
        <p:spPr>
          <a:xfrm>
            <a:off x="1596782" y="2396923"/>
            <a:ext cx="8709601" cy="707886"/>
          </a:xfrm>
          <a:prstGeom prst="rect">
            <a:avLst/>
          </a:prstGeom>
          <a:noFill/>
        </p:spPr>
        <p:txBody>
          <a:bodyPr wrap="square" rtlCol="0">
            <a:spAutoFit/>
          </a:bodyPr>
          <a:lstStyle/>
          <a:p>
            <a:r>
              <a:rPr lang="zh-CN" altLang="en-US" sz="2000">
                <a:latin typeface="SimHei" panose="02010609060101010101" pitchFamily="49" charset="-122"/>
                <a:ea typeface="SimHei" panose="02010609060101010101" pitchFamily="49" charset="-122"/>
              </a:rPr>
              <a:t>现有的临床宏观指标并不完美，在很多情况下无法解释病情，而我们的研究能将宏观与分子粒度的微观建立关联，填补临床的空白。</a:t>
            </a:r>
          </a:p>
        </p:txBody>
      </p:sp>
      <p:sp>
        <p:nvSpPr>
          <p:cNvPr id="5" name="灯片编号占位符 4">
            <a:extLst>
              <a:ext uri="{FF2B5EF4-FFF2-40B4-BE49-F238E27FC236}">
                <a16:creationId xmlns:a16="http://schemas.microsoft.com/office/drawing/2014/main" id="{50F4CD7E-4534-4895-8ACF-E99154D9B707}"/>
              </a:ext>
            </a:extLst>
          </p:cNvPr>
          <p:cNvSpPr>
            <a:spLocks noGrp="1"/>
          </p:cNvSpPr>
          <p:nvPr>
            <p:ph type="sldNum" sz="quarter" idx="12"/>
          </p:nvPr>
        </p:nvSpPr>
        <p:spPr/>
        <p:txBody>
          <a:bodyPr/>
          <a:lstStyle/>
          <a:p>
            <a:fld id="{5588236D-BA36-4C90-BC5E-4C81E9977708}" type="slidenum">
              <a:rPr lang="zh-CN" altLang="en-US" smtClean="0"/>
              <a:t>17</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61285"/>
    </mc:Choice>
    <mc:Fallback>
      <p:transition spd="slow" advTm="61285"/>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77419" y="598161"/>
            <a:ext cx="10825884" cy="5667826"/>
          </a:xfrm>
          <a:prstGeom prst="rect">
            <a:avLst/>
          </a:prstGeom>
          <a:blipFill dpi="0" rotWithShape="1">
            <a:blip r:embed="rId3">
              <a:alphaModFix amt="8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015410" y="1465053"/>
            <a:ext cx="2149901" cy="2149901"/>
            <a:chOff x="5015408" y="1196255"/>
            <a:chExt cx="2149901" cy="2149901"/>
          </a:xfrm>
        </p:grpSpPr>
        <p:sp>
          <p:nvSpPr>
            <p:cNvPr id="10" name="菱形 9"/>
            <p:cNvSpPr/>
            <p:nvPr/>
          </p:nvSpPr>
          <p:spPr bwMode="auto">
            <a:xfrm>
              <a:off x="5015408" y="1196255"/>
              <a:ext cx="2149901" cy="2149901"/>
            </a:xfrm>
            <a:prstGeom prst="diamond">
              <a:avLst/>
            </a:prstGeom>
            <a:solidFill>
              <a:srgbClr val="1A3172"/>
            </a:solidFill>
            <a:ln w="38100">
              <a:solidFill>
                <a:srgbClr val="1A3172"/>
              </a:solidFill>
            </a:ln>
          </p:spPr>
          <p:style>
            <a:lnRef idx="2">
              <a:schemeClr val="dk1"/>
            </a:lnRef>
            <a:fillRef idx="1">
              <a:schemeClr val="lt1"/>
            </a:fillRef>
            <a:effectRef idx="0">
              <a:schemeClr val="dk1"/>
            </a:effectRef>
            <a:fontRef idx="minor">
              <a:schemeClr val="dk1"/>
            </a:fontRef>
          </p:style>
          <p:txBody>
            <a:bodyPr wrap="none" rtlCol="0" anchor="ctr">
              <a:noAutofit/>
            </a:bodyPr>
            <a:lstStyle/>
            <a:p>
              <a:pPr algn="ctr"/>
              <a:endParaRPr lang="zh-CN" altLang="en-US" sz="2400">
                <a:solidFill>
                  <a:schemeClr val="tx1">
                    <a:lumMod val="85000"/>
                    <a:lumOff val="15000"/>
                  </a:schemeClr>
                </a:solidFill>
                <a:latin typeface="站酷快乐体2016修订版" panose="02010600030101010101" pitchFamily="2" charset="-122"/>
                <a:ea typeface="站酷快乐体2016修订版" panose="02010600030101010101" pitchFamily="2" charset="-122"/>
                <a:cs typeface="+mn-ea"/>
                <a:sym typeface="+mn-lt"/>
              </a:endParaRPr>
            </a:p>
          </p:txBody>
        </p:sp>
        <p:sp>
          <p:nvSpPr>
            <p:cNvPr id="7" name="矩形 6"/>
            <p:cNvSpPr/>
            <p:nvPr/>
          </p:nvSpPr>
          <p:spPr>
            <a:xfrm>
              <a:off x="5357655" y="1671042"/>
              <a:ext cx="1476687" cy="1200329"/>
            </a:xfrm>
            <a:prstGeom prst="rect">
              <a:avLst/>
            </a:prstGeom>
          </p:spPr>
          <p:txBody>
            <a:bodyPr wrap="none">
              <a:spAutoFit/>
            </a:bodyPr>
            <a:lstStyle/>
            <a:p>
              <a:pPr lvl="0" algn="ctr"/>
              <a:r>
                <a:rPr lang="en-US" altLang="zh-CN" sz="7200" b="1" spc="600">
                  <a:solidFill>
                    <a:schemeClr val="bg1"/>
                  </a:solidFill>
                  <a:latin typeface="站酷快乐体2016修订版" panose="02010600030101010101" pitchFamily="2" charset="-122"/>
                  <a:ea typeface="站酷快乐体2016修订版" panose="02010600030101010101" pitchFamily="2" charset="-122"/>
                  <a:cs typeface="+mn-ea"/>
                  <a:sym typeface="+mn-lt"/>
                </a:rPr>
                <a:t>05</a:t>
              </a:r>
              <a:endParaRPr lang="zh-CN" altLang="en-US" sz="7200" b="1" spc="600">
                <a:solidFill>
                  <a:schemeClr val="bg1"/>
                </a:solidFill>
                <a:latin typeface="站酷快乐体2016修订版" panose="02010600030101010101" pitchFamily="2" charset="-122"/>
                <a:ea typeface="站酷快乐体2016修订版" panose="02010600030101010101" pitchFamily="2" charset="-122"/>
                <a:cs typeface="+mn-ea"/>
                <a:sym typeface="+mn-lt"/>
              </a:endParaRPr>
            </a:p>
          </p:txBody>
        </p:sp>
      </p:grpSp>
      <p:sp>
        <p:nvSpPr>
          <p:cNvPr id="2" name="矩形 1"/>
          <p:cNvSpPr/>
          <p:nvPr/>
        </p:nvSpPr>
        <p:spPr>
          <a:xfrm>
            <a:off x="1489382" y="3969437"/>
            <a:ext cx="9201955" cy="645160"/>
          </a:xfrm>
          <a:prstGeom prst="rect">
            <a:avLst/>
          </a:prstGeom>
        </p:spPr>
        <p:txBody>
          <a:bodyPr wrap="square">
            <a:spAutoFit/>
          </a:bodyPr>
          <a:lstStyle/>
          <a:p>
            <a:pPr algn="ctr"/>
            <a:r>
              <a:rPr lang="zh-CN" altLang="en-US" sz="3600" b="1" spc="600">
                <a:solidFill>
                  <a:schemeClr val="tx1">
                    <a:lumMod val="85000"/>
                    <a:lumOff val="15000"/>
                  </a:schemeClr>
                </a:solidFill>
                <a:latin typeface="站酷快乐体2016修订版" panose="02010600030101010101" pitchFamily="2" charset="-122"/>
                <a:ea typeface="站酷快乐体2016修订版" panose="02010600030101010101" pitchFamily="2" charset="-122"/>
              </a:rPr>
              <a:t>工作安排</a:t>
            </a:r>
          </a:p>
        </p:txBody>
      </p:sp>
    </p:spTree>
  </p:cSld>
  <p:clrMapOvr>
    <a:masterClrMapping/>
  </p:clrMapOvr>
  <mc:AlternateContent xmlns:mc="http://schemas.openxmlformats.org/markup-compatibility/2006">
    <mc:Choice xmlns:p14="http://schemas.microsoft.com/office/powerpoint/2010/main" Requires="p14">
      <p:transition spd="slow" p14:dur="2000" advTm="2183"/>
    </mc:Choice>
    <mc:Fallback>
      <p:transition spd="slow" advTm="2183"/>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52537" y="260507"/>
            <a:ext cx="10850563" cy="663575"/>
          </a:xfrm>
        </p:spPr>
        <p:txBody>
          <a:bodyPr/>
          <a:lstStyle/>
          <a:p>
            <a:r>
              <a:rPr lang="zh-CN" altLang="en-US" sz="2800" b="1">
                <a:solidFill>
                  <a:schemeClr val="tx1">
                    <a:lumMod val="85000"/>
                    <a:lumOff val="15000"/>
                  </a:schemeClr>
                </a:solidFill>
              </a:rPr>
              <a:t>工作安排</a:t>
            </a:r>
          </a:p>
        </p:txBody>
      </p:sp>
      <p:sp>
        <p:nvSpPr>
          <p:cNvPr id="46" name="book-and-cd_43679"/>
          <p:cNvSpPr>
            <a:spLocks noChangeAspect="1"/>
          </p:cNvSpPr>
          <p:nvPr/>
        </p:nvSpPr>
        <p:spPr bwMode="auto">
          <a:xfrm>
            <a:off x="520658" y="414668"/>
            <a:ext cx="609685" cy="488288"/>
          </a:xfrm>
          <a:custGeom>
            <a:avLst/>
            <a:gdLst>
              <a:gd name="connsiteX0" fmla="*/ 452113 w 560604"/>
              <a:gd name="connsiteY0" fmla="*/ 77314 h 448980"/>
              <a:gd name="connsiteX1" fmla="*/ 417185 w 560604"/>
              <a:gd name="connsiteY1" fmla="*/ 112165 h 448980"/>
              <a:gd name="connsiteX2" fmla="*/ 452113 w 560604"/>
              <a:gd name="connsiteY2" fmla="*/ 145726 h 448980"/>
              <a:gd name="connsiteX3" fmla="*/ 485747 w 560604"/>
              <a:gd name="connsiteY3" fmla="*/ 112165 h 448980"/>
              <a:gd name="connsiteX4" fmla="*/ 452113 w 560604"/>
              <a:gd name="connsiteY4" fmla="*/ 77314 h 448980"/>
              <a:gd name="connsiteX5" fmla="*/ 118850 w 560604"/>
              <a:gd name="connsiteY5" fmla="*/ 64516 h 448980"/>
              <a:gd name="connsiteX6" fmla="*/ 40048 w 560604"/>
              <a:gd name="connsiteY6" fmla="*/ 77417 h 448980"/>
              <a:gd name="connsiteX7" fmla="*/ 40048 w 560604"/>
              <a:gd name="connsiteY7" fmla="*/ 392214 h 448980"/>
              <a:gd name="connsiteX8" fmla="*/ 107224 w 560604"/>
              <a:gd name="connsiteY8" fmla="*/ 380602 h 448980"/>
              <a:gd name="connsiteX9" fmla="*/ 255786 w 560604"/>
              <a:gd name="connsiteY9" fmla="*/ 412856 h 448980"/>
              <a:gd name="connsiteX10" fmla="*/ 255786 w 560604"/>
              <a:gd name="connsiteY10" fmla="*/ 277390 h 448980"/>
              <a:gd name="connsiteX11" fmla="*/ 246743 w 560604"/>
              <a:gd name="connsiteY11" fmla="*/ 287711 h 448980"/>
              <a:gd name="connsiteX12" fmla="*/ 246743 w 560604"/>
              <a:gd name="connsiteY12" fmla="*/ 109671 h 448980"/>
              <a:gd name="connsiteX13" fmla="*/ 118850 w 560604"/>
              <a:gd name="connsiteY13" fmla="*/ 64516 h 448980"/>
              <a:gd name="connsiteX14" fmla="*/ 452113 w 560604"/>
              <a:gd name="connsiteY14" fmla="*/ 64406 h 448980"/>
              <a:gd name="connsiteX15" fmla="*/ 498683 w 560604"/>
              <a:gd name="connsiteY15" fmla="*/ 112165 h 448980"/>
              <a:gd name="connsiteX16" fmla="*/ 452113 w 560604"/>
              <a:gd name="connsiteY16" fmla="*/ 158634 h 448980"/>
              <a:gd name="connsiteX17" fmla="*/ 404248 w 560604"/>
              <a:gd name="connsiteY17" fmla="*/ 112165 h 448980"/>
              <a:gd name="connsiteX18" fmla="*/ 452113 w 560604"/>
              <a:gd name="connsiteY18" fmla="*/ 64406 h 448980"/>
              <a:gd name="connsiteX19" fmla="*/ 452058 w 560604"/>
              <a:gd name="connsiteY19" fmla="*/ 59344 h 448980"/>
              <a:gd name="connsiteX20" fmla="*/ 399076 w 560604"/>
              <a:gd name="connsiteY20" fmla="*/ 112237 h 448980"/>
              <a:gd name="connsiteX21" fmla="*/ 452058 w 560604"/>
              <a:gd name="connsiteY21" fmla="*/ 163840 h 448980"/>
              <a:gd name="connsiteX22" fmla="*/ 505039 w 560604"/>
              <a:gd name="connsiteY22" fmla="*/ 112237 h 448980"/>
              <a:gd name="connsiteX23" fmla="*/ 452058 w 560604"/>
              <a:gd name="connsiteY23" fmla="*/ 59344 h 448980"/>
              <a:gd name="connsiteX24" fmla="*/ 118850 w 560604"/>
              <a:gd name="connsiteY24" fmla="*/ 50324 h 448980"/>
              <a:gd name="connsiteX25" fmla="*/ 257078 w 560604"/>
              <a:gd name="connsiteY25" fmla="*/ 99350 h 448980"/>
              <a:gd name="connsiteX26" fmla="*/ 334589 w 560604"/>
              <a:gd name="connsiteY26" fmla="*/ 58065 h 448980"/>
              <a:gd name="connsiteX27" fmla="*/ 329422 w 560604"/>
              <a:gd name="connsiteY27" fmla="*/ 76127 h 448980"/>
              <a:gd name="connsiteX28" fmla="*/ 268705 w 560604"/>
              <a:gd name="connsiteY28" fmla="*/ 109671 h 448980"/>
              <a:gd name="connsiteX29" fmla="*/ 268705 w 560604"/>
              <a:gd name="connsiteY29" fmla="*/ 287711 h 448980"/>
              <a:gd name="connsiteX30" fmla="*/ 259662 w 560604"/>
              <a:gd name="connsiteY30" fmla="*/ 277390 h 448980"/>
              <a:gd name="connsiteX31" fmla="*/ 259662 w 560604"/>
              <a:gd name="connsiteY31" fmla="*/ 412856 h 448980"/>
              <a:gd name="connsiteX32" fmla="*/ 405641 w 560604"/>
              <a:gd name="connsiteY32" fmla="*/ 380602 h 448980"/>
              <a:gd name="connsiteX33" fmla="*/ 475400 w 560604"/>
              <a:gd name="connsiteY33" fmla="*/ 392214 h 448980"/>
              <a:gd name="connsiteX34" fmla="*/ 475400 w 560604"/>
              <a:gd name="connsiteY34" fmla="*/ 233525 h 448980"/>
              <a:gd name="connsiteX35" fmla="*/ 510280 w 560604"/>
              <a:gd name="connsiteY35" fmla="*/ 221914 h 448980"/>
              <a:gd name="connsiteX36" fmla="*/ 510280 w 560604"/>
              <a:gd name="connsiteY36" fmla="*/ 437369 h 448980"/>
              <a:gd name="connsiteX37" fmla="*/ 290666 w 560604"/>
              <a:gd name="connsiteY37" fmla="*/ 437369 h 448980"/>
              <a:gd name="connsiteX38" fmla="*/ 258370 w 560604"/>
              <a:gd name="connsiteY38" fmla="*/ 448980 h 448980"/>
              <a:gd name="connsiteX39" fmla="*/ 226074 w 560604"/>
              <a:gd name="connsiteY39" fmla="*/ 437369 h 448980"/>
              <a:gd name="connsiteX40" fmla="*/ 0 w 560604"/>
              <a:gd name="connsiteY40" fmla="*/ 437369 h 448980"/>
              <a:gd name="connsiteX41" fmla="*/ 0 w 560604"/>
              <a:gd name="connsiteY41" fmla="*/ 113541 h 448980"/>
              <a:gd name="connsiteX42" fmla="*/ 24545 w 560604"/>
              <a:gd name="connsiteY42" fmla="*/ 96769 h 448980"/>
              <a:gd name="connsiteX43" fmla="*/ 24545 w 560604"/>
              <a:gd name="connsiteY43" fmla="*/ 67096 h 448980"/>
              <a:gd name="connsiteX44" fmla="*/ 29713 w 560604"/>
              <a:gd name="connsiteY44" fmla="*/ 65806 h 448980"/>
              <a:gd name="connsiteX45" fmla="*/ 118850 w 560604"/>
              <a:gd name="connsiteY45" fmla="*/ 50324 h 448980"/>
              <a:gd name="connsiteX46" fmla="*/ 449473 w 560604"/>
              <a:gd name="connsiteY46" fmla="*/ 0 h 448980"/>
              <a:gd name="connsiteX47" fmla="*/ 560604 w 560604"/>
              <a:gd name="connsiteY47" fmla="*/ 109657 h 448980"/>
              <a:gd name="connsiteX48" fmla="*/ 449473 w 560604"/>
              <a:gd name="connsiteY48" fmla="*/ 219313 h 448980"/>
              <a:gd name="connsiteX49" fmla="*/ 339634 w 560604"/>
              <a:gd name="connsiteY49" fmla="*/ 109657 h 448980"/>
              <a:gd name="connsiteX50" fmla="*/ 449473 w 560604"/>
              <a:gd name="connsiteY50" fmla="*/ 0 h 4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60604" h="448980">
                <a:moveTo>
                  <a:pt x="452113" y="77314"/>
                </a:moveTo>
                <a:cubicBezTo>
                  <a:pt x="432708" y="77314"/>
                  <a:pt x="417185" y="92804"/>
                  <a:pt x="417185" y="112165"/>
                </a:cubicBezTo>
                <a:cubicBezTo>
                  <a:pt x="417185" y="130237"/>
                  <a:pt x="432708" y="145726"/>
                  <a:pt x="452113" y="145726"/>
                </a:cubicBezTo>
                <a:cubicBezTo>
                  <a:pt x="471517" y="145726"/>
                  <a:pt x="485747" y="130237"/>
                  <a:pt x="485747" y="112165"/>
                </a:cubicBezTo>
                <a:cubicBezTo>
                  <a:pt x="485747" y="92804"/>
                  <a:pt x="470223" y="77314"/>
                  <a:pt x="452113" y="77314"/>
                </a:cubicBezTo>
                <a:close/>
                <a:moveTo>
                  <a:pt x="118850" y="64516"/>
                </a:moveTo>
                <a:cubicBezTo>
                  <a:pt x="81387" y="64516"/>
                  <a:pt x="50382" y="73547"/>
                  <a:pt x="40048" y="77417"/>
                </a:cubicBezTo>
                <a:lnTo>
                  <a:pt x="40048" y="392214"/>
                </a:lnTo>
                <a:cubicBezTo>
                  <a:pt x="58133" y="384473"/>
                  <a:pt x="81387" y="380602"/>
                  <a:pt x="107224" y="380602"/>
                </a:cubicBezTo>
                <a:cubicBezTo>
                  <a:pt x="171816" y="380602"/>
                  <a:pt x="236408" y="405115"/>
                  <a:pt x="255786" y="412856"/>
                </a:cubicBezTo>
                <a:lnTo>
                  <a:pt x="255786" y="277390"/>
                </a:lnTo>
                <a:lnTo>
                  <a:pt x="246743" y="287711"/>
                </a:lnTo>
                <a:lnTo>
                  <a:pt x="246743" y="109671"/>
                </a:lnTo>
                <a:cubicBezTo>
                  <a:pt x="211863" y="79997"/>
                  <a:pt x="169232" y="64516"/>
                  <a:pt x="118850" y="64516"/>
                </a:cubicBezTo>
                <a:close/>
                <a:moveTo>
                  <a:pt x="452113" y="64406"/>
                </a:moveTo>
                <a:cubicBezTo>
                  <a:pt x="477985" y="64406"/>
                  <a:pt x="498683" y="86350"/>
                  <a:pt x="498683" y="112165"/>
                </a:cubicBezTo>
                <a:cubicBezTo>
                  <a:pt x="498683" y="137981"/>
                  <a:pt x="477985" y="158634"/>
                  <a:pt x="452113" y="158634"/>
                </a:cubicBezTo>
                <a:cubicBezTo>
                  <a:pt x="426240" y="158634"/>
                  <a:pt x="404248" y="137981"/>
                  <a:pt x="404248" y="112165"/>
                </a:cubicBezTo>
                <a:cubicBezTo>
                  <a:pt x="404248" y="86350"/>
                  <a:pt x="426240" y="64406"/>
                  <a:pt x="452113" y="64406"/>
                </a:cubicBezTo>
                <a:close/>
                <a:moveTo>
                  <a:pt x="452058" y="59344"/>
                </a:moveTo>
                <a:cubicBezTo>
                  <a:pt x="422336" y="59344"/>
                  <a:pt x="399076" y="82565"/>
                  <a:pt x="399076" y="112237"/>
                </a:cubicBezTo>
                <a:cubicBezTo>
                  <a:pt x="399076" y="140618"/>
                  <a:pt x="422336" y="163840"/>
                  <a:pt x="452058" y="163840"/>
                </a:cubicBezTo>
                <a:cubicBezTo>
                  <a:pt x="480486" y="163840"/>
                  <a:pt x="505039" y="140618"/>
                  <a:pt x="505039" y="112237"/>
                </a:cubicBezTo>
                <a:cubicBezTo>
                  <a:pt x="505039" y="82565"/>
                  <a:pt x="480486" y="59344"/>
                  <a:pt x="452058" y="59344"/>
                </a:cubicBezTo>
                <a:close/>
                <a:moveTo>
                  <a:pt x="118850" y="50324"/>
                </a:moveTo>
                <a:cubicBezTo>
                  <a:pt x="173108" y="50324"/>
                  <a:pt x="219614" y="67096"/>
                  <a:pt x="257078" y="99350"/>
                </a:cubicBezTo>
                <a:cubicBezTo>
                  <a:pt x="280331" y="79997"/>
                  <a:pt x="306168" y="65806"/>
                  <a:pt x="334589" y="58065"/>
                </a:cubicBezTo>
                <a:cubicBezTo>
                  <a:pt x="332005" y="64516"/>
                  <a:pt x="330713" y="69676"/>
                  <a:pt x="329422" y="76127"/>
                </a:cubicBezTo>
                <a:cubicBezTo>
                  <a:pt x="307460" y="82578"/>
                  <a:pt x="286791" y="94189"/>
                  <a:pt x="268705" y="109671"/>
                </a:cubicBezTo>
                <a:lnTo>
                  <a:pt x="268705" y="287711"/>
                </a:lnTo>
                <a:lnTo>
                  <a:pt x="259662" y="277390"/>
                </a:lnTo>
                <a:lnTo>
                  <a:pt x="259662" y="412856"/>
                </a:lnTo>
                <a:cubicBezTo>
                  <a:pt x="279039" y="405115"/>
                  <a:pt x="339756" y="380602"/>
                  <a:pt x="405641" y="380602"/>
                </a:cubicBezTo>
                <a:cubicBezTo>
                  <a:pt x="431478" y="380602"/>
                  <a:pt x="454731" y="384473"/>
                  <a:pt x="475400" y="392214"/>
                </a:cubicBezTo>
                <a:lnTo>
                  <a:pt x="475400" y="233525"/>
                </a:lnTo>
                <a:cubicBezTo>
                  <a:pt x="488319" y="230945"/>
                  <a:pt x="499945" y="227074"/>
                  <a:pt x="510280" y="221914"/>
                </a:cubicBezTo>
                <a:lnTo>
                  <a:pt x="510280" y="437369"/>
                </a:lnTo>
                <a:lnTo>
                  <a:pt x="290666" y="437369"/>
                </a:lnTo>
                <a:cubicBezTo>
                  <a:pt x="282915" y="445110"/>
                  <a:pt x="271288" y="448980"/>
                  <a:pt x="258370" y="448980"/>
                </a:cubicBezTo>
                <a:cubicBezTo>
                  <a:pt x="245451" y="448980"/>
                  <a:pt x="233825" y="445110"/>
                  <a:pt x="226074" y="437369"/>
                </a:cubicBezTo>
                <a:lnTo>
                  <a:pt x="0" y="437369"/>
                </a:lnTo>
                <a:lnTo>
                  <a:pt x="0" y="113541"/>
                </a:lnTo>
                <a:cubicBezTo>
                  <a:pt x="0" y="105800"/>
                  <a:pt x="9043" y="100640"/>
                  <a:pt x="24545" y="96769"/>
                </a:cubicBezTo>
                <a:lnTo>
                  <a:pt x="24545" y="67096"/>
                </a:lnTo>
                <a:lnTo>
                  <a:pt x="29713" y="65806"/>
                </a:lnTo>
                <a:cubicBezTo>
                  <a:pt x="31005" y="64516"/>
                  <a:pt x="68468" y="50324"/>
                  <a:pt x="118850" y="50324"/>
                </a:cubicBezTo>
                <a:close/>
                <a:moveTo>
                  <a:pt x="449473" y="0"/>
                </a:moveTo>
                <a:cubicBezTo>
                  <a:pt x="510208" y="0"/>
                  <a:pt x="560604" y="49023"/>
                  <a:pt x="560604" y="109657"/>
                </a:cubicBezTo>
                <a:cubicBezTo>
                  <a:pt x="560604" y="170290"/>
                  <a:pt x="510208" y="219313"/>
                  <a:pt x="449473" y="219313"/>
                </a:cubicBezTo>
                <a:cubicBezTo>
                  <a:pt x="388739" y="219313"/>
                  <a:pt x="339634" y="170290"/>
                  <a:pt x="339634" y="109657"/>
                </a:cubicBezTo>
                <a:cubicBezTo>
                  <a:pt x="339634" y="49023"/>
                  <a:pt x="388739" y="0"/>
                  <a:pt x="449473" y="0"/>
                </a:cubicBezTo>
                <a:close/>
              </a:path>
            </a:pathLst>
          </a:custGeom>
          <a:solidFill>
            <a:srgbClr val="1A3172"/>
          </a:solidFill>
          <a:ln>
            <a:noFill/>
          </a:ln>
        </p:spPr>
      </p:sp>
      <p:graphicFrame>
        <p:nvGraphicFramePr>
          <p:cNvPr id="8" name="图示 7"/>
          <p:cNvGraphicFramePr/>
          <p:nvPr>
            <p:extLst>
              <p:ext uri="{D42A27DB-BD31-4B8C-83A1-F6EECF244321}">
                <p14:modId xmlns:p14="http://schemas.microsoft.com/office/powerpoint/2010/main" val="4207122413"/>
              </p:ext>
            </p:extLst>
          </p:nvPr>
        </p:nvGraphicFramePr>
        <p:xfrm>
          <a:off x="914400" y="3108257"/>
          <a:ext cx="9829702" cy="6111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9" name="直接箭头连接符 8"/>
          <p:cNvCxnSpPr/>
          <p:nvPr/>
        </p:nvCxnSpPr>
        <p:spPr>
          <a:xfrm flipV="1">
            <a:off x="1967056" y="3719426"/>
            <a:ext cx="0" cy="89088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 Placeholder 33"/>
          <p:cNvSpPr txBox="1"/>
          <p:nvPr/>
        </p:nvSpPr>
        <p:spPr>
          <a:xfrm>
            <a:off x="1130343" y="4713709"/>
            <a:ext cx="1803466" cy="27699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2000">
                <a:latin typeface="黑体" panose="02010609060101010101" pitchFamily="49" charset="-122"/>
                <a:ea typeface="黑体" panose="02010609060101010101" pitchFamily="49" charset="-122"/>
              </a:rPr>
              <a:t>背景知识的学习</a:t>
            </a:r>
            <a:endParaRPr lang="zh-CN" altLang="en-US" sz="1200" i="1">
              <a:latin typeface="黑体" panose="02010609060101010101" pitchFamily="49" charset="-122"/>
              <a:ea typeface="黑体" panose="02010609060101010101" pitchFamily="49" charset="-122"/>
            </a:endParaRPr>
          </a:p>
        </p:txBody>
      </p:sp>
      <p:cxnSp>
        <p:nvCxnSpPr>
          <p:cNvPr id="11" name="直接箭头连接符 10"/>
          <p:cNvCxnSpPr/>
          <p:nvPr/>
        </p:nvCxnSpPr>
        <p:spPr>
          <a:xfrm>
            <a:off x="3851923" y="2229853"/>
            <a:ext cx="0" cy="87840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3" name="Text Placeholder 33"/>
          <p:cNvSpPr txBox="1"/>
          <p:nvPr/>
        </p:nvSpPr>
        <p:spPr>
          <a:xfrm>
            <a:off x="2736525" y="1608336"/>
            <a:ext cx="2841010" cy="5539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2000">
                <a:latin typeface="黑体" panose="02010609060101010101" pitchFamily="49" charset="-122"/>
                <a:ea typeface="黑体" panose="02010609060101010101" pitchFamily="49" charset="-122"/>
              </a:rPr>
              <a:t>调研心血管疾病与分子网络研究中数据分析的方法</a:t>
            </a:r>
            <a:endParaRPr lang="zh-CN" altLang="en-US" sz="2000" i="1">
              <a:latin typeface="黑体" panose="02010609060101010101" pitchFamily="49" charset="-122"/>
              <a:ea typeface="黑体" panose="02010609060101010101" pitchFamily="49" charset="-122"/>
            </a:endParaRPr>
          </a:p>
        </p:txBody>
      </p:sp>
      <p:cxnSp>
        <p:nvCxnSpPr>
          <p:cNvPr id="14" name="直接箭头连接符 13"/>
          <p:cNvCxnSpPr/>
          <p:nvPr/>
        </p:nvCxnSpPr>
        <p:spPr>
          <a:xfrm flipV="1">
            <a:off x="5712887" y="3719426"/>
            <a:ext cx="0" cy="89088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5" name="直接箭头连接符 14"/>
          <p:cNvCxnSpPr/>
          <p:nvPr/>
        </p:nvCxnSpPr>
        <p:spPr>
          <a:xfrm flipV="1">
            <a:off x="9466740" y="3719425"/>
            <a:ext cx="0" cy="89088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6" name="直接箭头连接符 15"/>
          <p:cNvCxnSpPr/>
          <p:nvPr/>
        </p:nvCxnSpPr>
        <p:spPr>
          <a:xfrm>
            <a:off x="7661923" y="2229853"/>
            <a:ext cx="0" cy="87840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7" name="Text Placeholder 33"/>
          <p:cNvSpPr txBox="1"/>
          <p:nvPr/>
        </p:nvSpPr>
        <p:spPr>
          <a:xfrm>
            <a:off x="4403874" y="4713709"/>
            <a:ext cx="2850753" cy="8309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2000">
                <a:latin typeface="黑体" panose="02010609060101010101" pitchFamily="49" charset="-122"/>
                <a:ea typeface="黑体" panose="02010609060101010101" pitchFamily="49" charset="-122"/>
              </a:rPr>
              <a:t>建立心血管疾病的分子网络及模型，分析其可能特征</a:t>
            </a:r>
            <a:endParaRPr lang="zh-CN" altLang="en-US" sz="2000" i="1">
              <a:latin typeface="黑体" panose="02010609060101010101" pitchFamily="49" charset="-122"/>
              <a:ea typeface="黑体" panose="02010609060101010101" pitchFamily="49" charset="-122"/>
            </a:endParaRPr>
          </a:p>
        </p:txBody>
      </p:sp>
      <p:sp>
        <p:nvSpPr>
          <p:cNvPr id="18" name="Text Placeholder 33"/>
          <p:cNvSpPr txBox="1"/>
          <p:nvPr/>
        </p:nvSpPr>
        <p:spPr>
          <a:xfrm>
            <a:off x="8565007" y="4705159"/>
            <a:ext cx="1803466" cy="27699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2000">
                <a:latin typeface="黑体" panose="02010609060101010101" pitchFamily="49" charset="-122"/>
                <a:ea typeface="黑体" panose="02010609060101010101" pitchFamily="49" charset="-122"/>
              </a:rPr>
              <a:t>撰写毕业论文</a:t>
            </a:r>
            <a:endParaRPr lang="zh-CN" altLang="en-US" sz="1200">
              <a:latin typeface="黑体" panose="02010609060101010101" pitchFamily="49" charset="-122"/>
              <a:ea typeface="黑体" panose="02010609060101010101" pitchFamily="49" charset="-122"/>
            </a:endParaRPr>
          </a:p>
        </p:txBody>
      </p:sp>
      <p:sp>
        <p:nvSpPr>
          <p:cNvPr id="19" name="Text Placeholder 33"/>
          <p:cNvSpPr txBox="1"/>
          <p:nvPr/>
        </p:nvSpPr>
        <p:spPr>
          <a:xfrm>
            <a:off x="6614467" y="1608336"/>
            <a:ext cx="2677759" cy="5539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2000">
                <a:latin typeface="黑体" panose="02010609060101010101" pitchFamily="49" charset="-122"/>
                <a:ea typeface="黑体" panose="02010609060101010101" pitchFamily="49" charset="-122"/>
              </a:rPr>
              <a:t>优化实验方法，完善实验内容，分析实验结果</a:t>
            </a:r>
          </a:p>
        </p:txBody>
      </p:sp>
      <p:sp>
        <p:nvSpPr>
          <p:cNvPr id="4" name="灯片编号占位符 3">
            <a:extLst>
              <a:ext uri="{FF2B5EF4-FFF2-40B4-BE49-F238E27FC236}">
                <a16:creationId xmlns:a16="http://schemas.microsoft.com/office/drawing/2014/main" id="{6E099861-BE17-4BC0-A323-0D424002AB23}"/>
              </a:ext>
            </a:extLst>
          </p:cNvPr>
          <p:cNvSpPr>
            <a:spLocks noGrp="1"/>
          </p:cNvSpPr>
          <p:nvPr>
            <p:ph type="sldNum" sz="quarter" idx="12"/>
          </p:nvPr>
        </p:nvSpPr>
        <p:spPr/>
        <p:txBody>
          <a:bodyPr/>
          <a:lstStyle/>
          <a:p>
            <a:fld id="{5588236D-BA36-4C90-BC5E-4C81E9977708}" type="slidenum">
              <a:rPr lang="zh-CN" altLang="en-US" smtClean="0"/>
              <a:t>19</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1769"/>
    </mc:Choice>
    <mc:Fallback>
      <p:transition spd="slow" advTm="21769"/>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8" name="矩形 27"/>
          <p:cNvSpPr/>
          <p:nvPr/>
        </p:nvSpPr>
        <p:spPr>
          <a:xfrm flipH="1">
            <a:off x="683058" y="595087"/>
            <a:ext cx="10825884" cy="5667826"/>
          </a:xfrm>
          <a:prstGeom prst="rect">
            <a:avLst/>
          </a:prstGeom>
          <a:blipFill dpi="0" rotWithShape="1">
            <a:blip r:embed="rId4">
              <a:alphaModFix amt="8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D7DD1F85-3648-4DC0-AC05-61BE5C64DF9F}"/>
              </a:ext>
            </a:extLst>
          </p:cNvPr>
          <p:cNvGrpSpPr/>
          <p:nvPr/>
        </p:nvGrpSpPr>
        <p:grpSpPr>
          <a:xfrm>
            <a:off x="3947711" y="3319152"/>
            <a:ext cx="4307730" cy="893574"/>
            <a:chOff x="3947711" y="3410592"/>
            <a:chExt cx="4307730" cy="893574"/>
          </a:xfrm>
        </p:grpSpPr>
        <p:sp>
          <p:nvSpPr>
            <p:cNvPr id="9" name="矩形 8"/>
            <p:cNvSpPr/>
            <p:nvPr/>
          </p:nvSpPr>
          <p:spPr>
            <a:xfrm>
              <a:off x="4209554" y="3473169"/>
              <a:ext cx="4033284" cy="830997"/>
            </a:xfrm>
            <a:prstGeom prst="rect">
              <a:avLst/>
            </a:prstGeom>
          </p:spPr>
          <p:txBody>
            <a:bodyPr wrap="none">
              <a:spAutoFit/>
            </a:bodyPr>
            <a:lstStyle/>
            <a:p>
              <a:r>
                <a:rPr kumimoji="1" lang="en-US" altLang="zh-CN" sz="4800" b="1">
                  <a:solidFill>
                    <a:schemeClr val="accent2"/>
                  </a:solidFill>
                  <a:latin typeface="方正清刻本悦宋简体" panose="02000000000000000000" pitchFamily="2" charset="-122"/>
                  <a:ea typeface="方正清刻本悦宋简体" panose="02000000000000000000" pitchFamily="2" charset="-122"/>
                </a:rPr>
                <a:t>THANK YOU</a:t>
              </a:r>
            </a:p>
          </p:txBody>
        </p:sp>
        <p:cxnSp>
          <p:nvCxnSpPr>
            <p:cNvPr id="11" name="直接连接符 10"/>
            <p:cNvCxnSpPr/>
            <p:nvPr/>
          </p:nvCxnSpPr>
          <p:spPr>
            <a:xfrm>
              <a:off x="3947711" y="3410592"/>
              <a:ext cx="4296579" cy="18408"/>
            </a:xfrm>
            <a:prstGeom prst="line">
              <a:avLst/>
            </a:prstGeom>
          </p:spPr>
          <p:style>
            <a:lnRef idx="3">
              <a:schemeClr val="accent2"/>
            </a:lnRef>
            <a:fillRef idx="0">
              <a:schemeClr val="accent2"/>
            </a:fillRef>
            <a:effectRef idx="2">
              <a:schemeClr val="accent2"/>
            </a:effectRef>
            <a:fontRef idx="minor">
              <a:schemeClr val="tx1"/>
            </a:fontRef>
          </p:style>
        </p:cxnSp>
        <p:cxnSp>
          <p:nvCxnSpPr>
            <p:cNvPr id="12" name="直接连接符 11"/>
            <p:cNvCxnSpPr/>
            <p:nvPr/>
          </p:nvCxnSpPr>
          <p:spPr>
            <a:xfrm>
              <a:off x="3947711" y="4244691"/>
              <a:ext cx="4307730" cy="7808"/>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7188" y="2518511"/>
            <a:ext cx="2216393" cy="22163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870"/>
    </mc:Choice>
    <mc:Fallback>
      <p:transition spd="slow" advTm="487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毕业答辩设计论文答辩PPT模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TIMING" val="|46.5|0.7|4.6"/>
</p:tagLst>
</file>

<file path=ppt/tags/tag3.xml><?xml version="1.0" encoding="utf-8"?>
<p:tagLst xmlns:a="http://schemas.openxmlformats.org/drawingml/2006/main" xmlns:r="http://schemas.openxmlformats.org/officeDocument/2006/relationships" xmlns:p="http://schemas.openxmlformats.org/presentationml/2006/main">
  <p:tag name="TIMING" val="|120.7"/>
</p:tagLst>
</file>

<file path=ppt/tags/tag4.xml><?xml version="1.0" encoding="utf-8"?>
<p:tagLst xmlns:a="http://schemas.openxmlformats.org/drawingml/2006/main" xmlns:r="http://schemas.openxmlformats.org/officeDocument/2006/relationships" xmlns:p="http://schemas.openxmlformats.org/presentationml/2006/main">
  <p:tag name="TIMING" val="|52.4"/>
</p:tagLst>
</file>

<file path=ppt/theme/theme1.xml><?xml version="1.0" encoding="utf-8"?>
<a:theme xmlns:a="http://schemas.openxmlformats.org/drawingml/2006/main" name="千图网拥有20W+精美PPT模板 更多PPT模板下载至：www.58pic.com/office/ppt">
  <a:themeElements>
    <a:clrScheme name="Office">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 123">
  <a:themeElements>
    <a:clrScheme name="答辩宝典">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fontScheme name="wmzyb455">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w="38100">
          <a:noFill/>
        </a:ln>
      </a:spPr>
      <a:bodyPr rtlCol="0" anchor="ctr"/>
      <a:lstStyle>
        <a:defPPr algn="ctr">
          <a:defRPr dirty="0" smtClean="0">
            <a:solidFill>
              <a:schemeClr val="dk1"/>
            </a:solidFill>
          </a:defRPr>
        </a:defPPr>
      </a:lstStyle>
      <a:style>
        <a:lnRef idx="2">
          <a:schemeClr val="dk1"/>
        </a:lnRef>
        <a:fillRef idx="1">
          <a:schemeClr val="lt1"/>
        </a:fillRef>
        <a:effectRef idx="0">
          <a:schemeClr val="dk1"/>
        </a:effectRef>
        <a:fontRef idx="minor">
          <a:schemeClr val="dk1"/>
        </a:fontRef>
      </a:style>
    </a:spDef>
    <a:lnDef>
      <a:spPr>
        <a:ln w="3175" cap="rnd">
          <a:solidFill>
            <a:schemeClr val="bg1">
              <a:lumMod val="75000"/>
            </a:schemeClr>
          </a:solidFill>
          <a:round/>
          <a:headEnd type="none"/>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90000" tIns="46800" rIns="90000" bIns="46800" rtlCol="0" anchor="ctr" anchorCtr="0">
        <a:normAutofit/>
      </a:bodyPr>
      <a:lstStyle>
        <a:defPPr algn="ctr">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themeOverride>
</file>

<file path=ppt/theme/themeOverride5.xml><?xml version="1.0" encoding="utf-8"?>
<a:themeOverride xmlns:a="http://schemas.openxmlformats.org/drawingml/2006/main">
  <a:clrScheme name="答辩宝典">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68395"/>
    </a:dk2>
    <a:lt2>
      <a:srgbClr val="F0F0F0"/>
    </a:lt2>
    <a:accent1>
      <a:srgbClr val="0167A2"/>
    </a:accent1>
    <a:accent2>
      <a:srgbClr val="0F4D96"/>
    </a:accent2>
    <a:accent3>
      <a:srgbClr val="3491CA"/>
    </a:accent3>
    <a:accent4>
      <a:srgbClr val="1B9AF9"/>
    </a:accent4>
    <a:accent5>
      <a:srgbClr val="01A4E1"/>
    </a:accent5>
    <a:accent6>
      <a:srgbClr val="006EBE"/>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剪切</Template>
  <Application>Microsoft Office PowerPoint</Application>
  <PresentationFormat>Widescreen</PresentationFormat>
  <Slides>20</Slides>
  <Notes>20</Notes>
  <HiddenSlides>0</HiddenSlide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千图网拥有20W+精美PPT模板 更多PPT模板下载至：www.58pic.com/office/ppt</vt:lpstr>
      <vt:lpstr> 123</vt:lpstr>
      <vt:lpstr>PowerPoint Presentation</vt:lpstr>
      <vt:lpstr>PowerPoint Presentation</vt:lpstr>
      <vt:lpstr>PowerPoint Presentation</vt:lpstr>
      <vt:lpstr>PowerPoint Presentation</vt:lpstr>
      <vt:lpstr>课题背景</vt:lpstr>
      <vt:lpstr>课题背景</vt:lpstr>
      <vt:lpstr>PowerPoint Presentation</vt:lpstr>
      <vt:lpstr>研究内容</vt:lpstr>
      <vt:lpstr>PowerPoint Presentation</vt:lpstr>
      <vt:lpstr>工作流程</vt:lpstr>
      <vt:lpstr>数据预处理</vt:lpstr>
      <vt:lpstr>特征提取与分析</vt:lpstr>
      <vt:lpstr>分子网络构建</vt:lpstr>
      <vt:lpstr>疾病诊断与预后</vt:lpstr>
      <vt:lpstr>可行性分析</vt:lpstr>
      <vt:lpstr>PowerPoint Presentation</vt:lpstr>
      <vt:lpstr>创新之处</vt:lpstr>
      <vt:lpstr>PowerPoint Presentation</vt:lpstr>
      <vt:lpstr>工作安排</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简约毕业答辩设计论文答辩PPT模板</dc:title>
  <dc:creator>bioinfo</dc:creator>
  <cp:revision>1</cp:revision>
  <dcterms:created xsi:type="dcterms:W3CDTF">2018-04-25T14:27:00Z</dcterms:created>
  <dcterms:modified xsi:type="dcterms:W3CDTF">2022-12-13T03:02:03Z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8</vt:lpwstr>
  </property>
  <property fmtid="{D5CDD505-2E9C-101B-9397-08002B2CF9AE}" pid="3" name="KSOProductBuildVer">
    <vt:lpwstr>2052-11.1.0.11115</vt:lpwstr>
  </property>
  <property fmtid="{D5CDD505-2E9C-101B-9397-08002B2CF9AE}" pid="4" name="ICV">
    <vt:lpwstr>91B6310FDE4446D28E8FDA5ADA6F5343</vt:lpwstr>
  </property>
</Properties>
</file>