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4" r:id="rId3"/>
    <p:sldId id="276" r:id="rId4"/>
    <p:sldId id="277" r:id="rId5"/>
    <p:sldId id="278" r:id="rId6"/>
    <p:sldId id="288" r:id="rId7"/>
    <p:sldId id="285" r:id="rId8"/>
    <p:sldId id="286" r:id="rId9"/>
    <p:sldId id="287" r:id="rId10"/>
    <p:sldId id="290" r:id="rId11"/>
    <p:sldId id="289" r:id="rId12"/>
    <p:sldId id="291" r:id="rId13"/>
    <p:sldId id="28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0F0ADA-48E0-F548-9CC2-B351770B6720}" v="2" dt="2023-04-29T01:28:55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荣仁 许" userId="a51c77e00fced653" providerId="LiveId" clId="{6C0F0ADA-48E0-F548-9CC2-B351770B6720}"/>
    <pc:docChg chg="undo custSel modSld">
      <pc:chgData name="荣仁 许" userId="a51c77e00fced653" providerId="LiveId" clId="{6C0F0ADA-48E0-F548-9CC2-B351770B6720}" dt="2023-04-29T01:28:55.874" v="1" actId="1076"/>
      <pc:docMkLst>
        <pc:docMk/>
      </pc:docMkLst>
      <pc:sldChg chg="modSp mod">
        <pc:chgData name="荣仁 许" userId="a51c77e00fced653" providerId="LiveId" clId="{6C0F0ADA-48E0-F548-9CC2-B351770B6720}" dt="2023-04-29T01:28:55.874" v="1" actId="1076"/>
        <pc:sldMkLst>
          <pc:docMk/>
          <pc:sldMk cId="2739552982" sldId="277"/>
        </pc:sldMkLst>
        <pc:spChg chg="mod">
          <ac:chgData name="荣仁 许" userId="a51c77e00fced653" providerId="LiveId" clId="{6C0F0ADA-48E0-F548-9CC2-B351770B6720}" dt="2023-04-29T01:28:55.874" v="1" actId="1076"/>
          <ac:spMkLst>
            <pc:docMk/>
            <pc:sldMk cId="2739552982" sldId="277"/>
            <ac:spMk id="3" creationId="{00000000-0000-0000-0000-000000000000}"/>
          </ac:spMkLst>
        </pc:spChg>
      </pc:sldChg>
    </pc:docChg>
  </pc:docChgLst>
  <pc:docChgLst>
    <pc:chgData name="许 荣仁" userId="a51c77e00fced653" providerId="LiveId" clId="{3DFD6B25-5CDF-48D7-B23C-2D6D99F66615}"/>
    <pc:docChg chg="undo custSel addSld delSld modSld sldOrd">
      <pc:chgData name="许 荣仁" userId="a51c77e00fced653" providerId="LiveId" clId="{3DFD6B25-5CDF-48D7-B23C-2D6D99F66615}" dt="2022-06-21T07:13:09.598" v="1506" actId="20577"/>
      <pc:docMkLst>
        <pc:docMk/>
      </pc:docMkLst>
      <pc:sldChg chg="delSp modSp mod">
        <pc:chgData name="许 荣仁" userId="a51c77e00fced653" providerId="LiveId" clId="{3DFD6B25-5CDF-48D7-B23C-2D6D99F66615}" dt="2022-06-21T04:27:05.693" v="1105" actId="478"/>
        <pc:sldMkLst>
          <pc:docMk/>
          <pc:sldMk cId="262904033" sldId="276"/>
        </pc:sldMkLst>
        <pc:spChg chg="del mod">
          <ac:chgData name="许 荣仁" userId="a51c77e00fced653" providerId="LiveId" clId="{3DFD6B25-5CDF-48D7-B23C-2D6D99F66615}" dt="2022-06-21T04:27:05.693" v="1105" actId="478"/>
          <ac:spMkLst>
            <pc:docMk/>
            <pc:sldMk cId="262904033" sldId="276"/>
            <ac:spMk id="3" creationId="{00000000-0000-0000-0000-000000000000}"/>
          </ac:spMkLst>
        </pc:spChg>
      </pc:sldChg>
      <pc:sldChg chg="addSp modSp mod modNotesTx">
        <pc:chgData name="许 荣仁" userId="a51c77e00fced653" providerId="LiveId" clId="{3DFD6B25-5CDF-48D7-B23C-2D6D99F66615}" dt="2022-06-21T02:59:04.852" v="642" actId="20577"/>
        <pc:sldMkLst>
          <pc:docMk/>
          <pc:sldMk cId="2739552982" sldId="277"/>
        </pc:sldMkLst>
        <pc:spChg chg="mod">
          <ac:chgData name="许 荣仁" userId="a51c77e00fced653" providerId="LiveId" clId="{3DFD6B25-5CDF-48D7-B23C-2D6D99F66615}" dt="2022-06-21T02:43:19.866" v="385" actId="20577"/>
          <ac:spMkLst>
            <pc:docMk/>
            <pc:sldMk cId="2739552982" sldId="277"/>
            <ac:spMk id="3" creationId="{00000000-0000-0000-0000-000000000000}"/>
          </ac:spMkLst>
        </pc:spChg>
        <pc:spChg chg="add mod">
          <ac:chgData name="许 荣仁" userId="a51c77e00fced653" providerId="LiveId" clId="{3DFD6B25-5CDF-48D7-B23C-2D6D99F66615}" dt="2022-06-21T02:48:28.157" v="457" actId="692"/>
          <ac:spMkLst>
            <pc:docMk/>
            <pc:sldMk cId="2739552982" sldId="277"/>
            <ac:spMk id="5" creationId="{546FA5B7-CA18-4786-8919-1BAC93FE302F}"/>
          </ac:spMkLst>
        </pc:spChg>
        <pc:spChg chg="add mod">
          <ac:chgData name="许 荣仁" userId="a51c77e00fced653" providerId="LiveId" clId="{3DFD6B25-5CDF-48D7-B23C-2D6D99F66615}" dt="2022-06-21T02:48:28.157" v="457" actId="692"/>
          <ac:spMkLst>
            <pc:docMk/>
            <pc:sldMk cId="2739552982" sldId="277"/>
            <ac:spMk id="6" creationId="{BD9EA888-22CD-4033-A3BF-F81216208131}"/>
          </ac:spMkLst>
        </pc:spChg>
        <pc:spChg chg="add mod">
          <ac:chgData name="许 荣仁" userId="a51c77e00fced653" providerId="LiveId" clId="{3DFD6B25-5CDF-48D7-B23C-2D6D99F66615}" dt="2022-06-21T02:49:12.578" v="467" actId="20577"/>
          <ac:spMkLst>
            <pc:docMk/>
            <pc:sldMk cId="2739552982" sldId="277"/>
            <ac:spMk id="7" creationId="{3FCE5517-1749-4D50-B8C5-EAC262F69EB5}"/>
          </ac:spMkLst>
        </pc:spChg>
      </pc:sldChg>
      <pc:sldChg chg="addSp delSp modSp mod setBg">
        <pc:chgData name="许 荣仁" userId="a51c77e00fced653" providerId="LiveId" clId="{3DFD6B25-5CDF-48D7-B23C-2D6D99F66615}" dt="2022-06-21T04:15:37.890" v="1026" actId="1038"/>
        <pc:sldMkLst>
          <pc:docMk/>
          <pc:sldMk cId="4082242169" sldId="278"/>
        </pc:sldMkLst>
        <pc:spChg chg="mod">
          <ac:chgData name="许 荣仁" userId="a51c77e00fced653" providerId="LiveId" clId="{3DFD6B25-5CDF-48D7-B23C-2D6D99F66615}" dt="2022-06-21T03:34:21.120" v="995" actId="26606"/>
          <ac:spMkLst>
            <pc:docMk/>
            <pc:sldMk cId="4082242169" sldId="278"/>
            <ac:spMk id="2" creationId="{00000000-0000-0000-0000-000000000000}"/>
          </ac:spMkLst>
        </pc:spChg>
        <pc:spChg chg="add del mod">
          <ac:chgData name="许 荣仁" userId="a51c77e00fced653" providerId="LiveId" clId="{3DFD6B25-5CDF-48D7-B23C-2D6D99F66615}" dt="2022-06-21T03:34:30.767" v="999" actId="14100"/>
          <ac:spMkLst>
            <pc:docMk/>
            <pc:sldMk cId="4082242169" sldId="278"/>
            <ac:spMk id="3" creationId="{00000000-0000-0000-0000-000000000000}"/>
          </ac:spMkLst>
        </pc:spChg>
        <pc:spChg chg="mod ord">
          <ac:chgData name="许 荣仁" userId="a51c77e00fced653" providerId="LiveId" clId="{3DFD6B25-5CDF-48D7-B23C-2D6D99F66615}" dt="2022-06-21T03:34:21.120" v="995" actId="26606"/>
          <ac:spMkLst>
            <pc:docMk/>
            <pc:sldMk cId="4082242169" sldId="278"/>
            <ac:spMk id="4" creationId="{00000000-0000-0000-0000-000000000000}"/>
          </ac:spMkLst>
        </pc:spChg>
        <pc:spChg chg="add del">
          <ac:chgData name="许 荣仁" userId="a51c77e00fced653" providerId="LiveId" clId="{3DFD6B25-5CDF-48D7-B23C-2D6D99F66615}" dt="2022-06-21T03:34:03.873" v="987" actId="26606"/>
          <ac:spMkLst>
            <pc:docMk/>
            <pc:sldMk cId="4082242169" sldId="278"/>
            <ac:spMk id="8" creationId="{2B97F24A-32CE-4C1C-A50D-3016B394DCFB}"/>
          </ac:spMkLst>
        </pc:spChg>
        <pc:spChg chg="add del">
          <ac:chgData name="许 荣仁" userId="a51c77e00fced653" providerId="LiveId" clId="{3DFD6B25-5CDF-48D7-B23C-2D6D99F66615}" dt="2022-06-21T03:34:03.873" v="987" actId="26606"/>
          <ac:spMkLst>
            <pc:docMk/>
            <pc:sldMk cId="4082242169" sldId="278"/>
            <ac:spMk id="9" creationId="{6357EC4F-235E-4222-A36F-C7878ACE37F2}"/>
          </ac:spMkLst>
        </pc:spChg>
        <pc:spChg chg="add del">
          <ac:chgData name="许 荣仁" userId="a51c77e00fced653" providerId="LiveId" clId="{3DFD6B25-5CDF-48D7-B23C-2D6D99F66615}" dt="2022-06-21T03:33:59.489" v="985" actId="26606"/>
          <ac:spMkLst>
            <pc:docMk/>
            <pc:sldMk cId="4082242169" sldId="278"/>
            <ac:spMk id="11" creationId="{131BAD53-4E89-4F62-BBB7-26359763ED39}"/>
          </ac:spMkLst>
        </pc:spChg>
        <pc:spChg chg="add del">
          <ac:chgData name="许 荣仁" userId="a51c77e00fced653" providerId="LiveId" clId="{3DFD6B25-5CDF-48D7-B23C-2D6D99F66615}" dt="2022-06-21T03:33:59.489" v="985" actId="26606"/>
          <ac:spMkLst>
            <pc:docMk/>
            <pc:sldMk cId="4082242169" sldId="278"/>
            <ac:spMk id="13" creationId="{62756DA2-40EB-4C6F-B962-5822FFB54FB6}"/>
          </ac:spMkLst>
        </pc:spChg>
        <pc:spChg chg="add del">
          <ac:chgData name="许 荣仁" userId="a51c77e00fced653" providerId="LiveId" clId="{3DFD6B25-5CDF-48D7-B23C-2D6D99F66615}" dt="2022-06-21T03:34:21.120" v="995" actId="26606"/>
          <ac:spMkLst>
            <pc:docMk/>
            <pc:sldMk cId="4082242169" sldId="278"/>
            <ac:spMk id="16" creationId="{00000000-0000-0000-0000-000000000000}"/>
          </ac:spMkLst>
        </pc:spChg>
        <pc:spChg chg="add del">
          <ac:chgData name="许 荣仁" userId="a51c77e00fced653" providerId="LiveId" clId="{3DFD6B25-5CDF-48D7-B23C-2D6D99F66615}" dt="2022-06-21T03:34:21.120" v="995" actId="26606"/>
          <ac:spMkLst>
            <pc:docMk/>
            <pc:sldMk cId="4082242169" sldId="278"/>
            <ac:spMk id="17" creationId="{5E39A796-BE83-48B1-B33F-35C4A32AAB57}"/>
          </ac:spMkLst>
        </pc:spChg>
        <pc:spChg chg="add del">
          <ac:chgData name="许 荣仁" userId="a51c77e00fced653" providerId="LiveId" clId="{3DFD6B25-5CDF-48D7-B23C-2D6D99F66615}" dt="2022-06-21T03:34:21.120" v="995" actId="26606"/>
          <ac:spMkLst>
            <pc:docMk/>
            <pc:sldMk cId="4082242169" sldId="278"/>
            <ac:spMk id="18" creationId="{72F84B47-E267-4194-8194-831DB7B5547F}"/>
          </ac:spMkLst>
        </pc:spChg>
        <pc:graphicFrameChg chg="add del">
          <ac:chgData name="许 荣仁" userId="a51c77e00fced653" providerId="LiveId" clId="{3DFD6B25-5CDF-48D7-B23C-2D6D99F66615}" dt="2022-06-21T03:34:13.495" v="989" actId="26606"/>
          <ac:graphicFrameMkLst>
            <pc:docMk/>
            <pc:sldMk cId="4082242169" sldId="278"/>
            <ac:graphicFrameMk id="10" creationId="{9DFDB4DB-921C-9C8F-274A-F25A5652AC00}"/>
          </ac:graphicFrameMkLst>
        </pc:graphicFrameChg>
        <pc:graphicFrameChg chg="add del">
          <ac:chgData name="许 荣仁" userId="a51c77e00fced653" providerId="LiveId" clId="{3DFD6B25-5CDF-48D7-B23C-2D6D99F66615}" dt="2022-06-21T03:34:14.235" v="991" actId="26606"/>
          <ac:graphicFrameMkLst>
            <pc:docMk/>
            <pc:sldMk cId="4082242169" sldId="278"/>
            <ac:graphicFrameMk id="12" creationId="{CB2A2B5F-3297-E8DB-4564-83E1785AA8AD}"/>
          </ac:graphicFrameMkLst>
        </pc:graphicFrameChg>
        <pc:graphicFrameChg chg="add del">
          <ac:chgData name="许 荣仁" userId="a51c77e00fced653" providerId="LiveId" clId="{3DFD6B25-5CDF-48D7-B23C-2D6D99F66615}" dt="2022-06-21T03:34:17.556" v="993" actId="26606"/>
          <ac:graphicFrameMkLst>
            <pc:docMk/>
            <pc:sldMk cId="4082242169" sldId="278"/>
            <ac:graphicFrameMk id="14" creationId="{9DFDB4DB-921C-9C8F-274A-F25A5652AC00}"/>
          </ac:graphicFrameMkLst>
        </pc:graphicFrameChg>
        <pc:picChg chg="add mod">
          <ac:chgData name="许 荣仁" userId="a51c77e00fced653" providerId="LiveId" clId="{3DFD6B25-5CDF-48D7-B23C-2D6D99F66615}" dt="2022-06-21T04:15:37.890" v="1026" actId="1038"/>
          <ac:picMkLst>
            <pc:docMk/>
            <pc:sldMk cId="4082242169" sldId="278"/>
            <ac:picMk id="6" creationId="{73777955-B0E3-4D56-AA1D-9B93411BE330}"/>
          </ac:picMkLst>
        </pc:picChg>
        <pc:picChg chg="add mod">
          <ac:chgData name="许 荣仁" userId="a51c77e00fced653" providerId="LiveId" clId="{3DFD6B25-5CDF-48D7-B23C-2D6D99F66615}" dt="2022-06-21T04:15:21.446" v="1006" actId="14100"/>
          <ac:picMkLst>
            <pc:docMk/>
            <pc:sldMk cId="4082242169" sldId="278"/>
            <ac:picMk id="15" creationId="{E0D1332F-A2F2-49AB-B799-DF203B1839F4}"/>
          </ac:picMkLst>
        </pc:picChg>
      </pc:sldChg>
      <pc:sldChg chg="del">
        <pc:chgData name="许 荣仁" userId="a51c77e00fced653" providerId="LiveId" clId="{3DFD6B25-5CDF-48D7-B23C-2D6D99F66615}" dt="2022-06-21T05:48:27.228" v="1425" actId="47"/>
        <pc:sldMkLst>
          <pc:docMk/>
          <pc:sldMk cId="3767878792" sldId="279"/>
        </pc:sldMkLst>
      </pc:sldChg>
      <pc:sldChg chg="del">
        <pc:chgData name="许 荣仁" userId="a51c77e00fced653" providerId="LiveId" clId="{3DFD6B25-5CDF-48D7-B23C-2D6D99F66615}" dt="2022-06-21T05:48:27.228" v="1425" actId="47"/>
        <pc:sldMkLst>
          <pc:docMk/>
          <pc:sldMk cId="1741195069" sldId="281"/>
        </pc:sldMkLst>
      </pc:sldChg>
      <pc:sldChg chg="del">
        <pc:chgData name="许 荣仁" userId="a51c77e00fced653" providerId="LiveId" clId="{3DFD6B25-5CDF-48D7-B23C-2D6D99F66615}" dt="2022-06-21T05:48:27.228" v="1425" actId="47"/>
        <pc:sldMkLst>
          <pc:docMk/>
          <pc:sldMk cId="1989843112" sldId="282"/>
        </pc:sldMkLst>
      </pc:sldChg>
      <pc:sldChg chg="del">
        <pc:chgData name="许 荣仁" userId="a51c77e00fced653" providerId="LiveId" clId="{3DFD6B25-5CDF-48D7-B23C-2D6D99F66615}" dt="2022-06-21T05:48:39.060" v="1427" actId="47"/>
        <pc:sldMkLst>
          <pc:docMk/>
          <pc:sldMk cId="1143041351" sldId="283"/>
        </pc:sldMkLst>
      </pc:sldChg>
      <pc:sldChg chg="modSp mod">
        <pc:chgData name="许 荣仁" userId="a51c77e00fced653" providerId="LiveId" clId="{3DFD6B25-5CDF-48D7-B23C-2D6D99F66615}" dt="2022-06-21T04:34:10.239" v="1119" actId="20577"/>
        <pc:sldMkLst>
          <pc:docMk/>
          <pc:sldMk cId="2691667110" sldId="284"/>
        </pc:sldMkLst>
        <pc:spChg chg="mod">
          <ac:chgData name="许 荣仁" userId="a51c77e00fced653" providerId="LiveId" clId="{3DFD6B25-5CDF-48D7-B23C-2D6D99F66615}" dt="2022-06-21T04:34:10.239" v="1119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delSp modSp add mod">
        <pc:chgData name="许 荣仁" userId="a51c77e00fced653" providerId="LiveId" clId="{3DFD6B25-5CDF-48D7-B23C-2D6D99F66615}" dt="2022-06-21T04:27:01.531" v="1104" actId="478"/>
        <pc:sldMkLst>
          <pc:docMk/>
          <pc:sldMk cId="3667220815" sldId="285"/>
        </pc:sldMkLst>
        <pc:spChg chg="mod">
          <ac:chgData name="许 荣仁" userId="a51c77e00fced653" providerId="LiveId" clId="{3DFD6B25-5CDF-48D7-B23C-2D6D99F66615}" dt="2022-06-21T03:11:50.882" v="660" actId="20577"/>
          <ac:spMkLst>
            <pc:docMk/>
            <pc:sldMk cId="3667220815" sldId="285"/>
            <ac:spMk id="2" creationId="{00000000-0000-0000-0000-000000000000}"/>
          </ac:spMkLst>
        </pc:spChg>
        <pc:spChg chg="del">
          <ac:chgData name="许 荣仁" userId="a51c77e00fced653" providerId="LiveId" clId="{3DFD6B25-5CDF-48D7-B23C-2D6D99F66615}" dt="2022-06-21T04:27:01.531" v="1104" actId="478"/>
          <ac:spMkLst>
            <pc:docMk/>
            <pc:sldMk cId="3667220815" sldId="285"/>
            <ac:spMk id="3" creationId="{00000000-0000-0000-0000-000000000000}"/>
          </ac:spMkLst>
        </pc:spChg>
      </pc:sldChg>
      <pc:sldChg chg="modSp add mod">
        <pc:chgData name="许 荣仁" userId="a51c77e00fced653" providerId="LiveId" clId="{3DFD6B25-5CDF-48D7-B23C-2D6D99F66615}" dt="2022-06-21T03:14:09.846" v="761" actId="20577"/>
        <pc:sldMkLst>
          <pc:docMk/>
          <pc:sldMk cId="2100273185" sldId="286"/>
        </pc:sldMkLst>
        <pc:spChg chg="mod">
          <ac:chgData name="许 荣仁" userId="a51c77e00fced653" providerId="LiveId" clId="{3DFD6B25-5CDF-48D7-B23C-2D6D99F66615}" dt="2022-06-21T03:12:15.133" v="681" actId="20577"/>
          <ac:spMkLst>
            <pc:docMk/>
            <pc:sldMk cId="2100273185" sldId="286"/>
            <ac:spMk id="2" creationId="{00000000-0000-0000-0000-000000000000}"/>
          </ac:spMkLst>
        </pc:spChg>
        <pc:spChg chg="mod">
          <ac:chgData name="许 荣仁" userId="a51c77e00fced653" providerId="LiveId" clId="{3DFD6B25-5CDF-48D7-B23C-2D6D99F66615}" dt="2022-06-21T03:14:09.846" v="761" actId="20577"/>
          <ac:spMkLst>
            <pc:docMk/>
            <pc:sldMk cId="2100273185" sldId="286"/>
            <ac:spMk id="3" creationId="{00000000-0000-0000-0000-000000000000}"/>
          </ac:spMkLst>
        </pc:spChg>
      </pc:sldChg>
      <pc:sldChg chg="addSp delSp modSp add mod ord">
        <pc:chgData name="许 荣仁" userId="a51c77e00fced653" providerId="LiveId" clId="{3DFD6B25-5CDF-48D7-B23C-2D6D99F66615}" dt="2022-06-21T06:55:57.379" v="1505" actId="403"/>
        <pc:sldMkLst>
          <pc:docMk/>
          <pc:sldMk cId="1514643861" sldId="287"/>
        </pc:sldMkLst>
        <pc:spChg chg="mod">
          <ac:chgData name="许 荣仁" userId="a51c77e00fced653" providerId="LiveId" clId="{3DFD6B25-5CDF-48D7-B23C-2D6D99F66615}" dt="2022-06-21T03:14:53.524" v="807" actId="20577"/>
          <ac:spMkLst>
            <pc:docMk/>
            <pc:sldMk cId="1514643861" sldId="287"/>
            <ac:spMk id="2" creationId="{00000000-0000-0000-0000-000000000000}"/>
          </ac:spMkLst>
        </pc:spChg>
        <pc:spChg chg="mod">
          <ac:chgData name="许 荣仁" userId="a51c77e00fced653" providerId="LiveId" clId="{3DFD6B25-5CDF-48D7-B23C-2D6D99F66615}" dt="2022-06-21T04:34:28.519" v="1120" actId="14100"/>
          <ac:spMkLst>
            <pc:docMk/>
            <pc:sldMk cId="1514643861" sldId="287"/>
            <ac:spMk id="3" creationId="{00000000-0000-0000-0000-000000000000}"/>
          </ac:spMkLst>
        </pc:spChg>
        <pc:spChg chg="add mod">
          <ac:chgData name="许 荣仁" userId="a51c77e00fced653" providerId="LiveId" clId="{3DFD6B25-5CDF-48D7-B23C-2D6D99F66615}" dt="2022-06-21T03:19:51.558" v="898" actId="20577"/>
          <ac:spMkLst>
            <pc:docMk/>
            <pc:sldMk cId="1514643861" sldId="287"/>
            <ac:spMk id="5" creationId="{BCAFE6BC-2BA1-4593-AFAF-B60E23C50F58}"/>
          </ac:spMkLst>
        </pc:spChg>
        <pc:spChg chg="add mod">
          <ac:chgData name="许 荣仁" userId="a51c77e00fced653" providerId="LiveId" clId="{3DFD6B25-5CDF-48D7-B23C-2D6D99F66615}" dt="2022-06-21T03:20:35.714" v="912" actId="1076"/>
          <ac:spMkLst>
            <pc:docMk/>
            <pc:sldMk cId="1514643861" sldId="287"/>
            <ac:spMk id="6" creationId="{964A74EB-1AC7-478F-8398-933544E6BE28}"/>
          </ac:spMkLst>
        </pc:spChg>
        <pc:spChg chg="add mod">
          <ac:chgData name="许 荣仁" userId="a51c77e00fced653" providerId="LiveId" clId="{3DFD6B25-5CDF-48D7-B23C-2D6D99F66615}" dt="2022-06-21T03:20:47.269" v="913" actId="571"/>
          <ac:spMkLst>
            <pc:docMk/>
            <pc:sldMk cId="1514643861" sldId="287"/>
            <ac:spMk id="7" creationId="{4893B30C-9BC4-42B8-B563-2DF102CF4AFC}"/>
          </ac:spMkLst>
        </pc:spChg>
        <pc:spChg chg="add mod">
          <ac:chgData name="许 荣仁" userId="a51c77e00fced653" providerId="LiveId" clId="{3DFD6B25-5CDF-48D7-B23C-2D6D99F66615}" dt="2022-06-21T03:20:49.844" v="915" actId="20577"/>
          <ac:spMkLst>
            <pc:docMk/>
            <pc:sldMk cId="1514643861" sldId="287"/>
            <ac:spMk id="8" creationId="{3EA9679A-45CA-4D8F-AE9C-A442AE903806}"/>
          </ac:spMkLst>
        </pc:spChg>
        <pc:spChg chg="add del mod">
          <ac:chgData name="许 荣仁" userId="a51c77e00fced653" providerId="LiveId" clId="{3DFD6B25-5CDF-48D7-B23C-2D6D99F66615}" dt="2022-06-21T06:55:57.379" v="1505" actId="403"/>
          <ac:spMkLst>
            <pc:docMk/>
            <pc:sldMk cId="1514643861" sldId="287"/>
            <ac:spMk id="9" creationId="{C7A2DA79-6019-4A3A-8B40-0A919D796B0A}"/>
          </ac:spMkLst>
        </pc:spChg>
      </pc:sldChg>
      <pc:sldChg chg="addSp delSp modSp add mod">
        <pc:chgData name="许 荣仁" userId="a51c77e00fced653" providerId="LiveId" clId="{3DFD6B25-5CDF-48D7-B23C-2D6D99F66615}" dt="2022-06-21T04:25:42.769" v="1068" actId="1038"/>
        <pc:sldMkLst>
          <pc:docMk/>
          <pc:sldMk cId="3447492455" sldId="288"/>
        </pc:sldMkLst>
        <pc:spChg chg="mod">
          <ac:chgData name="许 荣仁" userId="a51c77e00fced653" providerId="LiveId" clId="{3DFD6B25-5CDF-48D7-B23C-2D6D99F66615}" dt="2022-06-21T04:25:19.632" v="1040" actId="20577"/>
          <ac:spMkLst>
            <pc:docMk/>
            <pc:sldMk cId="3447492455" sldId="288"/>
            <ac:spMk id="3" creationId="{00000000-0000-0000-0000-000000000000}"/>
          </ac:spMkLst>
        </pc:spChg>
        <pc:picChg chg="del">
          <ac:chgData name="许 荣仁" userId="a51c77e00fced653" providerId="LiveId" clId="{3DFD6B25-5CDF-48D7-B23C-2D6D99F66615}" dt="2022-06-21T04:22:17.315" v="1030" actId="478"/>
          <ac:picMkLst>
            <pc:docMk/>
            <pc:sldMk cId="3447492455" sldId="288"/>
            <ac:picMk id="6" creationId="{73777955-B0E3-4D56-AA1D-9B93411BE330}"/>
          </ac:picMkLst>
        </pc:picChg>
        <pc:picChg chg="add mod">
          <ac:chgData name="许 荣仁" userId="a51c77e00fced653" providerId="LiveId" clId="{3DFD6B25-5CDF-48D7-B23C-2D6D99F66615}" dt="2022-06-21T04:25:42.769" v="1068" actId="1038"/>
          <ac:picMkLst>
            <pc:docMk/>
            <pc:sldMk cId="3447492455" sldId="288"/>
            <ac:picMk id="7" creationId="{A75B6416-DA4F-4A85-B9C8-FE04D97D2D25}"/>
          </ac:picMkLst>
        </pc:picChg>
        <pc:picChg chg="add del mod">
          <ac:chgData name="许 荣仁" userId="a51c77e00fced653" providerId="LiveId" clId="{3DFD6B25-5CDF-48D7-B23C-2D6D99F66615}" dt="2022-06-21T04:24:59.300" v="1035" actId="478"/>
          <ac:picMkLst>
            <pc:docMk/>
            <pc:sldMk cId="3447492455" sldId="288"/>
            <ac:picMk id="9" creationId="{54131910-F876-4D32-843C-C72900D5FDB4}"/>
          </ac:picMkLst>
        </pc:picChg>
        <pc:picChg chg="add mod">
          <ac:chgData name="许 荣仁" userId="a51c77e00fced653" providerId="LiveId" clId="{3DFD6B25-5CDF-48D7-B23C-2D6D99F66615}" dt="2022-06-21T04:25:42.769" v="1068" actId="1038"/>
          <ac:picMkLst>
            <pc:docMk/>
            <pc:sldMk cId="3447492455" sldId="288"/>
            <ac:picMk id="11" creationId="{A3DFF996-061F-4D1B-873F-63651416E302}"/>
          </ac:picMkLst>
        </pc:picChg>
        <pc:picChg chg="del">
          <ac:chgData name="许 荣仁" userId="a51c77e00fced653" providerId="LiveId" clId="{3DFD6B25-5CDF-48D7-B23C-2D6D99F66615}" dt="2022-06-21T04:21:52.628" v="1028" actId="478"/>
          <ac:picMkLst>
            <pc:docMk/>
            <pc:sldMk cId="3447492455" sldId="288"/>
            <ac:picMk id="15" creationId="{E0D1332F-A2F2-49AB-B799-DF203B1839F4}"/>
          </ac:picMkLst>
        </pc:picChg>
      </pc:sldChg>
      <pc:sldChg chg="delSp modSp add mod">
        <pc:chgData name="许 荣仁" userId="a51c77e00fced653" providerId="LiveId" clId="{3DFD6B25-5CDF-48D7-B23C-2D6D99F66615}" dt="2022-06-21T04:34:04.295" v="1112" actId="20577"/>
        <pc:sldMkLst>
          <pc:docMk/>
          <pc:sldMk cId="519896990" sldId="289"/>
        </pc:sldMkLst>
        <pc:spChg chg="mod">
          <ac:chgData name="许 荣仁" userId="a51c77e00fced653" providerId="LiveId" clId="{3DFD6B25-5CDF-48D7-B23C-2D6D99F66615}" dt="2022-06-21T04:34:04.295" v="1112" actId="20577"/>
          <ac:spMkLst>
            <pc:docMk/>
            <pc:sldMk cId="519896990" sldId="289"/>
            <ac:spMk id="2" creationId="{00000000-0000-0000-0000-000000000000}"/>
          </ac:spMkLst>
        </pc:spChg>
        <pc:spChg chg="del">
          <ac:chgData name="许 荣仁" userId="a51c77e00fced653" providerId="LiveId" clId="{3DFD6B25-5CDF-48D7-B23C-2D6D99F66615}" dt="2022-06-21T04:26:53.492" v="1103" actId="478"/>
          <ac:spMkLst>
            <pc:docMk/>
            <pc:sldMk cId="519896990" sldId="289"/>
            <ac:spMk id="3" creationId="{00000000-0000-0000-0000-000000000000}"/>
          </ac:spMkLst>
        </pc:spChg>
      </pc:sldChg>
      <pc:sldChg chg="addSp delSp modSp add mod">
        <pc:chgData name="许 荣仁" userId="a51c77e00fced653" providerId="LiveId" clId="{3DFD6B25-5CDF-48D7-B23C-2D6D99F66615}" dt="2022-06-21T05:48:00.465" v="1424" actId="20577"/>
        <pc:sldMkLst>
          <pc:docMk/>
          <pc:sldMk cId="1989494378" sldId="290"/>
        </pc:sldMkLst>
        <pc:spChg chg="mod">
          <ac:chgData name="许 荣仁" userId="a51c77e00fced653" providerId="LiveId" clId="{3DFD6B25-5CDF-48D7-B23C-2D6D99F66615}" dt="2022-06-21T05:48:00.465" v="1424" actId="20577"/>
          <ac:spMkLst>
            <pc:docMk/>
            <pc:sldMk cId="1989494378" sldId="290"/>
            <ac:spMk id="3" creationId="{00000000-0000-0000-0000-000000000000}"/>
          </ac:spMkLst>
        </pc:spChg>
        <pc:spChg chg="del">
          <ac:chgData name="许 荣仁" userId="a51c77e00fced653" providerId="LiveId" clId="{3DFD6B25-5CDF-48D7-B23C-2D6D99F66615}" dt="2022-06-21T05:27:40.219" v="1207" actId="478"/>
          <ac:spMkLst>
            <pc:docMk/>
            <pc:sldMk cId="1989494378" sldId="290"/>
            <ac:spMk id="5" creationId="{BCAFE6BC-2BA1-4593-AFAF-B60E23C50F58}"/>
          </ac:spMkLst>
        </pc:spChg>
        <pc:spChg chg="del">
          <ac:chgData name="许 荣仁" userId="a51c77e00fced653" providerId="LiveId" clId="{3DFD6B25-5CDF-48D7-B23C-2D6D99F66615}" dt="2022-06-21T05:27:44.859" v="1210" actId="478"/>
          <ac:spMkLst>
            <pc:docMk/>
            <pc:sldMk cId="1989494378" sldId="290"/>
            <ac:spMk id="6" creationId="{964A74EB-1AC7-478F-8398-933544E6BE28}"/>
          </ac:spMkLst>
        </pc:spChg>
        <pc:spChg chg="del">
          <ac:chgData name="许 荣仁" userId="a51c77e00fced653" providerId="LiveId" clId="{3DFD6B25-5CDF-48D7-B23C-2D6D99F66615}" dt="2022-06-21T05:27:41.906" v="1208" actId="478"/>
          <ac:spMkLst>
            <pc:docMk/>
            <pc:sldMk cId="1989494378" sldId="290"/>
            <ac:spMk id="7" creationId="{4893B30C-9BC4-42B8-B563-2DF102CF4AFC}"/>
          </ac:spMkLst>
        </pc:spChg>
        <pc:spChg chg="del">
          <ac:chgData name="许 荣仁" userId="a51c77e00fced653" providerId="LiveId" clId="{3DFD6B25-5CDF-48D7-B23C-2D6D99F66615}" dt="2022-06-21T05:27:43.219" v="1209" actId="478"/>
          <ac:spMkLst>
            <pc:docMk/>
            <pc:sldMk cId="1989494378" sldId="290"/>
            <ac:spMk id="8" creationId="{3EA9679A-45CA-4D8F-AE9C-A442AE903806}"/>
          </ac:spMkLst>
        </pc:spChg>
        <pc:spChg chg="del">
          <ac:chgData name="许 荣仁" userId="a51c77e00fced653" providerId="LiveId" clId="{3DFD6B25-5CDF-48D7-B23C-2D6D99F66615}" dt="2022-06-21T05:28:41.524" v="1245" actId="478"/>
          <ac:spMkLst>
            <pc:docMk/>
            <pc:sldMk cId="1989494378" sldId="290"/>
            <ac:spMk id="9" creationId="{C7A2DA79-6019-4A3A-8B40-0A919D796B0A}"/>
          </ac:spMkLst>
        </pc:spChg>
        <pc:picChg chg="add del mod">
          <ac:chgData name="许 荣仁" userId="a51c77e00fced653" providerId="LiveId" clId="{3DFD6B25-5CDF-48D7-B23C-2D6D99F66615}" dt="2022-06-21T05:43:31.564" v="1333" actId="478"/>
          <ac:picMkLst>
            <pc:docMk/>
            <pc:sldMk cId="1989494378" sldId="290"/>
            <ac:picMk id="11" creationId="{386CB244-E173-42C8-B241-02D5C8661275}"/>
          </ac:picMkLst>
        </pc:picChg>
        <pc:picChg chg="add mod">
          <ac:chgData name="许 荣仁" userId="a51c77e00fced653" providerId="LiveId" clId="{3DFD6B25-5CDF-48D7-B23C-2D6D99F66615}" dt="2022-06-21T05:43:44.470" v="1337" actId="14100"/>
          <ac:picMkLst>
            <pc:docMk/>
            <pc:sldMk cId="1989494378" sldId="290"/>
            <ac:picMk id="13" creationId="{A62839BA-8F21-47FB-BDD8-04213BDC4605}"/>
          </ac:picMkLst>
        </pc:picChg>
      </pc:sldChg>
      <pc:sldChg chg="modSp add mod">
        <pc:chgData name="许 荣仁" userId="a51c77e00fced653" providerId="LiveId" clId="{3DFD6B25-5CDF-48D7-B23C-2D6D99F66615}" dt="2022-06-21T07:13:09.598" v="1506" actId="20577"/>
        <pc:sldMkLst>
          <pc:docMk/>
          <pc:sldMk cId="2824011865" sldId="291"/>
        </pc:sldMkLst>
        <pc:spChg chg="mod">
          <ac:chgData name="许 荣仁" userId="a51c77e00fced653" providerId="LiveId" clId="{3DFD6B25-5CDF-48D7-B23C-2D6D99F66615}" dt="2022-06-21T06:52:06.084" v="1503" actId="20577"/>
          <ac:spMkLst>
            <pc:docMk/>
            <pc:sldMk cId="2824011865" sldId="291"/>
            <ac:spMk id="2" creationId="{00000000-0000-0000-0000-000000000000}"/>
          </ac:spMkLst>
        </pc:spChg>
        <pc:spChg chg="mod">
          <ac:chgData name="许 荣仁" userId="a51c77e00fced653" providerId="LiveId" clId="{3DFD6B25-5CDF-48D7-B23C-2D6D99F66615}" dt="2022-06-21T07:13:09.598" v="1506" actId="20577"/>
          <ac:spMkLst>
            <pc:docMk/>
            <pc:sldMk cId="2824011865" sldId="29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2023/4/28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45</a:t>
            </a:r>
            <a:r>
              <a:rPr lang="zh-CN" altLang="en-US"/>
              <a:t>组：</a:t>
            </a:r>
            <a:r>
              <a:rPr lang="en-US" altLang="zh-CN"/>
              <a:t>191</a:t>
            </a:r>
            <a:r>
              <a:rPr lang="zh-CN" altLang="en-US"/>
              <a:t>个特有分子</a:t>
            </a:r>
            <a:endParaRPr lang="en-US" altLang="zh-CN"/>
          </a:p>
          <a:p>
            <a:r>
              <a:rPr lang="en-US" altLang="zh-CN"/>
              <a:t>178</a:t>
            </a:r>
            <a:r>
              <a:rPr lang="zh-CN" altLang="en-US"/>
              <a:t>组：</a:t>
            </a:r>
            <a:r>
              <a:rPr lang="en-US" altLang="zh-CN"/>
              <a:t>87</a:t>
            </a:r>
            <a:r>
              <a:rPr lang="zh-CN" altLang="en-US"/>
              <a:t>个特有分子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508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脂蛋白网络研究进展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/>
              <a:t>178</a:t>
            </a:r>
            <a:r>
              <a:rPr lang="zh-CN" altLang="en-US"/>
              <a:t>与</a:t>
            </a:r>
            <a:r>
              <a:rPr lang="en-US" altLang="zh-CN"/>
              <a:t>45</a:t>
            </a:r>
            <a:r>
              <a:rPr lang="zh-CN" altLang="en-US"/>
              <a:t>两组样本处理</a:t>
            </a:r>
            <a:endParaRPr lang="en-US" altLang="zh-CN"/>
          </a:p>
          <a:p>
            <a:r>
              <a:rPr lang="zh-CN" altLang="en-US"/>
              <a:t>不同特征组合预测</a:t>
            </a:r>
            <a:endParaRPr lang="en-US" altLang="zh-CN"/>
          </a:p>
          <a:p>
            <a:r>
              <a:rPr lang="zh-CN" altLang="en-US"/>
              <a:t>下一步计划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178</a:t>
            </a:r>
            <a:r>
              <a:rPr lang="zh-CN" altLang="en-US"/>
              <a:t>与</a:t>
            </a:r>
            <a:r>
              <a:rPr lang="en-US" altLang="zh-CN"/>
              <a:t>45</a:t>
            </a:r>
            <a:r>
              <a:rPr lang="zh-CN" altLang="en-US"/>
              <a:t>两组样本处理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0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178</a:t>
            </a:r>
            <a:r>
              <a:rPr lang="zh-CN" altLang="en-US"/>
              <a:t>与</a:t>
            </a:r>
            <a:r>
              <a:rPr lang="en-US" altLang="zh-CN"/>
              <a:t>45</a:t>
            </a:r>
            <a:r>
              <a:rPr lang="zh-CN" altLang="en-US"/>
              <a:t>两组样本处理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178</a:t>
            </a:r>
            <a:r>
              <a:rPr lang="zh-CN" altLang="en-US"/>
              <a:t>组：</a:t>
            </a:r>
            <a:r>
              <a:rPr lang="en-US" altLang="zh-CN"/>
              <a:t>105</a:t>
            </a:r>
            <a:r>
              <a:rPr lang="zh-CN" altLang="en-US"/>
              <a:t>蛋白质</a:t>
            </a:r>
            <a:r>
              <a:rPr lang="en-US" altLang="zh-CN"/>
              <a:t>+135</a:t>
            </a:r>
            <a:r>
              <a:rPr lang="zh-CN" altLang="en-US"/>
              <a:t>脂质，</a:t>
            </a:r>
            <a:r>
              <a:rPr lang="en-US" altLang="zh-CN"/>
              <a:t>19635</a:t>
            </a:r>
            <a:r>
              <a:rPr lang="zh-CN" altLang="en-US"/>
              <a:t>相关系数</a:t>
            </a:r>
            <a:endParaRPr lang="en-US" altLang="zh-CN"/>
          </a:p>
          <a:p>
            <a:r>
              <a:rPr lang="en-US" altLang="zh-CN"/>
              <a:t>45</a:t>
            </a:r>
            <a:r>
              <a:rPr lang="zh-CN" altLang="en-US"/>
              <a:t>样本组：</a:t>
            </a:r>
            <a:r>
              <a:rPr lang="en-US" altLang="zh-CN"/>
              <a:t>109</a:t>
            </a:r>
            <a:r>
              <a:rPr lang="zh-CN" altLang="en-US"/>
              <a:t>蛋白质</a:t>
            </a:r>
            <a:r>
              <a:rPr lang="en-US" altLang="zh-CN"/>
              <a:t>+191</a:t>
            </a:r>
            <a:r>
              <a:rPr lang="zh-CN" altLang="en-US"/>
              <a:t>脂质，</a:t>
            </a:r>
            <a:r>
              <a:rPr lang="en-US" altLang="zh-CN"/>
              <a:t>26705</a:t>
            </a:r>
            <a:r>
              <a:rPr lang="zh-CN" altLang="en-US"/>
              <a:t>相关系数</a:t>
            </a:r>
            <a:endParaRPr lang="en-US" altLang="zh-CN"/>
          </a:p>
          <a:p>
            <a:r>
              <a:rPr lang="zh-CN" altLang="en-US"/>
              <a:t>找到两组部分分子的写法差异：</a:t>
            </a:r>
            <a:endParaRPr lang="en-US" altLang="zh-CN"/>
          </a:p>
          <a:p>
            <a:pPr lvl="1"/>
            <a:r>
              <a:rPr lang="en-US" altLang="zh-CN"/>
              <a:t>TG-TAG,  DG-DAG,  MG-MAG</a:t>
            </a:r>
          </a:p>
          <a:p>
            <a:pPr lvl="1"/>
            <a:r>
              <a:rPr lang="en-US" altLang="zh-CN"/>
              <a:t>_pos,  _neg</a:t>
            </a:r>
          </a:p>
          <a:p>
            <a:r>
              <a:rPr lang="en-US" altLang="zh-CN"/>
              <a:t>6823</a:t>
            </a:r>
            <a:r>
              <a:rPr lang="zh-CN" altLang="en-US"/>
              <a:t>个在两组中都存在的相关系数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46FA5B7-CA18-4786-8919-1BAC93FE302F}"/>
              </a:ext>
            </a:extLst>
          </p:cNvPr>
          <p:cNvSpPr/>
          <p:nvPr/>
        </p:nvSpPr>
        <p:spPr>
          <a:xfrm>
            <a:off x="6652469" y="3523376"/>
            <a:ext cx="2990675" cy="2239860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D9EA888-22CD-4033-A3BF-F81216208131}"/>
              </a:ext>
            </a:extLst>
          </p:cNvPr>
          <p:cNvSpPr/>
          <p:nvPr/>
        </p:nvSpPr>
        <p:spPr>
          <a:xfrm>
            <a:off x="7856289" y="3523376"/>
            <a:ext cx="2990675" cy="2239860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CE5517-1749-4D50-B8C5-EAC262F69EB5}"/>
              </a:ext>
            </a:extLst>
          </p:cNvPr>
          <p:cNvSpPr txBox="1"/>
          <p:nvPr/>
        </p:nvSpPr>
        <p:spPr>
          <a:xfrm>
            <a:off x="8435355" y="4458640"/>
            <a:ext cx="97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6823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552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178</a:t>
            </a:r>
            <a:r>
              <a:rPr lang="zh-CN" altLang="en-US"/>
              <a:t>与</a:t>
            </a:r>
            <a:r>
              <a:rPr lang="en-US" altLang="zh-CN"/>
              <a:t>45</a:t>
            </a:r>
            <a:r>
              <a:rPr lang="zh-CN" altLang="en-US"/>
              <a:t>两组样本处理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计算相关系数在</a:t>
            </a:r>
            <a:r>
              <a:rPr lang="en-US" altLang="zh-CN"/>
              <a:t>ACS</a:t>
            </a:r>
            <a:r>
              <a:rPr lang="zh-CN" altLang="en-US"/>
              <a:t>组和</a:t>
            </a:r>
            <a:r>
              <a:rPr lang="en-US" altLang="zh-CN"/>
              <a:t>NOR</a:t>
            </a:r>
            <a:r>
              <a:rPr lang="zh-CN" altLang="en-US"/>
              <a:t>组的</a:t>
            </a:r>
            <a:r>
              <a:rPr lang="en-US" altLang="zh-CN"/>
              <a:t>p</a:t>
            </a:r>
            <a:r>
              <a:rPr lang="zh-CN" altLang="en-US"/>
              <a:t>值</a:t>
            </a:r>
            <a:endParaRPr lang="en-US" altLang="zh-CN"/>
          </a:p>
          <a:p>
            <a:r>
              <a:rPr lang="zh-CN" altLang="en-US"/>
              <a:t>计算相关系数均值和方差</a:t>
            </a:r>
            <a:endParaRPr lang="en-US" altLang="zh-CN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777955-B0E3-4D56-AA1D-9B93411BE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385" y="2203461"/>
            <a:ext cx="5406116" cy="402059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0D1332F-A2F2-49AB-B799-DF203B183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91" y="2203461"/>
            <a:ext cx="5264039" cy="402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4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178</a:t>
            </a:r>
            <a:r>
              <a:rPr lang="zh-CN" altLang="en-US"/>
              <a:t>与</a:t>
            </a:r>
            <a:r>
              <a:rPr lang="en-US" altLang="zh-CN"/>
              <a:t>45</a:t>
            </a:r>
            <a:r>
              <a:rPr lang="zh-CN" altLang="en-US"/>
              <a:t>两组样本处理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75B6416-DA4F-4A85-B9C8-FE04D97D2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4" y="1515261"/>
            <a:ext cx="5407787" cy="421904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3DFF996-061F-4D1B-873F-63651416E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394" y="1515261"/>
            <a:ext cx="5228571" cy="4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92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不同特征组合预测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220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全部共有特征预测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KNN</a:t>
            </a:r>
            <a:r>
              <a:rPr lang="zh-CN" altLang="en-US"/>
              <a:t>方法</a:t>
            </a:r>
            <a:endParaRPr lang="en-US" altLang="zh-CN"/>
          </a:p>
          <a:p>
            <a:r>
              <a:rPr lang="en-US" altLang="zh-CN"/>
              <a:t>15</a:t>
            </a:r>
            <a:r>
              <a:rPr lang="zh-CN" altLang="en-US"/>
              <a:t>个</a:t>
            </a:r>
            <a:r>
              <a:rPr lang="en-US" altLang="zh-CN"/>
              <a:t>1M</a:t>
            </a:r>
            <a:r>
              <a:rPr lang="zh-CN" altLang="en-US"/>
              <a:t>预测出</a:t>
            </a:r>
            <a:r>
              <a:rPr lang="en-US" altLang="zh-CN"/>
              <a:t>13</a:t>
            </a:r>
            <a:r>
              <a:rPr lang="zh-CN" altLang="en-US"/>
              <a:t>健康</a:t>
            </a:r>
            <a:r>
              <a:rPr lang="en-US" altLang="zh-CN"/>
              <a:t>+2</a:t>
            </a:r>
            <a:r>
              <a:rPr lang="zh-CN" altLang="en-US"/>
              <a:t>病人</a:t>
            </a:r>
            <a:endParaRPr lang="en-US" altLang="zh-CN"/>
          </a:p>
          <a:p>
            <a:r>
              <a:rPr lang="en-US" altLang="zh-CN"/>
              <a:t>178</a:t>
            </a:r>
            <a:r>
              <a:rPr lang="zh-CN" altLang="en-US"/>
              <a:t>个病人预测出</a:t>
            </a:r>
            <a:r>
              <a:rPr lang="en-US" altLang="zh-CN"/>
              <a:t>161</a:t>
            </a:r>
            <a:r>
              <a:rPr lang="zh-CN" altLang="en-US"/>
              <a:t>健康</a:t>
            </a:r>
            <a:r>
              <a:rPr lang="en-US" altLang="zh-CN"/>
              <a:t>+17</a:t>
            </a:r>
            <a:r>
              <a:rPr lang="zh-CN" altLang="en-US"/>
              <a:t>病人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273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方差、均值的不同组合预测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4743635" cy="4698999"/>
          </a:xfrm>
        </p:spPr>
        <p:txBody>
          <a:bodyPr/>
          <a:lstStyle/>
          <a:p>
            <a:r>
              <a:rPr lang="zh-CN" altLang="en-US"/>
              <a:t>特征选择：</a:t>
            </a:r>
            <a:endParaRPr lang="en-US" altLang="zh-CN"/>
          </a:p>
          <a:p>
            <a:r>
              <a:rPr lang="en-US" altLang="zh-CN"/>
              <a:t>NOR</a:t>
            </a:r>
            <a:r>
              <a:rPr lang="zh-CN" altLang="en-US"/>
              <a:t>方差</a:t>
            </a:r>
            <a:r>
              <a:rPr lang="en-US" altLang="zh-CN"/>
              <a:t>0-&gt;0.3</a:t>
            </a:r>
          </a:p>
          <a:p>
            <a:r>
              <a:rPr lang="en-US" altLang="zh-CN"/>
              <a:t>ACS </a:t>
            </a:r>
            <a:r>
              <a:rPr lang="zh-CN" altLang="en-US"/>
              <a:t>方差</a:t>
            </a:r>
            <a:r>
              <a:rPr lang="en-US" altLang="zh-CN"/>
              <a:t>0-&gt;0.426</a:t>
            </a:r>
          </a:p>
          <a:p>
            <a:r>
              <a:rPr lang="en-US" altLang="zh-CN"/>
              <a:t>NOR</a:t>
            </a:r>
            <a:r>
              <a:rPr lang="zh-CN" altLang="en-US"/>
              <a:t>均值</a:t>
            </a:r>
            <a:r>
              <a:rPr lang="en-US" altLang="zh-CN"/>
              <a:t>0-&gt;1</a:t>
            </a:r>
          </a:p>
          <a:p>
            <a:r>
              <a:rPr lang="en-US" altLang="zh-CN"/>
              <a:t>ACS </a:t>
            </a:r>
            <a:r>
              <a:rPr lang="zh-CN" altLang="en-US"/>
              <a:t>均值</a:t>
            </a:r>
            <a:r>
              <a:rPr lang="en-US" altLang="zh-CN"/>
              <a:t>0-&gt;1</a:t>
            </a:r>
          </a:p>
          <a:p>
            <a:r>
              <a:rPr lang="en-US" altLang="zh-CN"/>
              <a:t>p&lt;0.05</a:t>
            </a:r>
          </a:p>
          <a:p>
            <a:endParaRPr lang="en-US" altLang="zh-CN"/>
          </a:p>
          <a:p>
            <a:r>
              <a:rPr lang="zh-CN" altLang="en-US"/>
              <a:t>用</a:t>
            </a:r>
            <a:r>
              <a:rPr lang="en-US" altLang="zh-CN"/>
              <a:t>KNN</a:t>
            </a:r>
            <a:r>
              <a:rPr lang="zh-CN" altLang="en-US"/>
              <a:t>分别预测</a:t>
            </a:r>
            <a:r>
              <a:rPr lang="en-US" altLang="zh-CN"/>
              <a:t>1M</a:t>
            </a:r>
            <a:r>
              <a:rPr lang="zh-CN" altLang="en-US"/>
              <a:t>和</a:t>
            </a:r>
            <a:r>
              <a:rPr lang="en-US" altLang="zh-CN"/>
              <a:t>178</a:t>
            </a:r>
          </a:p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右大括号 4">
            <a:extLst>
              <a:ext uri="{FF2B5EF4-FFF2-40B4-BE49-F238E27FC236}">
                <a16:creationId xmlns:a16="http://schemas.microsoft.com/office/drawing/2014/main" id="{BCAFE6BC-2BA1-4593-AFAF-B60E23C50F58}"/>
              </a:ext>
            </a:extLst>
          </p:cNvPr>
          <p:cNvSpPr/>
          <p:nvPr/>
        </p:nvSpPr>
        <p:spPr>
          <a:xfrm>
            <a:off x="3675355" y="1855433"/>
            <a:ext cx="399495" cy="77235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4A74EB-1AC7-478F-8398-933544E6BE28}"/>
              </a:ext>
            </a:extLst>
          </p:cNvPr>
          <p:cNvSpPr txBox="1"/>
          <p:nvPr/>
        </p:nvSpPr>
        <p:spPr>
          <a:xfrm>
            <a:off x="4074850" y="2056945"/>
            <a:ext cx="127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step = 0.01</a:t>
            </a:r>
            <a:endParaRPr lang="zh-CN" altLang="en-US"/>
          </a:p>
        </p:txBody>
      </p:sp>
      <p:sp>
        <p:nvSpPr>
          <p:cNvPr id="7" name="右大括号 6">
            <a:extLst>
              <a:ext uri="{FF2B5EF4-FFF2-40B4-BE49-F238E27FC236}">
                <a16:creationId xmlns:a16="http://schemas.microsoft.com/office/drawing/2014/main" id="{4893B30C-9BC4-42B8-B563-2DF102CF4AFC}"/>
              </a:ext>
            </a:extLst>
          </p:cNvPr>
          <p:cNvSpPr/>
          <p:nvPr/>
        </p:nvSpPr>
        <p:spPr>
          <a:xfrm>
            <a:off x="3675355" y="2869377"/>
            <a:ext cx="399495" cy="77235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EA9679A-45CA-4D8F-AE9C-A442AE903806}"/>
              </a:ext>
            </a:extLst>
          </p:cNvPr>
          <p:cNvSpPr txBox="1"/>
          <p:nvPr/>
        </p:nvSpPr>
        <p:spPr>
          <a:xfrm>
            <a:off x="4074850" y="3070889"/>
            <a:ext cx="127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step = 0.05</a:t>
            </a:r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7A2DA79-6019-4A3A-8B40-0A919D796B0A}"/>
              </a:ext>
            </a:extLst>
          </p:cNvPr>
          <p:cNvSpPr txBox="1"/>
          <p:nvPr/>
        </p:nvSpPr>
        <p:spPr>
          <a:xfrm>
            <a:off x="6178858" y="1855433"/>
            <a:ext cx="4743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ACS </a:t>
            </a:r>
            <a:r>
              <a:rPr lang="zh-CN" altLang="en-US" sz="2400"/>
              <a:t>方差   </a:t>
            </a:r>
            <a:r>
              <a:rPr lang="en-US" altLang="zh-CN" sz="2400"/>
              <a:t>&gt;</a:t>
            </a:r>
          </a:p>
          <a:p>
            <a:r>
              <a:rPr lang="en-US" altLang="zh-CN" sz="2400"/>
              <a:t>NOR</a:t>
            </a:r>
            <a:r>
              <a:rPr lang="zh-CN" altLang="en-US" sz="2400"/>
              <a:t>方差  </a:t>
            </a:r>
            <a:r>
              <a:rPr lang="en-US" altLang="zh-CN" sz="2400"/>
              <a:t>&lt;</a:t>
            </a:r>
          </a:p>
          <a:p>
            <a:r>
              <a:rPr lang="zh-CN" altLang="en-US" sz="2400"/>
              <a:t>均值           </a:t>
            </a:r>
            <a:r>
              <a:rPr lang="en-US" altLang="zh-CN" sz="2400"/>
              <a:t>&gt;</a:t>
            </a: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514643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方差、均值的不同组合预测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09599" y="1227667"/>
                <a:ext cx="4743635" cy="4698999"/>
              </a:xfrm>
            </p:spPr>
            <p:txBody>
              <a:bodyPr/>
              <a:lstStyle/>
              <a:p>
                <a:r>
                  <a:rPr lang="zh-CN" altLang="en-US"/>
                  <a:t>结果</a:t>
                </a:r>
                <a:endParaRPr lang="en-US" altLang="zh-CN"/>
              </a:p>
              <a:p>
                <a:r>
                  <a:rPr lang="zh-CN" altLang="en-US"/>
                  <a:t>有</a:t>
                </a:r>
                <a:r>
                  <a:rPr lang="en-US" altLang="zh-CN"/>
                  <a:t>730</a:t>
                </a:r>
                <a:r>
                  <a:rPr lang="zh-CN" altLang="en-US"/>
                  <a:t>种组合</a:t>
                </a:r>
                <a:endParaRPr lang="en-US" altLang="zh-CN"/>
              </a:p>
              <a:p>
                <a:pPr lvl="1"/>
                <a:r>
                  <a:rPr lang="en-US" altLang="zh-CN"/>
                  <a:t>1M</a:t>
                </a:r>
                <a:r>
                  <a:rPr lang="zh-CN" altLang="en-US"/>
                  <a:t>健康个数  </a:t>
                </a:r>
                <a:r>
                  <a:rPr lang="en-US" altLang="zh-CN"/>
                  <a:t>&gt;=  12</a:t>
                </a:r>
              </a:p>
              <a:p>
                <a:pPr lvl="1"/>
                <a:r>
                  <a:rPr lang="en-US" altLang="zh-CN"/>
                  <a:t>178 ACS</a:t>
                </a:r>
                <a:r>
                  <a:rPr lang="zh-CN" altLang="en-US"/>
                  <a:t>个数  </a:t>
                </a:r>
                <a:r>
                  <a:rPr lang="en-US" altLang="zh-CN"/>
                  <a:t>&gt;=  150</a:t>
                </a:r>
              </a:p>
              <a:p>
                <a:pPr lvl="1"/>
                <a:endParaRPr lang="en-US" altLang="zh-CN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altLang="zh-CN" b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=165</m:t>
                    </m:r>
                  </m:oMath>
                </a14:m>
                <a:endParaRPr lang="en-US" altLang="zh-CN" b="0" i="1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𝑚𝑒𝑎𝑛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=51</m:t>
                    </m:r>
                  </m:oMath>
                </a14:m>
                <a:endParaRPr lang="en-US" altLang="zh-CN" b="0" i="1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𝑚𝑖𝑑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227667"/>
                <a:ext cx="4743635" cy="4698999"/>
              </a:xfrm>
              <a:blipFill>
                <a:blip r:embed="rId2"/>
                <a:stretch>
                  <a:fillRect l="-2314" t="-23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62839BA-8F21-47FB-BDD8-04213BDC4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740" y="1079500"/>
            <a:ext cx="6314250" cy="487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94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分析多种组合共有的部分</a:t>
            </a:r>
            <a:endParaRPr lang="en-US" altLang="zh-CN"/>
          </a:p>
          <a:p>
            <a:r>
              <a:rPr lang="zh-CN" altLang="en-US"/>
              <a:t>疾病严重程度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主题​​</vt:lpstr>
      <vt:lpstr>脂蛋白网络研究进展</vt:lpstr>
      <vt:lpstr>主要议程</vt:lpstr>
      <vt:lpstr>178与45两组样本处理</vt:lpstr>
      <vt:lpstr>178与45两组样本处理</vt:lpstr>
      <vt:lpstr>178与45两组样本处理</vt:lpstr>
      <vt:lpstr>178与45两组样本处理</vt:lpstr>
      <vt:lpstr>不同特征组合预测</vt:lpstr>
      <vt:lpstr>全部共有特征预测</vt:lpstr>
      <vt:lpstr>方差、均值的不同组合预测</vt:lpstr>
      <vt:lpstr>方差、均值的不同组合预测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2023-04-29T01:29:27Z</dcterms:modified>
</cp:coreProperties>
</file>