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4" r:id="rId3"/>
    <p:sldId id="276" r:id="rId4"/>
    <p:sldId id="285" r:id="rId5"/>
    <p:sldId id="286" r:id="rId6"/>
    <p:sldId id="277" r:id="rId7"/>
    <p:sldId id="278" r:id="rId8"/>
    <p:sldId id="287" r:id="rId9"/>
    <p:sldId id="292" r:id="rId10"/>
    <p:sldId id="293" r:id="rId11"/>
    <p:sldId id="294" r:id="rId12"/>
    <p:sldId id="296" r:id="rId13"/>
    <p:sldId id="297" r:id="rId14"/>
    <p:sldId id="289" r:id="rId15"/>
    <p:sldId id="291" r:id="rId16"/>
    <p:sldId id="280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CD8336-A08F-44EA-9CEB-356AF4A08D78}" v="17" dt="2022-07-04T14:05:04.1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685" autoAdjust="0"/>
    <p:restoredTop sz="94680" autoAdjust="0"/>
  </p:normalViewPr>
  <p:slideViewPr>
    <p:cSldViewPr snapToGrid="0">
      <p:cViewPr varScale="1">
        <p:scale>
          <a:sx n="124" d="100"/>
          <a:sy n="124" d="100"/>
        </p:scale>
        <p:origin x="874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00CD8336-A08F-44EA-9CEB-356AF4A08D78}"/>
    <pc:docChg chg="undo redo custSel addSld delSld modSld">
      <pc:chgData name="许 荣仁" userId="a51c77e00fced653" providerId="LiveId" clId="{00CD8336-A08F-44EA-9CEB-356AF4A08D78}" dt="2022-07-04T14:05:04.181" v="1219"/>
      <pc:docMkLst>
        <pc:docMk/>
      </pc:docMkLst>
      <pc:sldChg chg="modSp mod">
        <pc:chgData name="许 荣仁" userId="a51c77e00fced653" providerId="LiveId" clId="{00CD8336-A08F-44EA-9CEB-356AF4A08D78}" dt="2022-06-30T06:47:37.781" v="25" actId="20577"/>
        <pc:sldMkLst>
          <pc:docMk/>
          <pc:sldMk cId="1946406922" sldId="256"/>
        </pc:sldMkLst>
        <pc:spChg chg="mod">
          <ac:chgData name="许 荣仁" userId="a51c77e00fced653" providerId="LiveId" clId="{00CD8336-A08F-44EA-9CEB-356AF4A08D78}" dt="2022-06-30T06:47:32.356" v="18" actId="20577"/>
          <ac:spMkLst>
            <pc:docMk/>
            <pc:sldMk cId="1946406922" sldId="256"/>
            <ac:spMk id="4" creationId="{00000000-0000-0000-0000-000000000000}"/>
          </ac:spMkLst>
        </pc:spChg>
        <pc:spChg chg="mod">
          <ac:chgData name="许 荣仁" userId="a51c77e00fced653" providerId="LiveId" clId="{00CD8336-A08F-44EA-9CEB-356AF4A08D78}" dt="2022-06-30T06:47:37.781" v="25" actId="20577"/>
          <ac:spMkLst>
            <pc:docMk/>
            <pc:sldMk cId="1946406922" sldId="256"/>
            <ac:spMk id="5" creationId="{00000000-0000-0000-0000-000000000000}"/>
          </ac:spMkLst>
        </pc:spChg>
      </pc:sldChg>
      <pc:sldChg chg="addSp delSp modSp mod">
        <pc:chgData name="许 荣仁" userId="a51c77e00fced653" providerId="LiveId" clId="{00CD8336-A08F-44EA-9CEB-356AF4A08D78}" dt="2022-06-30T14:36:30.707" v="353" actId="20577"/>
        <pc:sldMkLst>
          <pc:docMk/>
          <pc:sldMk cId="262904033" sldId="276"/>
        </pc:sldMkLst>
        <pc:spChg chg="mod">
          <ac:chgData name="许 荣仁" userId="a51c77e00fced653" providerId="LiveId" clId="{00CD8336-A08F-44EA-9CEB-356AF4A08D78}" dt="2022-06-30T14:36:30.707" v="353" actId="20577"/>
          <ac:spMkLst>
            <pc:docMk/>
            <pc:sldMk cId="262904033" sldId="276"/>
            <ac:spMk id="2" creationId="{00000000-0000-0000-0000-000000000000}"/>
          </ac:spMkLst>
        </pc:spChg>
        <pc:spChg chg="del">
          <ac:chgData name="许 荣仁" userId="a51c77e00fced653" providerId="LiveId" clId="{00CD8336-A08F-44EA-9CEB-356AF4A08D78}" dt="2022-06-30T11:31:03.727" v="26" actId="478"/>
          <ac:spMkLst>
            <pc:docMk/>
            <pc:sldMk cId="262904033" sldId="276"/>
            <ac:spMk id="3" creationId="{00000000-0000-0000-0000-000000000000}"/>
          </ac:spMkLst>
        </pc:spChg>
        <pc:spChg chg="add del mod">
          <ac:chgData name="许 荣仁" userId="a51c77e00fced653" providerId="LiveId" clId="{00CD8336-A08F-44EA-9CEB-356AF4A08D78}" dt="2022-06-30T11:31:09.980" v="27" actId="478"/>
          <ac:spMkLst>
            <pc:docMk/>
            <pc:sldMk cId="262904033" sldId="276"/>
            <ac:spMk id="5" creationId="{2DF651C3-F0C0-4B2B-A21D-D54A34BE8938}"/>
          </ac:spMkLst>
        </pc:spChg>
      </pc:sldChg>
      <pc:sldChg chg="addSp modSp mod">
        <pc:chgData name="许 荣仁" userId="a51c77e00fced653" providerId="LiveId" clId="{00CD8336-A08F-44EA-9CEB-356AF4A08D78}" dt="2022-06-30T14:50:01.166" v="413" actId="20577"/>
        <pc:sldMkLst>
          <pc:docMk/>
          <pc:sldMk cId="2739552982" sldId="277"/>
        </pc:sldMkLst>
        <pc:spChg chg="mod">
          <ac:chgData name="许 荣仁" userId="a51c77e00fced653" providerId="LiveId" clId="{00CD8336-A08F-44EA-9CEB-356AF4A08D78}" dt="2022-06-30T14:50:01.166" v="413" actId="20577"/>
          <ac:spMkLst>
            <pc:docMk/>
            <pc:sldMk cId="2739552982" sldId="277"/>
            <ac:spMk id="2" creationId="{00000000-0000-0000-0000-000000000000}"/>
          </ac:spMkLst>
        </pc:spChg>
        <pc:spChg chg="mod">
          <ac:chgData name="许 荣仁" userId="a51c77e00fced653" providerId="LiveId" clId="{00CD8336-A08F-44EA-9CEB-356AF4A08D78}" dt="2022-06-30T11:35:20.540" v="152" actId="14100"/>
          <ac:spMkLst>
            <pc:docMk/>
            <pc:sldMk cId="2739552982" sldId="277"/>
            <ac:spMk id="3" creationId="{00000000-0000-0000-0000-000000000000}"/>
          </ac:spMkLst>
        </pc:spChg>
        <pc:picChg chg="add mod">
          <ac:chgData name="许 荣仁" userId="a51c77e00fced653" providerId="LiveId" clId="{00CD8336-A08F-44EA-9CEB-356AF4A08D78}" dt="2022-06-30T13:19:30.670" v="197" actId="14100"/>
          <ac:picMkLst>
            <pc:docMk/>
            <pc:sldMk cId="2739552982" sldId="277"/>
            <ac:picMk id="6" creationId="{9E6371C7-7972-47E5-9592-C4DA1E35A03D}"/>
          </ac:picMkLst>
        </pc:picChg>
      </pc:sldChg>
      <pc:sldChg chg="addSp delSp modSp mod setBg">
        <pc:chgData name="许 荣仁" userId="a51c77e00fced653" providerId="LiveId" clId="{00CD8336-A08F-44EA-9CEB-356AF4A08D78}" dt="2022-06-30T14:50:27.726" v="458" actId="20577"/>
        <pc:sldMkLst>
          <pc:docMk/>
          <pc:sldMk cId="4082242169" sldId="278"/>
        </pc:sldMkLst>
        <pc:spChg chg="mod">
          <ac:chgData name="许 荣仁" userId="a51c77e00fced653" providerId="LiveId" clId="{00CD8336-A08F-44EA-9CEB-356AF4A08D78}" dt="2022-06-30T14:50:27.726" v="458" actId="20577"/>
          <ac:spMkLst>
            <pc:docMk/>
            <pc:sldMk cId="4082242169" sldId="278"/>
            <ac:spMk id="2" creationId="{00000000-0000-0000-0000-000000000000}"/>
          </ac:spMkLst>
        </pc:spChg>
        <pc:spChg chg="mod">
          <ac:chgData name="许 荣仁" userId="a51c77e00fced653" providerId="LiveId" clId="{00CD8336-A08F-44EA-9CEB-356AF4A08D78}" dt="2022-06-30T14:32:45.717" v="271" actId="26606"/>
          <ac:spMkLst>
            <pc:docMk/>
            <pc:sldMk cId="4082242169" sldId="278"/>
            <ac:spMk id="3" creationId="{00000000-0000-0000-0000-000000000000}"/>
          </ac:spMkLst>
        </pc:spChg>
        <pc:spChg chg="mod ord">
          <ac:chgData name="许 荣仁" userId="a51c77e00fced653" providerId="LiveId" clId="{00CD8336-A08F-44EA-9CEB-356AF4A08D78}" dt="2022-06-30T14:32:45.717" v="271" actId="26606"/>
          <ac:spMkLst>
            <pc:docMk/>
            <pc:sldMk cId="4082242169" sldId="278"/>
            <ac:spMk id="4" creationId="{00000000-0000-0000-0000-000000000000}"/>
          </ac:spMkLst>
        </pc:spChg>
        <pc:spChg chg="add del">
          <ac:chgData name="许 荣仁" userId="a51c77e00fced653" providerId="LiveId" clId="{00CD8336-A08F-44EA-9CEB-356AF4A08D78}" dt="2022-06-30T14:32:45.717" v="271" actId="26606"/>
          <ac:spMkLst>
            <pc:docMk/>
            <pc:sldMk cId="4082242169" sldId="278"/>
            <ac:spMk id="13" creationId="{5AAE9118-0436-4488-AC4A-C14DF6A7B6B1}"/>
          </ac:spMkLst>
        </pc:spChg>
        <pc:spChg chg="add del">
          <ac:chgData name="许 荣仁" userId="a51c77e00fced653" providerId="LiveId" clId="{00CD8336-A08F-44EA-9CEB-356AF4A08D78}" dt="2022-06-30T14:32:45.717" v="271" actId="26606"/>
          <ac:spMkLst>
            <pc:docMk/>
            <pc:sldMk cId="4082242169" sldId="278"/>
            <ac:spMk id="15" creationId="{1B10F861-B8F1-49C7-BD58-EAB20CEE7F93}"/>
          </ac:spMkLst>
        </pc:spChg>
        <pc:spChg chg="add del">
          <ac:chgData name="许 荣仁" userId="a51c77e00fced653" providerId="LiveId" clId="{00CD8336-A08F-44EA-9CEB-356AF4A08D78}" dt="2022-06-30T14:32:45.717" v="271" actId="26606"/>
          <ac:spMkLst>
            <pc:docMk/>
            <pc:sldMk cId="4082242169" sldId="278"/>
            <ac:spMk id="17" creationId="{61F6E425-22AB-4DA2-8FAC-58ADB58EF6C3}"/>
          </ac:spMkLst>
        </pc:spChg>
        <pc:picChg chg="add del mod">
          <ac:chgData name="许 荣仁" userId="a51c77e00fced653" providerId="LiveId" clId="{00CD8336-A08F-44EA-9CEB-356AF4A08D78}" dt="2022-06-30T14:32:52.523" v="273" actId="478"/>
          <ac:picMkLst>
            <pc:docMk/>
            <pc:sldMk cId="4082242169" sldId="278"/>
            <ac:picMk id="6" creationId="{438AF42E-E427-48F9-B31F-AC3CA5883541}"/>
          </ac:picMkLst>
        </pc:picChg>
        <pc:picChg chg="add mod">
          <ac:chgData name="许 荣仁" userId="a51c77e00fced653" providerId="LiveId" clId="{00CD8336-A08F-44EA-9CEB-356AF4A08D78}" dt="2022-06-30T14:33:03.710" v="278" actId="1076"/>
          <ac:picMkLst>
            <pc:docMk/>
            <pc:sldMk cId="4082242169" sldId="278"/>
            <ac:picMk id="8" creationId="{CE2A61F6-90A6-4D66-AB8B-6D21AE1E864A}"/>
          </ac:picMkLst>
        </pc:picChg>
      </pc:sldChg>
      <pc:sldChg chg="del">
        <pc:chgData name="许 荣仁" userId="a51c77e00fced653" providerId="LiveId" clId="{00CD8336-A08F-44EA-9CEB-356AF4A08D78}" dt="2022-06-30T13:06:40.961" v="160" actId="47"/>
        <pc:sldMkLst>
          <pc:docMk/>
          <pc:sldMk cId="3767878792" sldId="279"/>
        </pc:sldMkLst>
      </pc:sldChg>
      <pc:sldChg chg="addSp delSp modSp mod">
        <pc:chgData name="许 荣仁" userId="a51c77e00fced653" providerId="LiveId" clId="{00CD8336-A08F-44EA-9CEB-356AF4A08D78}" dt="2022-07-01T04:21:21.669" v="703" actId="478"/>
        <pc:sldMkLst>
          <pc:docMk/>
          <pc:sldMk cId="1624200725" sldId="280"/>
        </pc:sldMkLst>
        <pc:spChg chg="del">
          <ac:chgData name="许 荣仁" userId="a51c77e00fced653" providerId="LiveId" clId="{00CD8336-A08F-44EA-9CEB-356AF4A08D78}" dt="2022-07-01T04:21:21.669" v="703" actId="478"/>
          <ac:spMkLst>
            <pc:docMk/>
            <pc:sldMk cId="1624200725" sldId="280"/>
            <ac:spMk id="3" creationId="{00000000-0000-0000-0000-000000000000}"/>
          </ac:spMkLst>
        </pc:spChg>
        <pc:spChg chg="add mod">
          <ac:chgData name="许 荣仁" userId="a51c77e00fced653" providerId="LiveId" clId="{00CD8336-A08F-44EA-9CEB-356AF4A08D78}" dt="2022-07-01T04:21:21.669" v="703" actId="478"/>
          <ac:spMkLst>
            <pc:docMk/>
            <pc:sldMk cId="1624200725" sldId="280"/>
            <ac:spMk id="5" creationId="{3BA2B26B-394B-484F-8CD6-55DFC5EC11F5}"/>
          </ac:spMkLst>
        </pc:spChg>
      </pc:sldChg>
      <pc:sldChg chg="del">
        <pc:chgData name="许 荣仁" userId="a51c77e00fced653" providerId="LiveId" clId="{00CD8336-A08F-44EA-9CEB-356AF4A08D78}" dt="2022-06-30T13:06:40.961" v="160" actId="47"/>
        <pc:sldMkLst>
          <pc:docMk/>
          <pc:sldMk cId="1741195069" sldId="281"/>
        </pc:sldMkLst>
      </pc:sldChg>
      <pc:sldChg chg="del">
        <pc:chgData name="许 荣仁" userId="a51c77e00fced653" providerId="LiveId" clId="{00CD8336-A08F-44EA-9CEB-356AF4A08D78}" dt="2022-06-30T13:06:40.961" v="160" actId="47"/>
        <pc:sldMkLst>
          <pc:docMk/>
          <pc:sldMk cId="1989843112" sldId="282"/>
        </pc:sldMkLst>
      </pc:sldChg>
      <pc:sldChg chg="del">
        <pc:chgData name="许 荣仁" userId="a51c77e00fced653" providerId="LiveId" clId="{00CD8336-A08F-44EA-9CEB-356AF4A08D78}" dt="2022-06-30T13:06:40.961" v="160" actId="47"/>
        <pc:sldMkLst>
          <pc:docMk/>
          <pc:sldMk cId="1143041351" sldId="283"/>
        </pc:sldMkLst>
      </pc:sldChg>
      <pc:sldChg chg="modSp mod">
        <pc:chgData name="许 荣仁" userId="a51c77e00fced653" providerId="LiveId" clId="{00CD8336-A08F-44EA-9CEB-356AF4A08D78}" dt="2022-07-01T11:17:23.633" v="791" actId="20577"/>
        <pc:sldMkLst>
          <pc:docMk/>
          <pc:sldMk cId="2691667110" sldId="284"/>
        </pc:sldMkLst>
        <pc:spChg chg="mod">
          <ac:chgData name="许 荣仁" userId="a51c77e00fced653" providerId="LiveId" clId="{00CD8336-A08F-44EA-9CEB-356AF4A08D78}" dt="2022-07-01T11:17:23.633" v="791" actId="20577"/>
          <ac:spMkLst>
            <pc:docMk/>
            <pc:sldMk cId="2691667110" sldId="284"/>
            <ac:spMk id="4" creationId="{00000000-0000-0000-0000-000000000000}"/>
          </ac:spMkLst>
        </pc:spChg>
      </pc:sldChg>
      <pc:sldChg chg="addSp delSp modSp add mod">
        <pc:chgData name="许 荣仁" userId="a51c77e00fced653" providerId="LiveId" clId="{00CD8336-A08F-44EA-9CEB-356AF4A08D78}" dt="2022-07-01T04:29:41.093" v="711" actId="2711"/>
        <pc:sldMkLst>
          <pc:docMk/>
          <pc:sldMk cId="3145412155" sldId="285"/>
        </pc:sldMkLst>
        <pc:spChg chg="mod">
          <ac:chgData name="许 荣仁" userId="a51c77e00fced653" providerId="LiveId" clId="{00CD8336-A08F-44EA-9CEB-356AF4A08D78}" dt="2022-06-30T14:49:32.998" v="355"/>
          <ac:spMkLst>
            <pc:docMk/>
            <pc:sldMk cId="3145412155" sldId="285"/>
            <ac:spMk id="2" creationId="{00000000-0000-0000-0000-000000000000}"/>
          </ac:spMkLst>
        </pc:spChg>
        <pc:spChg chg="mod">
          <ac:chgData name="许 荣仁" userId="a51c77e00fced653" providerId="LiveId" clId="{00CD8336-A08F-44EA-9CEB-356AF4A08D78}" dt="2022-07-01T04:29:41.093" v="711" actId="2711"/>
          <ac:spMkLst>
            <pc:docMk/>
            <pc:sldMk cId="3145412155" sldId="285"/>
            <ac:spMk id="3" creationId="{00000000-0000-0000-0000-000000000000}"/>
          </ac:spMkLst>
        </pc:spChg>
        <pc:picChg chg="del">
          <ac:chgData name="许 荣仁" userId="a51c77e00fced653" providerId="LiveId" clId="{00CD8336-A08F-44EA-9CEB-356AF4A08D78}" dt="2022-06-30T11:31:41.196" v="33" actId="478"/>
          <ac:picMkLst>
            <pc:docMk/>
            <pc:sldMk cId="3145412155" sldId="285"/>
            <ac:picMk id="6" creationId="{9E6371C7-7972-47E5-9592-C4DA1E35A03D}"/>
          </ac:picMkLst>
        </pc:picChg>
        <pc:picChg chg="add del mod">
          <ac:chgData name="许 荣仁" userId="a51c77e00fced653" providerId="LiveId" clId="{00CD8336-A08F-44EA-9CEB-356AF4A08D78}" dt="2022-06-30T13:18:22.636" v="190" actId="478"/>
          <ac:picMkLst>
            <pc:docMk/>
            <pc:sldMk cId="3145412155" sldId="285"/>
            <ac:picMk id="7" creationId="{889E17E3-87B1-48BD-BD0E-8B70805A9D24}"/>
          </ac:picMkLst>
        </pc:picChg>
        <pc:picChg chg="add mod">
          <ac:chgData name="许 荣仁" userId="a51c77e00fced653" providerId="LiveId" clId="{00CD8336-A08F-44EA-9CEB-356AF4A08D78}" dt="2022-06-30T13:30:06.647" v="225" actId="1076"/>
          <ac:picMkLst>
            <pc:docMk/>
            <pc:sldMk cId="3145412155" sldId="285"/>
            <ac:picMk id="9" creationId="{50388B99-27E7-4CD4-BD05-E296470ACBDF}"/>
          </ac:picMkLst>
        </pc:picChg>
      </pc:sldChg>
      <pc:sldChg chg="addSp delSp modSp add mod">
        <pc:chgData name="许 荣仁" userId="a51c77e00fced653" providerId="LiveId" clId="{00CD8336-A08F-44EA-9CEB-356AF4A08D78}" dt="2022-06-30T14:49:51.959" v="398" actId="20577"/>
        <pc:sldMkLst>
          <pc:docMk/>
          <pc:sldMk cId="3657413825" sldId="286"/>
        </pc:sldMkLst>
        <pc:spChg chg="mod">
          <ac:chgData name="许 荣仁" userId="a51c77e00fced653" providerId="LiveId" clId="{00CD8336-A08F-44EA-9CEB-356AF4A08D78}" dt="2022-06-30T14:49:51.959" v="398" actId="20577"/>
          <ac:spMkLst>
            <pc:docMk/>
            <pc:sldMk cId="3657413825" sldId="286"/>
            <ac:spMk id="2" creationId="{00000000-0000-0000-0000-000000000000}"/>
          </ac:spMkLst>
        </pc:spChg>
        <pc:spChg chg="del">
          <ac:chgData name="许 荣仁" userId="a51c77e00fced653" providerId="LiveId" clId="{00CD8336-A08F-44EA-9CEB-356AF4A08D78}" dt="2022-06-30T13:13:33.093" v="187" actId="478"/>
          <ac:spMkLst>
            <pc:docMk/>
            <pc:sldMk cId="3657413825" sldId="286"/>
            <ac:spMk id="3" creationId="{00000000-0000-0000-0000-000000000000}"/>
          </ac:spMkLst>
        </pc:spChg>
        <pc:spChg chg="add mod">
          <ac:chgData name="许 荣仁" userId="a51c77e00fced653" providerId="LiveId" clId="{00CD8336-A08F-44EA-9CEB-356AF4A08D78}" dt="2022-06-30T13:13:33.093" v="187" actId="478"/>
          <ac:spMkLst>
            <pc:docMk/>
            <pc:sldMk cId="3657413825" sldId="286"/>
            <ac:spMk id="9" creationId="{943BCF66-4CDE-4653-86B7-500F48ACC816}"/>
          </ac:spMkLst>
        </pc:spChg>
        <pc:picChg chg="add del mod ord">
          <ac:chgData name="许 荣仁" userId="a51c77e00fced653" providerId="LiveId" clId="{00CD8336-A08F-44EA-9CEB-356AF4A08D78}" dt="2022-06-30T14:27:31.331" v="241" actId="478"/>
          <ac:picMkLst>
            <pc:docMk/>
            <pc:sldMk cId="3657413825" sldId="286"/>
            <ac:picMk id="6" creationId="{6D6C6FAD-D1FE-4718-9138-5D4888218B56}"/>
          </ac:picMkLst>
        </pc:picChg>
        <pc:picChg chg="del">
          <ac:chgData name="许 荣仁" userId="a51c77e00fced653" providerId="LiveId" clId="{00CD8336-A08F-44EA-9CEB-356AF4A08D78}" dt="2022-06-30T13:12:44.101" v="178" actId="478"/>
          <ac:picMkLst>
            <pc:docMk/>
            <pc:sldMk cId="3657413825" sldId="286"/>
            <ac:picMk id="7" creationId="{889E17E3-87B1-48BD-BD0E-8B70805A9D24}"/>
          </ac:picMkLst>
        </pc:picChg>
        <pc:picChg chg="add mod">
          <ac:chgData name="许 荣仁" userId="a51c77e00fced653" providerId="LiveId" clId="{00CD8336-A08F-44EA-9CEB-356AF4A08D78}" dt="2022-06-30T14:27:43.482" v="247" actId="1076"/>
          <ac:picMkLst>
            <pc:docMk/>
            <pc:sldMk cId="3657413825" sldId="286"/>
            <ac:picMk id="11" creationId="{E46D0E04-91B7-44B6-9D6A-0DEAABED8C9F}"/>
          </ac:picMkLst>
        </pc:picChg>
      </pc:sldChg>
      <pc:sldChg chg="addSp delSp modSp add mod">
        <pc:chgData name="许 荣仁" userId="a51c77e00fced653" providerId="LiveId" clId="{00CD8336-A08F-44EA-9CEB-356AF4A08D78}" dt="2022-07-04T14:04:58.252" v="1214" actId="1076"/>
        <pc:sldMkLst>
          <pc:docMk/>
          <pc:sldMk cId="1496144194" sldId="287"/>
        </pc:sldMkLst>
        <pc:spChg chg="mod">
          <ac:chgData name="许 荣仁" userId="a51c77e00fced653" providerId="LiveId" clId="{00CD8336-A08F-44EA-9CEB-356AF4A08D78}" dt="2022-06-30T14:51:14.413" v="487" actId="20577"/>
          <ac:spMkLst>
            <pc:docMk/>
            <pc:sldMk cId="1496144194" sldId="287"/>
            <ac:spMk id="2" creationId="{00000000-0000-0000-0000-000000000000}"/>
          </ac:spMkLst>
        </pc:spChg>
        <pc:spChg chg="mod">
          <ac:chgData name="许 荣仁" userId="a51c77e00fced653" providerId="LiveId" clId="{00CD8336-A08F-44EA-9CEB-356AF4A08D78}" dt="2022-06-30T14:51:18.272" v="493" actId="20577"/>
          <ac:spMkLst>
            <pc:docMk/>
            <pc:sldMk cId="1496144194" sldId="287"/>
            <ac:spMk id="3" creationId="{00000000-0000-0000-0000-000000000000}"/>
          </ac:spMkLst>
        </pc:spChg>
        <pc:picChg chg="del">
          <ac:chgData name="许 荣仁" userId="a51c77e00fced653" providerId="LiveId" clId="{00CD8336-A08F-44EA-9CEB-356AF4A08D78}" dt="2022-06-30T14:30:16.690" v="265" actId="478"/>
          <ac:picMkLst>
            <pc:docMk/>
            <pc:sldMk cId="1496144194" sldId="287"/>
            <ac:picMk id="6" creationId="{9E6371C7-7972-47E5-9592-C4DA1E35A03D}"/>
          </ac:picMkLst>
        </pc:picChg>
        <pc:picChg chg="add mod modCrop">
          <ac:chgData name="许 荣仁" userId="a51c77e00fced653" providerId="LiveId" clId="{00CD8336-A08F-44EA-9CEB-356AF4A08D78}" dt="2022-07-04T14:04:58.252" v="1214" actId="1076"/>
          <ac:picMkLst>
            <pc:docMk/>
            <pc:sldMk cId="1496144194" sldId="287"/>
            <ac:picMk id="7" creationId="{C1083FD2-B0B3-4249-B458-D8F5EC99D2F3}"/>
          </ac:picMkLst>
        </pc:picChg>
      </pc:sldChg>
      <pc:sldChg chg="modSp add mod">
        <pc:chgData name="许 荣仁" userId="a51c77e00fced653" providerId="LiveId" clId="{00CD8336-A08F-44EA-9CEB-356AF4A08D78}" dt="2022-06-30T14:52:12.845" v="498" actId="20577"/>
        <pc:sldMkLst>
          <pc:docMk/>
          <pc:sldMk cId="519896990" sldId="289"/>
        </pc:sldMkLst>
        <pc:spChg chg="mod">
          <ac:chgData name="许 荣仁" userId="a51c77e00fced653" providerId="LiveId" clId="{00CD8336-A08F-44EA-9CEB-356AF4A08D78}" dt="2022-06-30T14:52:12.845" v="498" actId="20577"/>
          <ac:spMkLst>
            <pc:docMk/>
            <pc:sldMk cId="519896990" sldId="289"/>
            <ac:spMk id="9" creationId="{00000000-0000-0000-0000-000000000000}"/>
          </ac:spMkLst>
        </pc:spChg>
      </pc:sldChg>
      <pc:sldChg chg="modSp add mod">
        <pc:chgData name="许 荣仁" userId="a51c77e00fced653" providerId="LiveId" clId="{00CD8336-A08F-44EA-9CEB-356AF4A08D78}" dt="2022-07-01T14:34:09.357" v="1207" actId="20577"/>
        <pc:sldMkLst>
          <pc:docMk/>
          <pc:sldMk cId="2824011865" sldId="291"/>
        </pc:sldMkLst>
        <pc:spChg chg="mod">
          <ac:chgData name="许 荣仁" userId="a51c77e00fced653" providerId="LiveId" clId="{00CD8336-A08F-44EA-9CEB-356AF4A08D78}" dt="2022-07-01T14:34:09.357" v="1207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modSp add mod">
        <pc:chgData name="许 荣仁" userId="a51c77e00fced653" providerId="LiveId" clId="{00CD8336-A08F-44EA-9CEB-356AF4A08D78}" dt="2022-07-01T11:17:04.169" v="767" actId="20577"/>
        <pc:sldMkLst>
          <pc:docMk/>
          <pc:sldMk cId="650722291" sldId="292"/>
        </pc:sldMkLst>
        <pc:spChg chg="mod">
          <ac:chgData name="许 荣仁" userId="a51c77e00fced653" providerId="LiveId" clId="{00CD8336-A08F-44EA-9CEB-356AF4A08D78}" dt="2022-07-01T11:17:04.169" v="767" actId="20577"/>
          <ac:spMkLst>
            <pc:docMk/>
            <pc:sldMk cId="650722291" sldId="292"/>
            <ac:spMk id="2" creationId="{00000000-0000-0000-0000-000000000000}"/>
          </ac:spMkLst>
        </pc:spChg>
        <pc:spChg chg="mod">
          <ac:chgData name="许 荣仁" userId="a51c77e00fced653" providerId="LiveId" clId="{00CD8336-A08F-44EA-9CEB-356AF4A08D78}" dt="2022-06-30T14:52:20.565" v="501" actId="20577"/>
          <ac:spMkLst>
            <pc:docMk/>
            <pc:sldMk cId="650722291" sldId="292"/>
            <ac:spMk id="9" creationId="{00000000-0000-0000-0000-000000000000}"/>
          </ac:spMkLst>
        </pc:spChg>
      </pc:sldChg>
      <pc:sldChg chg="addSp delSp modSp add mod">
        <pc:chgData name="许 荣仁" userId="a51c77e00fced653" providerId="LiveId" clId="{00CD8336-A08F-44EA-9CEB-356AF4A08D78}" dt="2022-07-01T14:06:04.923" v="1075" actId="20577"/>
        <pc:sldMkLst>
          <pc:docMk/>
          <pc:sldMk cId="2905161365" sldId="293"/>
        </pc:sldMkLst>
        <pc:spChg chg="mod">
          <ac:chgData name="许 荣仁" userId="a51c77e00fced653" providerId="LiveId" clId="{00CD8336-A08F-44EA-9CEB-356AF4A08D78}" dt="2022-07-01T11:17:38.490" v="811" actId="20577"/>
          <ac:spMkLst>
            <pc:docMk/>
            <pc:sldMk cId="2905161365" sldId="293"/>
            <ac:spMk id="2" creationId="{00000000-0000-0000-0000-000000000000}"/>
          </ac:spMkLst>
        </pc:spChg>
        <pc:spChg chg="mod">
          <ac:chgData name="许 荣仁" userId="a51c77e00fced653" providerId="LiveId" clId="{00CD8336-A08F-44EA-9CEB-356AF4A08D78}" dt="2022-07-01T14:06:04.923" v="1075" actId="20577"/>
          <ac:spMkLst>
            <pc:docMk/>
            <pc:sldMk cId="2905161365" sldId="293"/>
            <ac:spMk id="3" creationId="{00000000-0000-0000-0000-000000000000}"/>
          </ac:spMkLst>
        </pc:spChg>
        <pc:spChg chg="add mod">
          <ac:chgData name="许 荣仁" userId="a51c77e00fced653" providerId="LiveId" clId="{00CD8336-A08F-44EA-9CEB-356AF4A08D78}" dt="2022-06-30T16:01:31.863" v="695" actId="1037"/>
          <ac:spMkLst>
            <pc:docMk/>
            <pc:sldMk cId="2905161365" sldId="293"/>
            <ac:spMk id="6" creationId="{ECC27084-283E-4DA8-B243-2AE67E1A6226}"/>
          </ac:spMkLst>
        </pc:spChg>
        <pc:spChg chg="add mod">
          <ac:chgData name="许 荣仁" userId="a51c77e00fced653" providerId="LiveId" clId="{00CD8336-A08F-44EA-9CEB-356AF4A08D78}" dt="2022-06-30T16:01:31.863" v="695" actId="1037"/>
          <ac:spMkLst>
            <pc:docMk/>
            <pc:sldMk cId="2905161365" sldId="293"/>
            <ac:spMk id="7" creationId="{8EA2BA50-FBD3-437B-93BC-7882D778CD45}"/>
          </ac:spMkLst>
        </pc:spChg>
        <pc:spChg chg="add mod">
          <ac:chgData name="许 荣仁" userId="a51c77e00fced653" providerId="LiveId" clId="{00CD8336-A08F-44EA-9CEB-356AF4A08D78}" dt="2022-07-01T11:05:44.567" v="736" actId="20577"/>
          <ac:spMkLst>
            <pc:docMk/>
            <pc:sldMk cId="2905161365" sldId="293"/>
            <ac:spMk id="8" creationId="{02DB3BDD-C1DB-4927-BDF3-268858210A77}"/>
          </ac:spMkLst>
        </pc:spChg>
        <pc:spChg chg="add mod">
          <ac:chgData name="许 荣仁" userId="a51c77e00fced653" providerId="LiveId" clId="{00CD8336-A08F-44EA-9CEB-356AF4A08D78}" dt="2022-06-30T16:01:08.742" v="647" actId="1076"/>
          <ac:spMkLst>
            <pc:docMk/>
            <pc:sldMk cId="2905161365" sldId="293"/>
            <ac:spMk id="10" creationId="{294AC40E-6645-45E1-986A-87A3C105FDDB}"/>
          </ac:spMkLst>
        </pc:spChg>
        <pc:spChg chg="add del mod">
          <ac:chgData name="许 荣仁" userId="a51c77e00fced653" providerId="LiveId" clId="{00CD8336-A08F-44EA-9CEB-356AF4A08D78}" dt="2022-06-30T16:01:23.761" v="650"/>
          <ac:spMkLst>
            <pc:docMk/>
            <pc:sldMk cId="2905161365" sldId="293"/>
            <ac:spMk id="11" creationId="{605E526E-5CF8-40EB-AAB6-0DDCB651D07F}"/>
          </ac:spMkLst>
        </pc:spChg>
        <pc:spChg chg="add mod">
          <ac:chgData name="许 荣仁" userId="a51c77e00fced653" providerId="LiveId" clId="{00CD8336-A08F-44EA-9CEB-356AF4A08D78}" dt="2022-06-30T16:03:14.613" v="702" actId="20577"/>
          <ac:spMkLst>
            <pc:docMk/>
            <pc:sldMk cId="2905161365" sldId="293"/>
            <ac:spMk id="12" creationId="{19AC94D8-CB86-4CE4-9B95-E675881467DE}"/>
          </ac:spMkLst>
        </pc:spChg>
        <pc:picChg chg="del">
          <ac:chgData name="许 荣仁" userId="a51c77e00fced653" providerId="LiveId" clId="{00CD8336-A08F-44EA-9CEB-356AF4A08D78}" dt="2022-06-30T15:02:43.078" v="537" actId="478"/>
          <ac:picMkLst>
            <pc:docMk/>
            <pc:sldMk cId="2905161365" sldId="293"/>
            <ac:picMk id="9" creationId="{50388B99-27E7-4CD4-BD05-E296470ACBDF}"/>
          </ac:picMkLst>
        </pc:picChg>
      </pc:sldChg>
      <pc:sldChg chg="addSp delSp modSp add mod">
        <pc:chgData name="许 荣仁" userId="a51c77e00fced653" providerId="LiveId" clId="{00CD8336-A08F-44EA-9CEB-356AF4A08D78}" dt="2022-07-01T12:41:36.530" v="926" actId="1076"/>
        <pc:sldMkLst>
          <pc:docMk/>
          <pc:sldMk cId="1393340809" sldId="294"/>
        </pc:sldMkLst>
        <pc:spChg chg="mod">
          <ac:chgData name="许 荣仁" userId="a51c77e00fced653" providerId="LiveId" clId="{00CD8336-A08F-44EA-9CEB-356AF4A08D78}" dt="2022-07-01T12:37:20.016" v="917" actId="20577"/>
          <ac:spMkLst>
            <pc:docMk/>
            <pc:sldMk cId="1393340809" sldId="294"/>
            <ac:spMk id="3" creationId="{00000000-0000-0000-0000-000000000000}"/>
          </ac:spMkLst>
        </pc:spChg>
        <pc:spChg chg="del">
          <ac:chgData name="许 荣仁" userId="a51c77e00fced653" providerId="LiveId" clId="{00CD8336-A08F-44EA-9CEB-356AF4A08D78}" dt="2022-07-01T12:25:01.110" v="854" actId="478"/>
          <ac:spMkLst>
            <pc:docMk/>
            <pc:sldMk cId="1393340809" sldId="294"/>
            <ac:spMk id="6" creationId="{ECC27084-283E-4DA8-B243-2AE67E1A6226}"/>
          </ac:spMkLst>
        </pc:spChg>
        <pc:spChg chg="del">
          <ac:chgData name="许 荣仁" userId="a51c77e00fced653" providerId="LiveId" clId="{00CD8336-A08F-44EA-9CEB-356AF4A08D78}" dt="2022-07-01T12:25:00.287" v="853" actId="478"/>
          <ac:spMkLst>
            <pc:docMk/>
            <pc:sldMk cId="1393340809" sldId="294"/>
            <ac:spMk id="7" creationId="{8EA2BA50-FBD3-437B-93BC-7882D778CD45}"/>
          </ac:spMkLst>
        </pc:spChg>
        <pc:spChg chg="del">
          <ac:chgData name="许 荣仁" userId="a51c77e00fced653" providerId="LiveId" clId="{00CD8336-A08F-44EA-9CEB-356AF4A08D78}" dt="2022-07-01T12:25:03.742" v="855" actId="478"/>
          <ac:spMkLst>
            <pc:docMk/>
            <pc:sldMk cId="1393340809" sldId="294"/>
            <ac:spMk id="8" creationId="{02DB3BDD-C1DB-4927-BDF3-268858210A77}"/>
          </ac:spMkLst>
        </pc:spChg>
        <pc:spChg chg="del">
          <ac:chgData name="许 荣仁" userId="a51c77e00fced653" providerId="LiveId" clId="{00CD8336-A08F-44EA-9CEB-356AF4A08D78}" dt="2022-07-01T12:24:34.878" v="814" actId="478"/>
          <ac:spMkLst>
            <pc:docMk/>
            <pc:sldMk cId="1393340809" sldId="294"/>
            <ac:spMk id="10" creationId="{294AC40E-6645-45E1-986A-87A3C105FDDB}"/>
          </ac:spMkLst>
        </pc:spChg>
        <pc:spChg chg="del">
          <ac:chgData name="许 荣仁" userId="a51c77e00fced653" providerId="LiveId" clId="{00CD8336-A08F-44EA-9CEB-356AF4A08D78}" dt="2022-07-01T12:24:32.615" v="813" actId="478"/>
          <ac:spMkLst>
            <pc:docMk/>
            <pc:sldMk cId="1393340809" sldId="294"/>
            <ac:spMk id="12" creationId="{19AC94D8-CB86-4CE4-9B95-E675881467DE}"/>
          </ac:spMkLst>
        </pc:spChg>
        <pc:picChg chg="add del mod">
          <ac:chgData name="许 荣仁" userId="a51c77e00fced653" providerId="LiveId" clId="{00CD8336-A08F-44EA-9CEB-356AF4A08D78}" dt="2022-07-01T12:37:01.887" v="895" actId="478"/>
          <ac:picMkLst>
            <pc:docMk/>
            <pc:sldMk cId="1393340809" sldId="294"/>
            <ac:picMk id="9" creationId="{8EBEF925-DD75-47A3-A0A3-6E0CDD5123FC}"/>
          </ac:picMkLst>
        </pc:picChg>
        <pc:picChg chg="add del mod">
          <ac:chgData name="许 荣仁" userId="a51c77e00fced653" providerId="LiveId" clId="{00CD8336-A08F-44EA-9CEB-356AF4A08D78}" dt="2022-07-01T12:41:14.584" v="919" actId="478"/>
          <ac:picMkLst>
            <pc:docMk/>
            <pc:sldMk cId="1393340809" sldId="294"/>
            <ac:picMk id="13" creationId="{1D272EAF-BE2F-4967-935F-C77BB6BF5BBD}"/>
          </ac:picMkLst>
        </pc:picChg>
        <pc:picChg chg="add mod">
          <ac:chgData name="许 荣仁" userId="a51c77e00fced653" providerId="LiveId" clId="{00CD8336-A08F-44EA-9CEB-356AF4A08D78}" dt="2022-07-01T12:41:36.530" v="926" actId="1076"/>
          <ac:picMkLst>
            <pc:docMk/>
            <pc:sldMk cId="1393340809" sldId="294"/>
            <ac:picMk id="15" creationId="{D49CB4F1-5E17-495D-BF2D-CE30184B7A81}"/>
          </ac:picMkLst>
        </pc:picChg>
      </pc:sldChg>
      <pc:sldChg chg="delSp modSp add del mod">
        <pc:chgData name="许 荣仁" userId="a51c77e00fced653" providerId="LiveId" clId="{00CD8336-A08F-44EA-9CEB-356AF4A08D78}" dt="2022-07-01T14:32:13.410" v="1164" actId="2696"/>
        <pc:sldMkLst>
          <pc:docMk/>
          <pc:sldMk cId="2166962847" sldId="295"/>
        </pc:sldMkLst>
        <pc:spChg chg="mod">
          <ac:chgData name="许 荣仁" userId="a51c77e00fced653" providerId="LiveId" clId="{00CD8336-A08F-44EA-9CEB-356AF4A08D78}" dt="2022-07-01T14:18:00.327" v="1107"/>
          <ac:spMkLst>
            <pc:docMk/>
            <pc:sldMk cId="2166962847" sldId="295"/>
            <ac:spMk id="3" creationId="{00000000-0000-0000-0000-000000000000}"/>
          </ac:spMkLst>
        </pc:spChg>
        <pc:picChg chg="del mod">
          <ac:chgData name="许 荣仁" userId="a51c77e00fced653" providerId="LiveId" clId="{00CD8336-A08F-44EA-9CEB-356AF4A08D78}" dt="2022-07-01T14:17:58.081" v="1106" actId="478"/>
          <ac:picMkLst>
            <pc:docMk/>
            <pc:sldMk cId="2166962847" sldId="295"/>
            <ac:picMk id="9" creationId="{8EBEF925-DD75-47A3-A0A3-6E0CDD5123FC}"/>
          </ac:picMkLst>
        </pc:picChg>
      </pc:sldChg>
      <pc:sldChg chg="addSp delSp modSp add mod">
        <pc:chgData name="许 荣仁" userId="a51c77e00fced653" providerId="LiveId" clId="{00CD8336-A08F-44EA-9CEB-356AF4A08D78}" dt="2022-07-01T14:26:58.110" v="1163"/>
        <pc:sldMkLst>
          <pc:docMk/>
          <pc:sldMk cId="4173633989" sldId="296"/>
        </pc:sldMkLst>
        <pc:spChg chg="mod">
          <ac:chgData name="许 荣仁" userId="a51c77e00fced653" providerId="LiveId" clId="{00CD8336-A08F-44EA-9CEB-356AF4A08D78}" dt="2022-07-01T14:26:58.110" v="1163"/>
          <ac:spMkLst>
            <pc:docMk/>
            <pc:sldMk cId="4173633989" sldId="296"/>
            <ac:spMk id="3" creationId="{00000000-0000-0000-0000-000000000000}"/>
          </ac:spMkLst>
        </pc:spChg>
        <pc:picChg chg="add del mod">
          <ac:chgData name="许 荣仁" userId="a51c77e00fced653" providerId="LiveId" clId="{00CD8336-A08F-44EA-9CEB-356AF4A08D78}" dt="2022-07-01T14:17:13.201" v="1097" actId="478"/>
          <ac:picMkLst>
            <pc:docMk/>
            <pc:sldMk cId="4173633989" sldId="296"/>
            <ac:picMk id="6" creationId="{2F18593E-FB99-4522-82E8-5362EB72C6FD}"/>
          </ac:picMkLst>
        </pc:picChg>
        <pc:picChg chg="add del mod">
          <ac:chgData name="许 荣仁" userId="a51c77e00fced653" providerId="LiveId" clId="{00CD8336-A08F-44EA-9CEB-356AF4A08D78}" dt="2022-07-01T14:17:24.361" v="1102" actId="478"/>
          <ac:picMkLst>
            <pc:docMk/>
            <pc:sldMk cId="4173633989" sldId="296"/>
            <ac:picMk id="8" creationId="{40044AF8-9A8E-4FD7-92DD-87BAD8B96D50}"/>
          </ac:picMkLst>
        </pc:picChg>
        <pc:picChg chg="del">
          <ac:chgData name="许 荣仁" userId="a51c77e00fced653" providerId="LiveId" clId="{00CD8336-A08F-44EA-9CEB-356AF4A08D78}" dt="2022-07-01T12:59:20.042" v="981" actId="478"/>
          <ac:picMkLst>
            <pc:docMk/>
            <pc:sldMk cId="4173633989" sldId="296"/>
            <ac:picMk id="9" creationId="{8EBEF925-DD75-47A3-A0A3-6E0CDD5123FC}"/>
          </ac:picMkLst>
        </pc:picChg>
        <pc:picChg chg="add mod">
          <ac:chgData name="许 荣仁" userId="a51c77e00fced653" providerId="LiveId" clId="{00CD8336-A08F-44EA-9CEB-356AF4A08D78}" dt="2022-07-01T14:25:39.999" v="1158" actId="1076"/>
          <ac:picMkLst>
            <pc:docMk/>
            <pc:sldMk cId="4173633989" sldId="296"/>
            <ac:picMk id="11" creationId="{0946AA6E-8BCC-4F04-BE49-6D480696C3C8}"/>
          </ac:picMkLst>
        </pc:picChg>
      </pc:sldChg>
      <pc:sldChg chg="addSp delSp modSp add mod">
        <pc:chgData name="许 荣仁" userId="a51c77e00fced653" providerId="LiveId" clId="{00CD8336-A08F-44EA-9CEB-356AF4A08D78}" dt="2022-07-01T14:26:45.889" v="1161" actId="20577"/>
        <pc:sldMkLst>
          <pc:docMk/>
          <pc:sldMk cId="2114976115" sldId="297"/>
        </pc:sldMkLst>
        <pc:spChg chg="mod">
          <ac:chgData name="许 荣仁" userId="a51c77e00fced653" providerId="LiveId" clId="{00CD8336-A08F-44EA-9CEB-356AF4A08D78}" dt="2022-07-01T14:26:45.889" v="1161" actId="20577"/>
          <ac:spMkLst>
            <pc:docMk/>
            <pc:sldMk cId="2114976115" sldId="297"/>
            <ac:spMk id="3" creationId="{00000000-0000-0000-0000-000000000000}"/>
          </ac:spMkLst>
        </pc:spChg>
        <pc:picChg chg="del">
          <ac:chgData name="许 荣仁" userId="a51c77e00fced653" providerId="LiveId" clId="{00CD8336-A08F-44EA-9CEB-356AF4A08D78}" dt="2022-07-01T13:30:52.028" v="1007" actId="478"/>
          <ac:picMkLst>
            <pc:docMk/>
            <pc:sldMk cId="2114976115" sldId="297"/>
            <ac:picMk id="6" creationId="{2F18593E-FB99-4522-82E8-5362EB72C6FD}"/>
          </ac:picMkLst>
        </pc:picChg>
        <pc:picChg chg="add del mod">
          <ac:chgData name="许 荣仁" userId="a51c77e00fced653" providerId="LiveId" clId="{00CD8336-A08F-44EA-9CEB-356AF4A08D78}" dt="2022-07-01T14:01:54.567" v="1017" actId="478"/>
          <ac:picMkLst>
            <pc:docMk/>
            <pc:sldMk cId="2114976115" sldId="297"/>
            <ac:picMk id="7" creationId="{639DF7EF-8F0A-4717-BBFF-EFF7ADFEC110}"/>
          </ac:picMkLst>
        </pc:picChg>
        <pc:picChg chg="add del mod">
          <ac:chgData name="许 荣仁" userId="a51c77e00fced653" providerId="LiveId" clId="{00CD8336-A08F-44EA-9CEB-356AF4A08D78}" dt="2022-07-01T14:02:16.832" v="1020" actId="478"/>
          <ac:picMkLst>
            <pc:docMk/>
            <pc:sldMk cId="2114976115" sldId="297"/>
            <ac:picMk id="9" creationId="{70CBE753-11A7-4B84-B121-ED811EDC51E4}"/>
          </ac:picMkLst>
        </pc:picChg>
        <pc:picChg chg="add del mod">
          <ac:chgData name="许 荣仁" userId="a51c77e00fced653" providerId="LiveId" clId="{00CD8336-A08F-44EA-9CEB-356AF4A08D78}" dt="2022-07-01T14:12:28.825" v="1088" actId="478"/>
          <ac:picMkLst>
            <pc:docMk/>
            <pc:sldMk cId="2114976115" sldId="297"/>
            <ac:picMk id="11" creationId="{82FABEE8-6B46-4AD6-8E43-A614AD6C64F5}"/>
          </ac:picMkLst>
        </pc:picChg>
        <pc:picChg chg="add mod">
          <ac:chgData name="许 荣仁" userId="a51c77e00fced653" providerId="LiveId" clId="{00CD8336-A08F-44EA-9CEB-356AF4A08D78}" dt="2022-07-01T14:12:52.304" v="1096" actId="1076"/>
          <ac:picMkLst>
            <pc:docMk/>
            <pc:sldMk cId="2114976115" sldId="297"/>
            <ac:picMk id="13" creationId="{C5741284-DC45-46C6-AC2A-5D3C708B047B}"/>
          </ac:picMkLst>
        </pc:picChg>
      </pc:sldChg>
      <pc:sldChg chg="addSp delSp modSp add del mod">
        <pc:chgData name="许 荣仁" userId="a51c77e00fced653" providerId="LiveId" clId="{00CD8336-A08F-44EA-9CEB-356AF4A08D78}" dt="2022-07-04T14:05:04.181" v="1219"/>
        <pc:sldMkLst>
          <pc:docMk/>
          <pc:sldMk cId="515837629" sldId="298"/>
        </pc:sldMkLst>
        <pc:picChg chg="add del mod">
          <ac:chgData name="许 荣仁" userId="a51c77e00fced653" providerId="LiveId" clId="{00CD8336-A08F-44EA-9CEB-356AF4A08D78}" dt="2022-07-04T14:05:02.204" v="1217" actId="22"/>
          <ac:picMkLst>
            <pc:docMk/>
            <pc:sldMk cId="515837629" sldId="298"/>
            <ac:picMk id="6" creationId="{DC2EB659-8466-42FC-8752-CAE3BB9F84B8}"/>
          </ac:picMkLst>
        </pc:picChg>
        <pc:picChg chg="add del">
          <ac:chgData name="许 荣仁" userId="a51c77e00fced653" providerId="LiveId" clId="{00CD8336-A08F-44EA-9CEB-356AF4A08D78}" dt="2022-07-04T14:05:02.780" v="1218" actId="478"/>
          <ac:picMkLst>
            <pc:docMk/>
            <pc:sldMk cId="515837629" sldId="298"/>
            <ac:picMk id="8" creationId="{CE2A61F6-90A6-4D66-AB8B-6D21AE1E864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2022/7/4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单行标题</a:t>
            </a:r>
            <a:r>
              <a:rPr lang="en-US" altLang="zh-CN" dirty="0"/>
              <a:t>-</a:t>
            </a:r>
            <a:r>
              <a:rPr lang="zh-CN" altLang="en-US" dirty="0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多行标题 </a:t>
            </a:r>
            <a:r>
              <a:rPr lang="en-US" altLang="zh-CN" dirty="0"/>
              <a:t>- </a:t>
            </a:r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 dirty="0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 dirty="0"/>
              <a:t>编辑母版文本样式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 dirty="0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 dirty="0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 dirty="0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 dirty="0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脂蛋白研究进展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特征的分类效果</a:t>
            </a:r>
            <a:endParaRPr lang="en-US" altLang="zh-CN" dirty="0"/>
          </a:p>
          <a:p>
            <a:r>
              <a:rPr lang="zh-CN" altLang="en-US" dirty="0"/>
              <a:t>距离与</a:t>
            </a:r>
            <a:r>
              <a:rPr lang="en-US" altLang="zh-CN" dirty="0" err="1"/>
              <a:t>Gensini</a:t>
            </a:r>
            <a:r>
              <a:rPr lang="zh-CN" altLang="en-US" dirty="0"/>
              <a:t>得分</a:t>
            </a:r>
            <a:endParaRPr lang="en-US" altLang="zh-CN" dirty="0"/>
          </a:p>
          <a:p>
            <a:r>
              <a:rPr lang="zh-CN" altLang="en-US" dirty="0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特征的分类效果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2904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特征的分类效果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186</a:t>
            </a:r>
            <a:r>
              <a:rPr lang="zh-CN" altLang="en-US" dirty="0"/>
              <a:t>个单独的相关系数</a:t>
            </a:r>
            <a:endParaRPr lang="en-US" altLang="zh-CN" dirty="0"/>
          </a:p>
          <a:p>
            <a:r>
              <a:rPr lang="zh-CN" altLang="en-US" dirty="0"/>
              <a:t>每个相关系数出现的次数</a:t>
            </a:r>
            <a:endParaRPr lang="en-US" altLang="zh-CN" dirty="0"/>
          </a:p>
          <a:p>
            <a:r>
              <a:rPr lang="zh-CN" altLang="en-US" dirty="0"/>
              <a:t>单独预测的结果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0388B99-27E7-4CD4-BD05-E296470AC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432" y="1664952"/>
            <a:ext cx="4157287" cy="455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412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每个特征单独预测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943BCF66-4CDE-4653-86B7-500F48ACC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46D0E04-91B7-44B6-9D6A-0DEAABED8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735" y="1056130"/>
            <a:ext cx="10200881" cy="527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413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特征的分类效果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27667"/>
            <a:ext cx="4111658" cy="4698999"/>
          </a:xfrm>
        </p:spPr>
        <p:txBody>
          <a:bodyPr/>
          <a:lstStyle/>
          <a:p>
            <a:r>
              <a:rPr lang="zh-CN" altLang="en-US" dirty="0"/>
              <a:t>最高频的前</a:t>
            </a:r>
            <a:r>
              <a:rPr lang="en-US" altLang="zh-CN" dirty="0"/>
              <a:t>n</a:t>
            </a:r>
            <a:r>
              <a:rPr lang="zh-CN" altLang="en-US" dirty="0"/>
              <a:t>个做预测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E6371C7-7972-47E5-9592-C4DA1E35A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360" y="1711411"/>
            <a:ext cx="5715365" cy="459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52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出现次数最多的</a:t>
            </a:r>
            <a:r>
              <a:rPr lang="en-US" altLang="zh-CN" dirty="0"/>
              <a:t>n</a:t>
            </a:r>
            <a:r>
              <a:rPr lang="zh-CN" altLang="en-US" dirty="0"/>
              <a:t>个特征组合预测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E2A61F6-90A6-4D66-AB8B-6D21AE1E8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6" y="981237"/>
            <a:ext cx="9936893" cy="519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42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每</a:t>
            </a:r>
            <a:r>
              <a:rPr lang="en-US" altLang="zh-CN" dirty="0"/>
              <a:t>10</a:t>
            </a:r>
            <a:r>
              <a:rPr lang="zh-CN" altLang="en-US" dirty="0"/>
              <a:t>个特征分组预测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27667"/>
            <a:ext cx="4111658" cy="469899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1083FD2-B0B3-4249-B458-D8F5EC99D2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05"/>
          <a:stretch/>
        </p:blipFill>
        <p:spPr>
          <a:xfrm>
            <a:off x="2567644" y="1081933"/>
            <a:ext cx="6828112" cy="499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144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距离与</a:t>
            </a:r>
            <a:r>
              <a:rPr lang="en-US" altLang="zh-CN" dirty="0" err="1"/>
              <a:t>Gensini</a:t>
            </a:r>
            <a:r>
              <a:rPr lang="zh-CN" altLang="en-US" dirty="0"/>
              <a:t>得分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0722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距离与</a:t>
            </a:r>
            <a:r>
              <a:rPr lang="en-US" altLang="zh-CN" dirty="0" err="1"/>
              <a:t>Gensini</a:t>
            </a:r>
            <a:r>
              <a:rPr lang="zh-CN" altLang="en-US" dirty="0"/>
              <a:t>得分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183</a:t>
            </a:r>
            <a:r>
              <a:rPr lang="zh-CN" altLang="en-US" dirty="0"/>
              <a:t>人统计病人信息汇总</a:t>
            </a:r>
            <a:endParaRPr lang="en-US" altLang="zh-CN" dirty="0"/>
          </a:p>
          <a:p>
            <a:r>
              <a:rPr lang="zh-CN" altLang="en-US" dirty="0"/>
              <a:t>冠心病数据 </a:t>
            </a:r>
            <a:r>
              <a:rPr lang="en-US" altLang="zh-CN" dirty="0"/>
              <a:t>CRP</a:t>
            </a:r>
            <a:r>
              <a:rPr lang="zh-CN" altLang="en-US" dirty="0"/>
              <a:t>分组</a:t>
            </a:r>
            <a:endParaRPr lang="en-US" altLang="zh-CN" dirty="0"/>
          </a:p>
          <a:p>
            <a:r>
              <a:rPr lang="zh-CN" altLang="en-US" dirty="0"/>
              <a:t>无</a:t>
            </a:r>
            <a:r>
              <a:rPr lang="en-US" altLang="zh-CN" dirty="0" err="1"/>
              <a:t>Gensini</a:t>
            </a:r>
            <a:r>
              <a:rPr lang="zh-CN" altLang="en-US" dirty="0"/>
              <a:t>数据：</a:t>
            </a:r>
            <a:r>
              <a:rPr lang="en-US" altLang="zh-CN" dirty="0"/>
              <a:t>2,</a:t>
            </a:r>
            <a:r>
              <a:rPr lang="zh-CN" altLang="en-US" dirty="0"/>
              <a:t> </a:t>
            </a:r>
            <a:r>
              <a:rPr lang="en-US" altLang="zh-CN" dirty="0"/>
              <a:t>12, 31,</a:t>
            </a:r>
            <a:r>
              <a:rPr lang="zh-CN" altLang="en-US" dirty="0"/>
              <a:t> </a:t>
            </a:r>
            <a:r>
              <a:rPr lang="en-US" altLang="zh-CN" dirty="0"/>
              <a:t>35,</a:t>
            </a:r>
            <a:r>
              <a:rPr lang="zh-CN" altLang="en-US" dirty="0"/>
              <a:t> </a:t>
            </a:r>
            <a:r>
              <a:rPr lang="en-US" altLang="zh-CN" dirty="0"/>
              <a:t>57,</a:t>
            </a:r>
            <a:r>
              <a:rPr lang="zh-CN" altLang="en-US" dirty="0"/>
              <a:t> </a:t>
            </a:r>
            <a:r>
              <a:rPr lang="en-US" altLang="zh-CN" dirty="0"/>
              <a:t>165</a:t>
            </a:r>
          </a:p>
          <a:p>
            <a:r>
              <a:rPr lang="en-US" altLang="zh-CN" dirty="0" err="1"/>
              <a:t>Gensini</a:t>
            </a:r>
            <a:r>
              <a:rPr lang="zh-CN" altLang="en-US" dirty="0"/>
              <a:t>为</a:t>
            </a:r>
            <a:r>
              <a:rPr lang="en-US" altLang="zh-CN" dirty="0"/>
              <a:t>0</a:t>
            </a:r>
            <a:r>
              <a:rPr lang="zh-CN" altLang="en-US" dirty="0"/>
              <a:t>：</a:t>
            </a:r>
            <a:r>
              <a:rPr lang="en-US" altLang="zh-CN" dirty="0"/>
              <a:t>31</a:t>
            </a:r>
            <a:r>
              <a:rPr lang="zh-CN" altLang="en-US" dirty="0"/>
              <a:t>个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ECC27084-283E-4DA8-B243-2AE67E1A6226}"/>
              </a:ext>
            </a:extLst>
          </p:cNvPr>
          <p:cNvSpPr/>
          <p:nvPr/>
        </p:nvSpPr>
        <p:spPr>
          <a:xfrm>
            <a:off x="5435328" y="3523376"/>
            <a:ext cx="2990675" cy="2239860"/>
          </a:xfrm>
          <a:prstGeom prst="ellipse">
            <a:avLst/>
          </a:prstGeom>
          <a:solidFill>
            <a:schemeClr val="accent1">
              <a:alpha val="24000"/>
            </a:schemeClr>
          </a:solidFill>
          <a:ln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8EA2BA50-FBD3-437B-93BC-7882D778CD45}"/>
              </a:ext>
            </a:extLst>
          </p:cNvPr>
          <p:cNvSpPr/>
          <p:nvPr/>
        </p:nvSpPr>
        <p:spPr>
          <a:xfrm>
            <a:off x="6639148" y="3523376"/>
            <a:ext cx="2990675" cy="2239860"/>
          </a:xfrm>
          <a:prstGeom prst="ellipse">
            <a:avLst/>
          </a:prstGeom>
          <a:solidFill>
            <a:schemeClr val="accent1">
              <a:alpha val="24000"/>
            </a:schemeClr>
          </a:solidFill>
          <a:ln>
            <a:solidFill>
              <a:schemeClr val="accent1">
                <a:shade val="50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2DB3BDD-C1DB-4927-BDF3-268858210A77}"/>
              </a:ext>
            </a:extLst>
          </p:cNvPr>
          <p:cNvSpPr txBox="1"/>
          <p:nvPr/>
        </p:nvSpPr>
        <p:spPr>
          <a:xfrm>
            <a:off x="7354139" y="4415391"/>
            <a:ext cx="560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172</a:t>
            </a:r>
            <a:endParaRPr lang="zh-CN" altLang="en-US" dirty="0"/>
          </a:p>
        </p:txBody>
      </p:sp>
      <p:sp>
        <p:nvSpPr>
          <p:cNvPr id="10" name="右大括号 9">
            <a:extLst>
              <a:ext uri="{FF2B5EF4-FFF2-40B4-BE49-F238E27FC236}">
                <a16:creationId xmlns:a16="http://schemas.microsoft.com/office/drawing/2014/main" id="{294AC40E-6645-45E1-986A-87A3C105FDDB}"/>
              </a:ext>
            </a:extLst>
          </p:cNvPr>
          <p:cNvSpPr/>
          <p:nvPr/>
        </p:nvSpPr>
        <p:spPr>
          <a:xfrm>
            <a:off x="4756571" y="1354984"/>
            <a:ext cx="399495" cy="772357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9AC94D8-CB86-4CE4-9B95-E675881467DE}"/>
              </a:ext>
            </a:extLst>
          </p:cNvPr>
          <p:cNvSpPr txBox="1"/>
          <p:nvPr/>
        </p:nvSpPr>
        <p:spPr>
          <a:xfrm>
            <a:off x="5156066" y="1556496"/>
            <a:ext cx="1278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合并</a:t>
            </a:r>
          </a:p>
        </p:txBody>
      </p:sp>
    </p:spTree>
    <p:extLst>
      <p:ext uri="{BB962C8B-B14F-4D97-AF65-F5344CB8AC3E}">
        <p14:creationId xmlns:p14="http://schemas.microsoft.com/office/powerpoint/2010/main" val="2905161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距离与</a:t>
            </a:r>
            <a:r>
              <a:rPr lang="en-US" altLang="zh-CN" dirty="0" err="1"/>
              <a:t>Gensini</a:t>
            </a:r>
            <a:r>
              <a:rPr lang="zh-CN" altLang="en-US" dirty="0"/>
              <a:t>得分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172</a:t>
            </a:r>
            <a:r>
              <a:rPr lang="zh-CN" altLang="en-US" dirty="0"/>
              <a:t>人</a:t>
            </a:r>
            <a:r>
              <a:rPr lang="en-US" altLang="zh-CN" dirty="0" err="1"/>
              <a:t>Gensini</a:t>
            </a:r>
            <a:r>
              <a:rPr lang="zh-CN" altLang="en-US" dirty="0"/>
              <a:t>分布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D49CB4F1-5E17-495D-BF2D-CE30184B7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889" y="1662316"/>
            <a:ext cx="7394221" cy="461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340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距离与</a:t>
            </a:r>
            <a:r>
              <a:rPr lang="en-US" altLang="zh-CN" dirty="0" err="1"/>
              <a:t>Gensini</a:t>
            </a:r>
            <a:r>
              <a:rPr lang="zh-CN" altLang="en-US" dirty="0"/>
              <a:t>得分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33960"/>
            <a:ext cx="10741155" cy="4698999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172</a:t>
            </a:r>
            <a:r>
              <a:rPr lang="zh-CN" altLang="en-US" sz="2000" dirty="0"/>
              <a:t>人与健康人平均值的距离，频率最高的前</a:t>
            </a:r>
            <a:r>
              <a:rPr lang="en-US" altLang="zh-CN" sz="2000" dirty="0"/>
              <a:t>10</a:t>
            </a:r>
            <a:r>
              <a:rPr lang="zh-CN" altLang="en-US" sz="2000" dirty="0"/>
              <a:t>个特征</a:t>
            </a:r>
            <a:endParaRPr lang="en-US" altLang="zh-CN" sz="2000" dirty="0"/>
          </a:p>
          <a:p>
            <a:r>
              <a:rPr lang="en-US" altLang="zh-CN" sz="2000" dirty="0" err="1"/>
              <a:t>Gensini</a:t>
            </a:r>
            <a:r>
              <a:rPr lang="zh-CN" altLang="en-US" sz="2000" dirty="0"/>
              <a:t>相关系数 </a:t>
            </a:r>
            <a:r>
              <a:rPr lang="en-US" altLang="zh-CN" sz="2000" dirty="0"/>
              <a:t>-0.1311676398894029</a:t>
            </a:r>
            <a:endParaRPr lang="zh-CN" altLang="en-US" sz="2000" dirty="0"/>
          </a:p>
          <a:p>
            <a:r>
              <a:rPr lang="en-US" altLang="zh-CN" sz="2000" dirty="0" err="1"/>
              <a:t>Gensini</a:t>
            </a:r>
            <a:r>
              <a:rPr lang="en-US" altLang="zh-CN" sz="2000" dirty="0"/>
              <a:t> log</a:t>
            </a:r>
            <a:r>
              <a:rPr lang="zh-CN" altLang="en-US" sz="2000" dirty="0"/>
              <a:t>相关系数 </a:t>
            </a:r>
            <a:r>
              <a:rPr lang="en-US" altLang="zh-CN" sz="2000" dirty="0"/>
              <a:t>-0.12083520091841761</a:t>
            </a:r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946AA6E-8BCC-4F04-BE49-6D480696C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19" y="2449837"/>
            <a:ext cx="8620389" cy="378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633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距离与</a:t>
            </a:r>
            <a:r>
              <a:rPr lang="en-US" altLang="zh-CN" dirty="0" err="1"/>
              <a:t>Gensini</a:t>
            </a:r>
            <a:r>
              <a:rPr lang="zh-CN" altLang="en-US" dirty="0"/>
              <a:t>得分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141</a:t>
            </a:r>
            <a:r>
              <a:rPr lang="zh-CN" altLang="en-US" sz="2000" dirty="0"/>
              <a:t>人，前</a:t>
            </a:r>
            <a:r>
              <a:rPr lang="en-US" altLang="zh-CN" sz="2000" dirty="0"/>
              <a:t>21</a:t>
            </a:r>
            <a:r>
              <a:rPr lang="zh-CN" altLang="en-US" sz="2000" dirty="0"/>
              <a:t>个特征</a:t>
            </a:r>
            <a:endParaRPr lang="en-US" altLang="zh-CN" sz="2000" dirty="0"/>
          </a:p>
          <a:p>
            <a:r>
              <a:rPr lang="en-US" altLang="zh-CN" sz="2000" dirty="0" err="1"/>
              <a:t>Gensini</a:t>
            </a:r>
            <a:r>
              <a:rPr lang="zh-CN" altLang="en-US" sz="2000" dirty="0"/>
              <a:t>相关系数</a:t>
            </a:r>
            <a:r>
              <a:rPr lang="en-US" altLang="zh-CN" sz="2000" dirty="0"/>
              <a:t>: -0.198597670008514</a:t>
            </a:r>
          </a:p>
          <a:p>
            <a:r>
              <a:rPr lang="en-US" altLang="zh-CN" sz="2000" dirty="0" err="1"/>
              <a:t>Gensini</a:t>
            </a:r>
            <a:r>
              <a:rPr lang="en-US" altLang="zh-CN" sz="2000" dirty="0"/>
              <a:t> log</a:t>
            </a:r>
            <a:r>
              <a:rPr lang="zh-CN" altLang="en-US" sz="2000" dirty="0"/>
              <a:t>相关系数</a:t>
            </a:r>
            <a:r>
              <a:rPr lang="en-US" altLang="zh-CN" sz="2000" dirty="0"/>
              <a:t>: -0.252724666922913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5741284-DC45-46C6-AC2A-5D3C708B0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979" y="2514764"/>
            <a:ext cx="9359257" cy="370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976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下一步计划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使用机器学习方法进行回归预测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2243</TotalTime>
  <Words>199</Words>
  <Application>Microsoft Office PowerPoint</Application>
  <PresentationFormat>宽屏</PresentationFormat>
  <Paragraphs>54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等线</vt:lpstr>
      <vt:lpstr>思源黑体 CN</vt:lpstr>
      <vt:lpstr>Arial</vt:lpstr>
      <vt:lpstr>Candara</vt:lpstr>
      <vt:lpstr>Wingdings</vt:lpstr>
      <vt:lpstr>Office 主题​​</vt:lpstr>
      <vt:lpstr>脂蛋白研究进展</vt:lpstr>
      <vt:lpstr>主要议程</vt:lpstr>
      <vt:lpstr>特征的分类效果</vt:lpstr>
      <vt:lpstr>特征的分类效果</vt:lpstr>
      <vt:lpstr>每个特征单独预测</vt:lpstr>
      <vt:lpstr>特征的分类效果</vt:lpstr>
      <vt:lpstr>出现次数最多的n个特征组合预测</vt:lpstr>
      <vt:lpstr>每10个特征分组预测</vt:lpstr>
      <vt:lpstr>距离与Gensini得分</vt:lpstr>
      <vt:lpstr>距离与Gensini得分</vt:lpstr>
      <vt:lpstr>距离与Gensini得分</vt:lpstr>
      <vt:lpstr>距离与Gensini得分</vt:lpstr>
      <vt:lpstr>距离与Gensini得分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lastModifiedBy>许 荣仁</cp:lastModifiedBy>
  <cp:revision>81</cp:revision>
  <dcterms:created xsi:type="dcterms:W3CDTF">2019-08-12T09:30:56Z</dcterms:created>
  <dcterms:modified xsi:type="dcterms:W3CDTF">2022-07-04T14:05:07Z</dcterms:modified>
</cp:coreProperties>
</file>