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84" r:id="rId3"/>
    <p:sldId id="276" r:id="rId4"/>
    <p:sldId id="303" r:id="rId5"/>
    <p:sldId id="300" r:id="rId6"/>
    <p:sldId id="299" r:id="rId7"/>
    <p:sldId id="294" r:id="rId8"/>
    <p:sldId id="297" r:id="rId9"/>
    <p:sldId id="296" r:id="rId10"/>
    <p:sldId id="298" r:id="rId11"/>
    <p:sldId id="305" r:id="rId12"/>
    <p:sldId id="307" r:id="rId13"/>
    <p:sldId id="306" r:id="rId14"/>
    <p:sldId id="304" r:id="rId15"/>
    <p:sldId id="289" r:id="rId16"/>
    <p:sldId id="291" r:id="rId17"/>
    <p:sldId id="280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3630D1-359E-4A7A-B7DD-D31A5D173449}" v="12" dt="2022-07-15T07:12:38.0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65" autoAdjust="0"/>
    <p:restoredTop sz="94680" autoAdjust="0"/>
  </p:normalViewPr>
  <p:slideViewPr>
    <p:cSldViewPr snapToGrid="0">
      <p:cViewPr varScale="1">
        <p:scale>
          <a:sx n="124" d="100"/>
          <a:sy n="124" d="100"/>
        </p:scale>
        <p:origin x="451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813630D1-359E-4A7A-B7DD-D31A5D173449}"/>
    <pc:docChg chg="undo custSel addSld delSld modSld sldOrd">
      <pc:chgData name="许 荣仁" userId="a51c77e00fced653" providerId="LiveId" clId="{813630D1-359E-4A7A-B7DD-D31A5D173449}" dt="2022-07-15T07:35:05.609" v="947" actId="20577"/>
      <pc:docMkLst>
        <pc:docMk/>
      </pc:docMkLst>
      <pc:sldChg chg="addSp delSp modSp mod">
        <pc:chgData name="许 荣仁" userId="a51c77e00fced653" providerId="LiveId" clId="{813630D1-359E-4A7A-B7DD-D31A5D173449}" dt="2022-07-15T06:51:50.437" v="746" actId="20577"/>
        <pc:sldMkLst>
          <pc:docMk/>
          <pc:sldMk cId="262904033" sldId="276"/>
        </pc:sldMkLst>
        <pc:spChg chg="mod">
          <ac:chgData name="许 荣仁" userId="a51c77e00fced653" providerId="LiveId" clId="{813630D1-359E-4A7A-B7DD-D31A5D173449}" dt="2022-07-14T15:13:49.910" v="291" actId="20577"/>
          <ac:spMkLst>
            <pc:docMk/>
            <pc:sldMk cId="262904033" sldId="276"/>
            <ac:spMk id="2" creationId="{00000000-0000-0000-0000-000000000000}"/>
          </ac:spMkLst>
        </pc:spChg>
        <pc:spChg chg="mod">
          <ac:chgData name="许 荣仁" userId="a51c77e00fced653" providerId="LiveId" clId="{813630D1-359E-4A7A-B7DD-D31A5D173449}" dt="2022-07-15T06:51:50.437" v="746" actId="20577"/>
          <ac:spMkLst>
            <pc:docMk/>
            <pc:sldMk cId="262904033" sldId="276"/>
            <ac:spMk id="9" creationId="{00000000-0000-0000-0000-000000000000}"/>
          </ac:spMkLst>
        </pc:spChg>
        <pc:picChg chg="add del">
          <ac:chgData name="许 荣仁" userId="a51c77e00fced653" providerId="LiveId" clId="{813630D1-359E-4A7A-B7DD-D31A5D173449}" dt="2022-07-14T15:22:16.541" v="340" actId="22"/>
          <ac:picMkLst>
            <pc:docMk/>
            <pc:sldMk cId="262904033" sldId="276"/>
            <ac:picMk id="4" creationId="{E3A01ADE-E6FE-4B97-BCB9-DB5D01BDC623}"/>
          </ac:picMkLst>
        </pc:picChg>
      </pc:sldChg>
      <pc:sldChg chg="del">
        <pc:chgData name="许 荣仁" userId="a51c77e00fced653" providerId="LiveId" clId="{813630D1-359E-4A7A-B7DD-D31A5D173449}" dt="2022-07-14T04:29:24.017" v="0" actId="47"/>
        <pc:sldMkLst>
          <pc:docMk/>
          <pc:sldMk cId="2739552982" sldId="277"/>
        </pc:sldMkLst>
      </pc:sldChg>
      <pc:sldChg chg="del">
        <pc:chgData name="许 荣仁" userId="a51c77e00fced653" providerId="LiveId" clId="{813630D1-359E-4A7A-B7DD-D31A5D173449}" dt="2022-07-14T04:29:24.017" v="0" actId="47"/>
        <pc:sldMkLst>
          <pc:docMk/>
          <pc:sldMk cId="4082242169" sldId="278"/>
        </pc:sldMkLst>
      </pc:sldChg>
      <pc:sldChg chg="modSp mod">
        <pc:chgData name="许 荣仁" userId="a51c77e00fced653" providerId="LiveId" clId="{813630D1-359E-4A7A-B7DD-D31A5D173449}" dt="2022-07-15T06:52:08.588" v="756" actId="20577"/>
        <pc:sldMkLst>
          <pc:docMk/>
          <pc:sldMk cId="2691667110" sldId="284"/>
        </pc:sldMkLst>
        <pc:spChg chg="mod">
          <ac:chgData name="许 荣仁" userId="a51c77e00fced653" providerId="LiveId" clId="{813630D1-359E-4A7A-B7DD-D31A5D173449}" dt="2022-07-15T06:52:08.588" v="756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del">
        <pc:chgData name="许 荣仁" userId="a51c77e00fced653" providerId="LiveId" clId="{813630D1-359E-4A7A-B7DD-D31A5D173449}" dt="2022-07-14T04:29:24.017" v="0" actId="47"/>
        <pc:sldMkLst>
          <pc:docMk/>
          <pc:sldMk cId="3145412155" sldId="285"/>
        </pc:sldMkLst>
      </pc:sldChg>
      <pc:sldChg chg="del">
        <pc:chgData name="许 荣仁" userId="a51c77e00fced653" providerId="LiveId" clId="{813630D1-359E-4A7A-B7DD-D31A5D173449}" dt="2022-07-14T04:29:24.017" v="0" actId="47"/>
        <pc:sldMkLst>
          <pc:docMk/>
          <pc:sldMk cId="3657413825" sldId="286"/>
        </pc:sldMkLst>
      </pc:sldChg>
      <pc:sldChg chg="addSp delSp del mod">
        <pc:chgData name="许 荣仁" userId="a51c77e00fced653" providerId="LiveId" clId="{813630D1-359E-4A7A-B7DD-D31A5D173449}" dt="2022-07-14T15:46:30.414" v="509" actId="47"/>
        <pc:sldMkLst>
          <pc:docMk/>
          <pc:sldMk cId="1496144194" sldId="287"/>
        </pc:sldMkLst>
        <pc:picChg chg="add">
          <ac:chgData name="许 荣仁" userId="a51c77e00fced653" providerId="LiveId" clId="{813630D1-359E-4A7A-B7DD-D31A5D173449}" dt="2022-07-14T12:15:35.926" v="3" actId="22"/>
          <ac:picMkLst>
            <pc:docMk/>
            <pc:sldMk cId="1496144194" sldId="287"/>
            <ac:picMk id="6" creationId="{78A89836-DC70-4509-9205-AF03B413F430}"/>
          </ac:picMkLst>
        </pc:picChg>
        <pc:picChg chg="del">
          <ac:chgData name="许 荣仁" userId="a51c77e00fced653" providerId="LiveId" clId="{813630D1-359E-4A7A-B7DD-D31A5D173449}" dt="2022-07-14T12:15:35.279" v="2" actId="478"/>
          <ac:picMkLst>
            <pc:docMk/>
            <pc:sldMk cId="1496144194" sldId="287"/>
            <ac:picMk id="7" creationId="{C1083FD2-B0B3-4249-B458-D8F5EC99D2F3}"/>
          </ac:picMkLst>
        </pc:picChg>
      </pc:sldChg>
      <pc:sldChg chg="modSp mod">
        <pc:chgData name="许 荣仁" userId="a51c77e00fced653" providerId="LiveId" clId="{813630D1-359E-4A7A-B7DD-D31A5D173449}" dt="2022-07-15T07:14:53.451" v="898"/>
        <pc:sldMkLst>
          <pc:docMk/>
          <pc:sldMk cId="2824011865" sldId="291"/>
        </pc:sldMkLst>
        <pc:spChg chg="mod">
          <ac:chgData name="许 荣仁" userId="a51c77e00fced653" providerId="LiveId" clId="{813630D1-359E-4A7A-B7DD-D31A5D173449}" dt="2022-07-15T07:14:53.451" v="898"/>
          <ac:spMkLst>
            <pc:docMk/>
            <pc:sldMk cId="2824011865" sldId="291"/>
            <ac:spMk id="3" creationId="{00000000-0000-0000-0000-000000000000}"/>
          </ac:spMkLst>
        </pc:spChg>
      </pc:sldChg>
      <pc:sldChg chg="del">
        <pc:chgData name="许 荣仁" userId="a51c77e00fced653" providerId="LiveId" clId="{813630D1-359E-4A7A-B7DD-D31A5D173449}" dt="2022-07-14T15:14:49.372" v="327" actId="47"/>
        <pc:sldMkLst>
          <pc:docMk/>
          <pc:sldMk cId="650722291" sldId="292"/>
        </pc:sldMkLst>
      </pc:sldChg>
      <pc:sldChg chg="del">
        <pc:chgData name="许 荣仁" userId="a51c77e00fced653" providerId="LiveId" clId="{813630D1-359E-4A7A-B7DD-D31A5D173449}" dt="2022-07-14T15:14:49.372" v="327" actId="47"/>
        <pc:sldMkLst>
          <pc:docMk/>
          <pc:sldMk cId="2905161365" sldId="293"/>
        </pc:sldMkLst>
      </pc:sldChg>
      <pc:sldChg chg="del">
        <pc:chgData name="许 荣仁" userId="a51c77e00fced653" providerId="LiveId" clId="{813630D1-359E-4A7A-B7DD-D31A5D173449}" dt="2022-07-14T04:29:31.066" v="1" actId="47"/>
        <pc:sldMkLst>
          <pc:docMk/>
          <pc:sldMk cId="1393340809" sldId="294"/>
        </pc:sldMkLst>
      </pc:sldChg>
      <pc:sldChg chg="addSp delSp modSp add mod">
        <pc:chgData name="许 荣仁" userId="a51c77e00fced653" providerId="LiveId" clId="{813630D1-359E-4A7A-B7DD-D31A5D173449}" dt="2022-07-15T07:35:05.609" v="947" actId="20577"/>
        <pc:sldMkLst>
          <pc:docMk/>
          <pc:sldMk cId="4293460414" sldId="294"/>
        </pc:sldMkLst>
        <pc:spChg chg="mod">
          <ac:chgData name="许 荣仁" userId="a51c77e00fced653" providerId="LiveId" clId="{813630D1-359E-4A7A-B7DD-D31A5D173449}" dt="2022-07-14T12:27:35.981" v="19" actId="20577"/>
          <ac:spMkLst>
            <pc:docMk/>
            <pc:sldMk cId="4293460414" sldId="294"/>
            <ac:spMk id="2" creationId="{00000000-0000-0000-0000-000000000000}"/>
          </ac:spMkLst>
        </pc:spChg>
        <pc:spChg chg="mod">
          <ac:chgData name="许 荣仁" userId="a51c77e00fced653" providerId="LiveId" clId="{813630D1-359E-4A7A-B7DD-D31A5D173449}" dt="2022-07-15T07:35:05.609" v="947" actId="20577"/>
          <ac:spMkLst>
            <pc:docMk/>
            <pc:sldMk cId="4293460414" sldId="294"/>
            <ac:spMk id="3" creationId="{00000000-0000-0000-0000-000000000000}"/>
          </ac:spMkLst>
        </pc:spChg>
        <pc:picChg chg="del">
          <ac:chgData name="许 荣仁" userId="a51c77e00fced653" providerId="LiveId" clId="{813630D1-359E-4A7A-B7DD-D31A5D173449}" dt="2022-07-14T12:27:15.093" v="5" actId="478"/>
          <ac:picMkLst>
            <pc:docMk/>
            <pc:sldMk cId="4293460414" sldId="294"/>
            <ac:picMk id="6" creationId="{78A89836-DC70-4509-9205-AF03B413F430}"/>
          </ac:picMkLst>
        </pc:picChg>
        <pc:picChg chg="add mod">
          <ac:chgData name="许 荣仁" userId="a51c77e00fced653" providerId="LiveId" clId="{813630D1-359E-4A7A-B7DD-D31A5D173449}" dt="2022-07-14T14:51:32.094" v="153" actId="14100"/>
          <ac:picMkLst>
            <pc:docMk/>
            <pc:sldMk cId="4293460414" sldId="294"/>
            <ac:picMk id="7" creationId="{2A48B9D8-6890-4F01-BDAD-46304517920D}"/>
          </ac:picMkLst>
        </pc:picChg>
        <pc:picChg chg="add del mod">
          <ac:chgData name="许 荣仁" userId="a51c77e00fced653" providerId="LiveId" clId="{813630D1-359E-4A7A-B7DD-D31A5D173449}" dt="2022-07-14T14:04:08.582" v="130" actId="478"/>
          <ac:picMkLst>
            <pc:docMk/>
            <pc:sldMk cId="4293460414" sldId="294"/>
            <ac:picMk id="9" creationId="{BAC9EA4E-86F6-48E1-9916-A3B4BCF903FC}"/>
          </ac:picMkLst>
        </pc:picChg>
        <pc:picChg chg="add mod">
          <ac:chgData name="许 荣仁" userId="a51c77e00fced653" providerId="LiveId" clId="{813630D1-359E-4A7A-B7DD-D31A5D173449}" dt="2022-07-14T14:51:32.094" v="153" actId="14100"/>
          <ac:picMkLst>
            <pc:docMk/>
            <pc:sldMk cId="4293460414" sldId="294"/>
            <ac:picMk id="11" creationId="{CB6D5ED8-2A56-418B-A3A9-310BA3ED1CA7}"/>
          </ac:picMkLst>
        </pc:picChg>
      </pc:sldChg>
      <pc:sldChg chg="addSp delSp modSp add del mod">
        <pc:chgData name="许 荣仁" userId="a51c77e00fced653" providerId="LiveId" clId="{813630D1-359E-4A7A-B7DD-D31A5D173449}" dt="2022-07-14T15:23:12.984" v="342" actId="47"/>
        <pc:sldMkLst>
          <pc:docMk/>
          <pc:sldMk cId="1607402494" sldId="295"/>
        </pc:sldMkLst>
        <pc:spChg chg="mod">
          <ac:chgData name="许 荣仁" userId="a51c77e00fced653" providerId="LiveId" clId="{813630D1-359E-4A7A-B7DD-D31A5D173449}" dt="2022-07-14T13:56:16.215" v="84" actId="20577"/>
          <ac:spMkLst>
            <pc:docMk/>
            <pc:sldMk cId="1607402494" sldId="295"/>
            <ac:spMk id="2" creationId="{00000000-0000-0000-0000-000000000000}"/>
          </ac:spMkLst>
        </pc:spChg>
        <pc:spChg chg="mod">
          <ac:chgData name="许 荣仁" userId="a51c77e00fced653" providerId="LiveId" clId="{813630D1-359E-4A7A-B7DD-D31A5D173449}" dt="2022-07-14T13:55:49.222" v="74" actId="20577"/>
          <ac:spMkLst>
            <pc:docMk/>
            <pc:sldMk cId="1607402494" sldId="295"/>
            <ac:spMk id="3" creationId="{00000000-0000-0000-0000-000000000000}"/>
          </ac:spMkLst>
        </pc:spChg>
        <pc:picChg chg="add del">
          <ac:chgData name="许 荣仁" userId="a51c77e00fced653" providerId="LiveId" clId="{813630D1-359E-4A7A-B7DD-D31A5D173449}" dt="2022-07-14T15:22:09.174" v="338" actId="22"/>
          <ac:picMkLst>
            <pc:docMk/>
            <pc:sldMk cId="1607402494" sldId="295"/>
            <ac:picMk id="6" creationId="{3E71ADE0-8F30-4872-93BF-0E6142725B8B}"/>
          </ac:picMkLst>
        </pc:picChg>
        <pc:picChg chg="del">
          <ac:chgData name="许 荣仁" userId="a51c77e00fced653" providerId="LiveId" clId="{813630D1-359E-4A7A-B7DD-D31A5D173449}" dt="2022-07-14T12:28:02.821" v="25" actId="478"/>
          <ac:picMkLst>
            <pc:docMk/>
            <pc:sldMk cId="1607402494" sldId="295"/>
            <ac:picMk id="7" creationId="{2A48B9D8-6890-4F01-BDAD-46304517920D}"/>
          </ac:picMkLst>
        </pc:picChg>
      </pc:sldChg>
      <pc:sldChg chg="addSp delSp modSp add mod ord">
        <pc:chgData name="许 荣仁" userId="a51c77e00fced653" providerId="LiveId" clId="{813630D1-359E-4A7A-B7DD-D31A5D173449}" dt="2022-07-15T06:43:01.949" v="743" actId="20577"/>
        <pc:sldMkLst>
          <pc:docMk/>
          <pc:sldMk cId="1764681783" sldId="296"/>
        </pc:sldMkLst>
        <pc:spChg chg="mod">
          <ac:chgData name="许 荣仁" userId="a51c77e00fced653" providerId="LiveId" clId="{813630D1-359E-4A7A-B7DD-D31A5D173449}" dt="2022-07-15T06:43:01.949" v="743" actId="20577"/>
          <ac:spMkLst>
            <pc:docMk/>
            <pc:sldMk cId="1764681783" sldId="296"/>
            <ac:spMk id="3" creationId="{00000000-0000-0000-0000-000000000000}"/>
          </ac:spMkLst>
        </pc:spChg>
        <pc:picChg chg="add del mod">
          <ac:chgData name="许 荣仁" userId="a51c77e00fced653" providerId="LiveId" clId="{813630D1-359E-4A7A-B7DD-D31A5D173449}" dt="2022-07-14T15:09:56.612" v="212" actId="478"/>
          <ac:picMkLst>
            <pc:docMk/>
            <pc:sldMk cId="1764681783" sldId="296"/>
            <ac:picMk id="6" creationId="{6911F9CB-94FE-46A4-B583-94E7564273A0}"/>
          </ac:picMkLst>
        </pc:picChg>
        <pc:picChg chg="del">
          <ac:chgData name="许 荣仁" userId="a51c77e00fced653" providerId="LiveId" clId="{813630D1-359E-4A7A-B7DD-D31A5D173449}" dt="2022-07-14T14:50:26.186" v="140" actId="478"/>
          <ac:picMkLst>
            <pc:docMk/>
            <pc:sldMk cId="1764681783" sldId="296"/>
            <ac:picMk id="7" creationId="{2A48B9D8-6890-4F01-BDAD-46304517920D}"/>
          </ac:picMkLst>
        </pc:picChg>
        <pc:picChg chg="add del mod">
          <ac:chgData name="许 荣仁" userId="a51c77e00fced653" providerId="LiveId" clId="{813630D1-359E-4A7A-B7DD-D31A5D173449}" dt="2022-07-14T15:10:17.324" v="216" actId="478"/>
          <ac:picMkLst>
            <pc:docMk/>
            <pc:sldMk cId="1764681783" sldId="296"/>
            <ac:picMk id="9" creationId="{81132531-D2EC-482B-B9B3-F5D4749C928B}"/>
          </ac:picMkLst>
        </pc:picChg>
        <pc:picChg chg="del">
          <ac:chgData name="许 荣仁" userId="a51c77e00fced653" providerId="LiveId" clId="{813630D1-359E-4A7A-B7DD-D31A5D173449}" dt="2022-07-14T14:50:57.162" v="145" actId="478"/>
          <ac:picMkLst>
            <pc:docMk/>
            <pc:sldMk cId="1764681783" sldId="296"/>
            <ac:picMk id="11" creationId="{CB6D5ED8-2A56-418B-A3A9-310BA3ED1CA7}"/>
          </ac:picMkLst>
        </pc:picChg>
        <pc:picChg chg="add del mod">
          <ac:chgData name="许 荣仁" userId="a51c77e00fced653" providerId="LiveId" clId="{813630D1-359E-4A7A-B7DD-D31A5D173449}" dt="2022-07-14T15:11:28.965" v="253" actId="478"/>
          <ac:picMkLst>
            <pc:docMk/>
            <pc:sldMk cId="1764681783" sldId="296"/>
            <ac:picMk id="12" creationId="{12C4B24A-4A6F-4904-869D-16FA33A1FCC8}"/>
          </ac:picMkLst>
        </pc:picChg>
        <pc:picChg chg="add mod">
          <ac:chgData name="许 荣仁" userId="a51c77e00fced653" providerId="LiveId" clId="{813630D1-359E-4A7A-B7DD-D31A5D173449}" dt="2022-07-14T15:13:24.975" v="269" actId="1076"/>
          <ac:picMkLst>
            <pc:docMk/>
            <pc:sldMk cId="1764681783" sldId="296"/>
            <ac:picMk id="14" creationId="{5DE405C1-7228-498C-AF3C-CCB7170BB5F1}"/>
          </ac:picMkLst>
        </pc:picChg>
        <pc:picChg chg="add mod">
          <ac:chgData name="许 荣仁" userId="a51c77e00fced653" providerId="LiveId" clId="{813630D1-359E-4A7A-B7DD-D31A5D173449}" dt="2022-07-14T15:13:24.975" v="269" actId="1076"/>
          <ac:picMkLst>
            <pc:docMk/>
            <pc:sldMk cId="1764681783" sldId="296"/>
            <ac:picMk id="16" creationId="{0C5B732D-32A2-4803-98C6-DB63881A831B}"/>
          </ac:picMkLst>
        </pc:picChg>
      </pc:sldChg>
      <pc:sldChg chg="del">
        <pc:chgData name="许 荣仁" userId="a51c77e00fced653" providerId="LiveId" clId="{813630D1-359E-4A7A-B7DD-D31A5D173449}" dt="2022-07-14T04:29:31.066" v="1" actId="47"/>
        <pc:sldMkLst>
          <pc:docMk/>
          <pc:sldMk cId="4173633989" sldId="296"/>
        </pc:sldMkLst>
      </pc:sldChg>
      <pc:sldChg chg="addSp delSp modSp add mod">
        <pc:chgData name="许 荣仁" userId="a51c77e00fced653" providerId="LiveId" clId="{813630D1-359E-4A7A-B7DD-D31A5D173449}" dt="2022-07-15T06:42:58.917" v="742" actId="20577"/>
        <pc:sldMkLst>
          <pc:docMk/>
          <pc:sldMk cId="2010352799" sldId="297"/>
        </pc:sldMkLst>
        <pc:spChg chg="mod">
          <ac:chgData name="许 荣仁" userId="a51c77e00fced653" providerId="LiveId" clId="{813630D1-359E-4A7A-B7DD-D31A5D173449}" dt="2022-07-15T06:42:58.917" v="742" actId="20577"/>
          <ac:spMkLst>
            <pc:docMk/>
            <pc:sldMk cId="2010352799" sldId="297"/>
            <ac:spMk id="3" creationId="{00000000-0000-0000-0000-000000000000}"/>
          </ac:spMkLst>
        </pc:spChg>
        <pc:picChg chg="add mod">
          <ac:chgData name="许 荣仁" userId="a51c77e00fced653" providerId="LiveId" clId="{813630D1-359E-4A7A-B7DD-D31A5D173449}" dt="2022-07-14T14:59:52.955" v="205" actId="1037"/>
          <ac:picMkLst>
            <pc:docMk/>
            <pc:sldMk cId="2010352799" sldId="297"/>
            <ac:picMk id="6" creationId="{892BD309-91A1-4A66-9F31-4BAECCDF0656}"/>
          </ac:picMkLst>
        </pc:picChg>
        <pc:picChg chg="del mod">
          <ac:chgData name="许 荣仁" userId="a51c77e00fced653" providerId="LiveId" clId="{813630D1-359E-4A7A-B7DD-D31A5D173449}" dt="2022-07-14T14:58:32.130" v="178" actId="478"/>
          <ac:picMkLst>
            <pc:docMk/>
            <pc:sldMk cId="2010352799" sldId="297"/>
            <ac:picMk id="7" creationId="{2A48B9D8-6890-4F01-BDAD-46304517920D}"/>
          </ac:picMkLst>
        </pc:picChg>
        <pc:picChg chg="add del mod">
          <ac:chgData name="许 荣仁" userId="a51c77e00fced653" providerId="LiveId" clId="{813630D1-359E-4A7A-B7DD-D31A5D173449}" dt="2022-07-14T15:00:45.156" v="206" actId="478"/>
          <ac:picMkLst>
            <pc:docMk/>
            <pc:sldMk cId="2010352799" sldId="297"/>
            <ac:picMk id="9" creationId="{975D52E4-F4FE-4E49-9369-A00EC6335AA0}"/>
          </ac:picMkLst>
        </pc:picChg>
        <pc:picChg chg="del">
          <ac:chgData name="许 荣仁" userId="a51c77e00fced653" providerId="LiveId" clId="{813630D1-359E-4A7A-B7DD-D31A5D173449}" dt="2022-07-14T14:59:10.386" v="182" actId="478"/>
          <ac:picMkLst>
            <pc:docMk/>
            <pc:sldMk cId="2010352799" sldId="297"/>
            <ac:picMk id="11" creationId="{CB6D5ED8-2A56-418B-A3A9-310BA3ED1CA7}"/>
          </ac:picMkLst>
        </pc:picChg>
        <pc:picChg chg="add mod">
          <ac:chgData name="许 荣仁" userId="a51c77e00fced653" providerId="LiveId" clId="{813630D1-359E-4A7A-B7DD-D31A5D173449}" dt="2022-07-14T15:00:48.935" v="208" actId="1076"/>
          <ac:picMkLst>
            <pc:docMk/>
            <pc:sldMk cId="2010352799" sldId="297"/>
            <ac:picMk id="12" creationId="{B4E46090-FC96-4A26-8C43-D1688C5DDE16}"/>
          </ac:picMkLst>
        </pc:picChg>
      </pc:sldChg>
      <pc:sldChg chg="del">
        <pc:chgData name="许 荣仁" userId="a51c77e00fced653" providerId="LiveId" clId="{813630D1-359E-4A7A-B7DD-D31A5D173449}" dt="2022-07-14T04:29:31.066" v="1" actId="47"/>
        <pc:sldMkLst>
          <pc:docMk/>
          <pc:sldMk cId="2114976115" sldId="297"/>
        </pc:sldMkLst>
      </pc:sldChg>
      <pc:sldChg chg="addSp delSp modSp add mod">
        <pc:chgData name="许 荣仁" userId="a51c77e00fced653" providerId="LiveId" clId="{813630D1-359E-4A7A-B7DD-D31A5D173449}" dt="2022-07-15T07:11:25.119" v="800" actId="20577"/>
        <pc:sldMkLst>
          <pc:docMk/>
          <pc:sldMk cId="3749327298" sldId="298"/>
        </pc:sldMkLst>
        <pc:spChg chg="mod">
          <ac:chgData name="许 荣仁" userId="a51c77e00fced653" providerId="LiveId" clId="{813630D1-359E-4A7A-B7DD-D31A5D173449}" dt="2022-07-15T07:11:25.119" v="800" actId="20577"/>
          <ac:spMkLst>
            <pc:docMk/>
            <pc:sldMk cId="3749327298" sldId="298"/>
            <ac:spMk id="3" creationId="{00000000-0000-0000-0000-000000000000}"/>
          </ac:spMkLst>
        </pc:spChg>
        <pc:picChg chg="del mod">
          <ac:chgData name="许 荣仁" userId="a51c77e00fced653" providerId="LiveId" clId="{813630D1-359E-4A7A-B7DD-D31A5D173449}" dt="2022-07-14T15:16:49.100" v="328" actId="478"/>
          <ac:picMkLst>
            <pc:docMk/>
            <pc:sldMk cId="3749327298" sldId="298"/>
            <ac:picMk id="6" creationId="{6911F9CB-94FE-46A4-B583-94E7564273A0}"/>
          </ac:picMkLst>
        </pc:picChg>
        <pc:picChg chg="add mod">
          <ac:chgData name="许 荣仁" userId="a51c77e00fced653" providerId="LiveId" clId="{813630D1-359E-4A7A-B7DD-D31A5D173449}" dt="2022-07-14T15:16:59.143" v="331" actId="14100"/>
          <ac:picMkLst>
            <pc:docMk/>
            <pc:sldMk cId="3749327298" sldId="298"/>
            <ac:picMk id="7" creationId="{3D8F449C-A64A-4EC7-80E7-F48ECEE30DC8}"/>
          </ac:picMkLst>
        </pc:picChg>
        <pc:picChg chg="del mod">
          <ac:chgData name="许 荣仁" userId="a51c77e00fced653" providerId="LiveId" clId="{813630D1-359E-4A7A-B7DD-D31A5D173449}" dt="2022-07-14T15:17:25.044" v="332" actId="478"/>
          <ac:picMkLst>
            <pc:docMk/>
            <pc:sldMk cId="3749327298" sldId="298"/>
            <ac:picMk id="9" creationId="{81132531-D2EC-482B-B9B3-F5D4749C928B}"/>
          </ac:picMkLst>
        </pc:picChg>
        <pc:picChg chg="add mod">
          <ac:chgData name="许 荣仁" userId="a51c77e00fced653" providerId="LiveId" clId="{813630D1-359E-4A7A-B7DD-D31A5D173449}" dt="2022-07-14T15:17:32.165" v="335" actId="14100"/>
          <ac:picMkLst>
            <pc:docMk/>
            <pc:sldMk cId="3749327298" sldId="298"/>
            <ac:picMk id="10" creationId="{DC32DA34-0A36-46E7-B1DA-FC052A11A466}"/>
          </ac:picMkLst>
        </pc:picChg>
      </pc:sldChg>
      <pc:sldChg chg="modSp add mod">
        <pc:chgData name="许 荣仁" userId="a51c77e00fced653" providerId="LiveId" clId="{813630D1-359E-4A7A-B7DD-D31A5D173449}" dt="2022-07-15T06:56:55.414" v="778" actId="20577"/>
        <pc:sldMkLst>
          <pc:docMk/>
          <pc:sldMk cId="2716173000" sldId="299"/>
        </pc:sldMkLst>
        <pc:spChg chg="mod">
          <ac:chgData name="许 荣仁" userId="a51c77e00fced653" providerId="LiveId" clId="{813630D1-359E-4A7A-B7DD-D31A5D173449}" dt="2022-07-15T06:56:55.414" v="778" actId="20577"/>
          <ac:spMkLst>
            <pc:docMk/>
            <pc:sldMk cId="2716173000" sldId="299"/>
            <ac:spMk id="2" creationId="{00000000-0000-0000-0000-000000000000}"/>
          </ac:spMkLst>
        </pc:spChg>
        <pc:spChg chg="mod">
          <ac:chgData name="许 荣仁" userId="a51c77e00fced653" providerId="LiveId" clId="{813630D1-359E-4A7A-B7DD-D31A5D173449}" dt="2022-07-14T15:14:02.404" v="294" actId="20577"/>
          <ac:spMkLst>
            <pc:docMk/>
            <pc:sldMk cId="2716173000" sldId="299"/>
            <ac:spMk id="9" creationId="{00000000-0000-0000-0000-000000000000}"/>
          </ac:spMkLst>
        </pc:spChg>
      </pc:sldChg>
      <pc:sldChg chg="modSp add mod">
        <pc:chgData name="许 荣仁" userId="a51c77e00fced653" providerId="LiveId" clId="{813630D1-359E-4A7A-B7DD-D31A5D173449}" dt="2022-07-14T15:46:00.512" v="508" actId="20577"/>
        <pc:sldMkLst>
          <pc:docMk/>
          <pc:sldMk cId="3275301542" sldId="300"/>
        </pc:sldMkLst>
        <pc:spChg chg="mod">
          <ac:chgData name="许 荣仁" userId="a51c77e00fced653" providerId="LiveId" clId="{813630D1-359E-4A7A-B7DD-D31A5D173449}" dt="2022-07-14T15:46:00.512" v="508" actId="20577"/>
          <ac:spMkLst>
            <pc:docMk/>
            <pc:sldMk cId="3275301542" sldId="300"/>
            <ac:spMk id="3" creationId="{00000000-0000-0000-0000-000000000000}"/>
          </ac:spMkLst>
        </pc:spChg>
      </pc:sldChg>
      <pc:sldChg chg="addSp delSp modSp add mod">
        <pc:chgData name="许 荣仁" userId="a51c77e00fced653" providerId="LiveId" clId="{813630D1-359E-4A7A-B7DD-D31A5D173449}" dt="2022-07-14T15:44:29.511" v="406" actId="20577"/>
        <pc:sldMkLst>
          <pc:docMk/>
          <pc:sldMk cId="2845077714" sldId="303"/>
        </pc:sldMkLst>
        <pc:spChg chg="mod">
          <ac:chgData name="许 荣仁" userId="a51c77e00fced653" providerId="LiveId" clId="{813630D1-359E-4A7A-B7DD-D31A5D173449}" dt="2022-07-14T15:44:29.511" v="406" actId="20577"/>
          <ac:spMkLst>
            <pc:docMk/>
            <pc:sldMk cId="2845077714" sldId="303"/>
            <ac:spMk id="3" creationId="{00000000-0000-0000-0000-000000000000}"/>
          </ac:spMkLst>
        </pc:spChg>
        <pc:spChg chg="mod topLvl">
          <ac:chgData name="许 荣仁" userId="a51c77e00fced653" providerId="LiveId" clId="{813630D1-359E-4A7A-B7DD-D31A5D173449}" dt="2022-07-14T15:43:28.120" v="356" actId="20577"/>
          <ac:spMkLst>
            <pc:docMk/>
            <pc:sldMk cId="2845077714" sldId="303"/>
            <ac:spMk id="10" creationId="{05511C7C-5651-4CD3-98BD-CFEDFCE947D0}"/>
          </ac:spMkLst>
        </pc:spChg>
        <pc:grpChg chg="del">
          <ac:chgData name="许 荣仁" userId="a51c77e00fced653" providerId="LiveId" clId="{813630D1-359E-4A7A-B7DD-D31A5D173449}" dt="2022-07-14T15:42:48.697" v="347" actId="478"/>
          <ac:grpSpMkLst>
            <pc:docMk/>
            <pc:sldMk cId="2845077714" sldId="303"/>
            <ac:grpSpMk id="11" creationId="{965CD859-49C9-4A63-95A2-35553E4A5B6D}"/>
          </ac:grpSpMkLst>
        </pc:grpChg>
        <pc:picChg chg="add mod">
          <ac:chgData name="许 荣仁" userId="a51c77e00fced653" providerId="LiveId" clId="{813630D1-359E-4A7A-B7DD-D31A5D173449}" dt="2022-07-14T15:42:58.524" v="351" actId="1076"/>
          <ac:picMkLst>
            <pc:docMk/>
            <pc:sldMk cId="2845077714" sldId="303"/>
            <ac:picMk id="6" creationId="{F4127ED8-7D39-48A7-936A-1E3B7EBC8EDA}"/>
          </ac:picMkLst>
        </pc:picChg>
        <pc:picChg chg="del topLvl">
          <ac:chgData name="许 荣仁" userId="a51c77e00fced653" providerId="LiveId" clId="{813630D1-359E-4A7A-B7DD-D31A5D173449}" dt="2022-07-14T15:42:48.697" v="347" actId="478"/>
          <ac:picMkLst>
            <pc:docMk/>
            <pc:sldMk cId="2845077714" sldId="303"/>
            <ac:picMk id="9" creationId="{8DC482AC-B12A-4A65-BD37-8808EEEDBA1B}"/>
          </ac:picMkLst>
        </pc:picChg>
      </pc:sldChg>
      <pc:sldChg chg="delSp modSp add mod">
        <pc:chgData name="许 荣仁" userId="a51c77e00fced653" providerId="LiveId" clId="{813630D1-359E-4A7A-B7DD-D31A5D173449}" dt="2022-07-15T07:34:32.793" v="943" actId="20577"/>
        <pc:sldMkLst>
          <pc:docMk/>
          <pc:sldMk cId="3615719975" sldId="304"/>
        </pc:sldMkLst>
        <pc:spChg chg="mod">
          <ac:chgData name="许 荣仁" userId="a51c77e00fced653" providerId="LiveId" clId="{813630D1-359E-4A7A-B7DD-D31A5D173449}" dt="2022-07-15T07:34:11.225" v="907" actId="20577"/>
          <ac:spMkLst>
            <pc:docMk/>
            <pc:sldMk cId="3615719975" sldId="304"/>
            <ac:spMk id="2" creationId="{00000000-0000-0000-0000-000000000000}"/>
          </ac:spMkLst>
        </pc:spChg>
        <pc:spChg chg="mod">
          <ac:chgData name="许 荣仁" userId="a51c77e00fced653" providerId="LiveId" clId="{813630D1-359E-4A7A-B7DD-D31A5D173449}" dt="2022-07-15T07:34:32.793" v="943" actId="20577"/>
          <ac:spMkLst>
            <pc:docMk/>
            <pc:sldMk cId="3615719975" sldId="304"/>
            <ac:spMk id="3" creationId="{00000000-0000-0000-0000-000000000000}"/>
          </ac:spMkLst>
        </pc:spChg>
        <pc:picChg chg="del">
          <ac:chgData name="许 荣仁" userId="a51c77e00fced653" providerId="LiveId" clId="{813630D1-359E-4A7A-B7DD-D31A5D173449}" dt="2022-07-15T04:34:40.103" v="627" actId="478"/>
          <ac:picMkLst>
            <pc:docMk/>
            <pc:sldMk cId="3615719975" sldId="304"/>
            <ac:picMk id="7" creationId="{3D8F449C-A64A-4EC7-80E7-F48ECEE30DC8}"/>
          </ac:picMkLst>
        </pc:picChg>
        <pc:picChg chg="del">
          <ac:chgData name="许 荣仁" userId="a51c77e00fced653" providerId="LiveId" clId="{813630D1-359E-4A7A-B7DD-D31A5D173449}" dt="2022-07-15T04:34:39.496" v="626" actId="478"/>
          <ac:picMkLst>
            <pc:docMk/>
            <pc:sldMk cId="3615719975" sldId="304"/>
            <ac:picMk id="10" creationId="{DC32DA34-0A36-46E7-B1DA-FC052A11A466}"/>
          </ac:picMkLst>
        </pc:picChg>
      </pc:sldChg>
      <pc:sldChg chg="addSp delSp modSp add mod">
        <pc:chgData name="许 荣仁" userId="a51c77e00fced653" providerId="LiveId" clId="{813630D1-359E-4A7A-B7DD-D31A5D173449}" dt="2022-07-15T07:10:00.027" v="799"/>
        <pc:sldMkLst>
          <pc:docMk/>
          <pc:sldMk cId="1080639025" sldId="305"/>
        </pc:sldMkLst>
        <pc:spChg chg="mod">
          <ac:chgData name="许 荣仁" userId="a51c77e00fced653" providerId="LiveId" clId="{813630D1-359E-4A7A-B7DD-D31A5D173449}" dt="2022-07-15T06:52:33.238" v="769" actId="20577"/>
          <ac:spMkLst>
            <pc:docMk/>
            <pc:sldMk cId="1080639025" sldId="305"/>
            <ac:spMk id="2" creationId="{00000000-0000-0000-0000-000000000000}"/>
          </ac:spMkLst>
        </pc:spChg>
        <pc:spChg chg="mod">
          <ac:chgData name="许 荣仁" userId="a51c77e00fced653" providerId="LiveId" clId="{813630D1-359E-4A7A-B7DD-D31A5D173449}" dt="2022-07-15T07:10:00.027" v="799"/>
          <ac:spMkLst>
            <pc:docMk/>
            <pc:sldMk cId="1080639025" sldId="305"/>
            <ac:spMk id="3" creationId="{00000000-0000-0000-0000-000000000000}"/>
          </ac:spMkLst>
        </pc:spChg>
        <pc:picChg chg="add mod">
          <ac:chgData name="许 荣仁" userId="a51c77e00fced653" providerId="LiveId" clId="{813630D1-359E-4A7A-B7DD-D31A5D173449}" dt="2022-07-15T07:07:50.881" v="790" actId="1076"/>
          <ac:picMkLst>
            <pc:docMk/>
            <pc:sldMk cId="1080639025" sldId="305"/>
            <ac:picMk id="6" creationId="{31689F7F-B7E0-4F52-9587-0F7C573C561B}"/>
          </ac:picMkLst>
        </pc:picChg>
        <pc:picChg chg="del">
          <ac:chgData name="许 荣仁" userId="a51c77e00fced653" providerId="LiveId" clId="{813630D1-359E-4A7A-B7DD-D31A5D173449}" dt="2022-07-15T07:07:45.454" v="788" actId="478"/>
          <ac:picMkLst>
            <pc:docMk/>
            <pc:sldMk cId="1080639025" sldId="305"/>
            <ac:picMk id="7" creationId="{3D8F449C-A64A-4EC7-80E7-F48ECEE30DC8}"/>
          </ac:picMkLst>
        </pc:picChg>
        <pc:picChg chg="del">
          <ac:chgData name="许 荣仁" userId="a51c77e00fced653" providerId="LiveId" clId="{813630D1-359E-4A7A-B7DD-D31A5D173449}" dt="2022-07-15T07:07:30.102" v="779" actId="478"/>
          <ac:picMkLst>
            <pc:docMk/>
            <pc:sldMk cId="1080639025" sldId="305"/>
            <ac:picMk id="10" creationId="{DC32DA34-0A36-46E7-B1DA-FC052A11A466}"/>
          </ac:picMkLst>
        </pc:picChg>
      </pc:sldChg>
      <pc:sldChg chg="addSp delSp modSp add mod">
        <pc:chgData name="许 荣仁" userId="a51c77e00fced653" providerId="LiveId" clId="{813630D1-359E-4A7A-B7DD-D31A5D173449}" dt="2022-07-15T07:13:56.268" v="888" actId="14100"/>
        <pc:sldMkLst>
          <pc:docMk/>
          <pc:sldMk cId="1089513315" sldId="306"/>
        </pc:sldMkLst>
        <pc:spChg chg="mod">
          <ac:chgData name="许 荣仁" userId="a51c77e00fced653" providerId="LiveId" clId="{813630D1-359E-4A7A-B7DD-D31A5D173449}" dt="2022-07-15T07:12:06.817" v="846"/>
          <ac:spMkLst>
            <pc:docMk/>
            <pc:sldMk cId="1089513315" sldId="306"/>
            <ac:spMk id="3" creationId="{00000000-0000-0000-0000-000000000000}"/>
          </ac:spMkLst>
        </pc:spChg>
        <pc:picChg chg="del">
          <ac:chgData name="许 荣仁" userId="a51c77e00fced653" providerId="LiveId" clId="{813630D1-359E-4A7A-B7DD-D31A5D173449}" dt="2022-07-15T07:11:58.182" v="843" actId="478"/>
          <ac:picMkLst>
            <pc:docMk/>
            <pc:sldMk cId="1089513315" sldId="306"/>
            <ac:picMk id="6" creationId="{31689F7F-B7E0-4F52-9587-0F7C573C561B}"/>
          </ac:picMkLst>
        </pc:picChg>
        <pc:picChg chg="add mod">
          <ac:chgData name="许 荣仁" userId="a51c77e00fced653" providerId="LiveId" clId="{813630D1-359E-4A7A-B7DD-D31A5D173449}" dt="2022-07-15T07:13:56.268" v="888" actId="14100"/>
          <ac:picMkLst>
            <pc:docMk/>
            <pc:sldMk cId="1089513315" sldId="306"/>
            <ac:picMk id="7" creationId="{836B0863-3E5F-45EB-8511-A544CC82EFDF}"/>
          </ac:picMkLst>
        </pc:picChg>
      </pc:sldChg>
      <pc:sldChg chg="addSp delSp modSp add mod">
        <pc:chgData name="许 荣仁" userId="a51c77e00fced653" providerId="LiveId" clId="{813630D1-359E-4A7A-B7DD-D31A5D173449}" dt="2022-07-15T07:13:48.116" v="887" actId="1076"/>
        <pc:sldMkLst>
          <pc:docMk/>
          <pc:sldMk cId="937884727" sldId="307"/>
        </pc:sldMkLst>
        <pc:spChg chg="mod">
          <ac:chgData name="许 荣仁" userId="a51c77e00fced653" providerId="LiveId" clId="{813630D1-359E-4A7A-B7DD-D31A5D173449}" dt="2022-07-15T07:13:27.596" v="882"/>
          <ac:spMkLst>
            <pc:docMk/>
            <pc:sldMk cId="937884727" sldId="307"/>
            <ac:spMk id="3" creationId="{00000000-0000-0000-0000-000000000000}"/>
          </ac:spMkLst>
        </pc:spChg>
        <pc:picChg chg="del">
          <ac:chgData name="许 荣仁" userId="a51c77e00fced653" providerId="LiveId" clId="{813630D1-359E-4A7A-B7DD-D31A5D173449}" dt="2022-07-15T07:13:43.102" v="883" actId="478"/>
          <ac:picMkLst>
            <pc:docMk/>
            <pc:sldMk cId="937884727" sldId="307"/>
            <ac:picMk id="6" creationId="{31689F7F-B7E0-4F52-9587-0F7C573C561B}"/>
          </ac:picMkLst>
        </pc:picChg>
        <pc:picChg chg="add del mod">
          <ac:chgData name="许 荣仁" userId="a51c77e00fced653" providerId="LiveId" clId="{813630D1-359E-4A7A-B7DD-D31A5D173449}" dt="2022-07-15T07:13:16.318" v="881" actId="478"/>
          <ac:picMkLst>
            <pc:docMk/>
            <pc:sldMk cId="937884727" sldId="307"/>
            <ac:picMk id="7" creationId="{A8553EF1-6014-440B-9AA8-69585BF8428E}"/>
          </ac:picMkLst>
        </pc:picChg>
        <pc:picChg chg="add mod">
          <ac:chgData name="许 荣仁" userId="a51c77e00fced653" providerId="LiveId" clId="{813630D1-359E-4A7A-B7DD-D31A5D173449}" dt="2022-07-15T07:13:48.116" v="887" actId="1076"/>
          <ac:picMkLst>
            <pc:docMk/>
            <pc:sldMk cId="937884727" sldId="307"/>
            <ac:picMk id="9" creationId="{2DBAF3D0-34AF-4B2A-8854-B02F3AF731A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2022/7/14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单行标题</a:t>
            </a:r>
            <a:r>
              <a:rPr lang="en-US" altLang="zh-CN" dirty="0"/>
              <a:t>-</a:t>
            </a:r>
            <a:r>
              <a:rPr lang="zh-CN" altLang="en-US" dirty="0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多行标题 </a:t>
            </a:r>
            <a:r>
              <a:rPr lang="en-US" altLang="zh-CN" dirty="0"/>
              <a:t>- </a:t>
            </a:r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 dirty="0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 dirty="0"/>
              <a:t>编辑母版文本样式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 dirty="0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 dirty="0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 dirty="0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 dirty="0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脂蛋白研究进展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特征选择</a:t>
            </a:r>
            <a:endParaRPr lang="en-US" altLang="zh-CN" dirty="0"/>
          </a:p>
          <a:p>
            <a:r>
              <a:rPr lang="zh-CN" altLang="en-US" dirty="0"/>
              <a:t>回归预测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特征选择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904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相同分子判断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4743635" cy="4698999"/>
          </a:xfrm>
        </p:spPr>
        <p:txBody>
          <a:bodyPr/>
          <a:lstStyle/>
          <a:p>
            <a:r>
              <a:rPr lang="en-US" altLang="zh-CN" dirty="0"/>
              <a:t>TG-TAG</a:t>
            </a:r>
          </a:p>
          <a:p>
            <a:r>
              <a:rPr lang="en-US" altLang="zh-CN" dirty="0"/>
              <a:t>MG-MAG</a:t>
            </a:r>
          </a:p>
          <a:p>
            <a:r>
              <a:rPr lang="en-US" altLang="zh-CN" dirty="0"/>
              <a:t>DG-DAG</a:t>
            </a:r>
          </a:p>
          <a:p>
            <a:r>
              <a:rPr lang="en-US" altLang="zh-CN" dirty="0" err="1"/>
              <a:t>Cer</a:t>
            </a:r>
            <a:r>
              <a:rPr lang="en-US" altLang="zh-CN" dirty="0"/>
              <a:t> d18:1-CER</a:t>
            </a:r>
          </a:p>
          <a:p>
            <a:r>
              <a:rPr lang="en-US" altLang="zh-CN" dirty="0" err="1"/>
              <a:t>HexCer</a:t>
            </a:r>
            <a:r>
              <a:rPr lang="en-US" altLang="zh-CN" dirty="0"/>
              <a:t> d18:1-HCER</a:t>
            </a:r>
          </a:p>
          <a:p>
            <a:r>
              <a:rPr lang="en-US" altLang="zh-CN" dirty="0" err="1"/>
              <a:t>DhCer</a:t>
            </a:r>
            <a:r>
              <a:rPr lang="en-US" altLang="zh-CN" dirty="0"/>
              <a:t> d18:0-DCER</a:t>
            </a:r>
          </a:p>
          <a:p>
            <a:r>
              <a:rPr lang="en-US" altLang="zh-CN" dirty="0"/>
              <a:t>_pos, _neg</a:t>
            </a:r>
            <a:r>
              <a:rPr lang="zh-CN" altLang="en-US" dirty="0"/>
              <a:t>后缀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公共：</a:t>
            </a:r>
            <a:r>
              <a:rPr lang="en-US" altLang="zh-CN" dirty="0"/>
              <a:t>70+71</a:t>
            </a: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5511C7C-5651-4CD3-98BD-CFEDFCE947D0}"/>
              </a:ext>
            </a:extLst>
          </p:cNvPr>
          <p:cNvSpPr txBox="1"/>
          <p:nvPr/>
        </p:nvSpPr>
        <p:spPr>
          <a:xfrm>
            <a:off x="5394960" y="6021902"/>
            <a:ext cx="4968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39	       35	          120		64</a:t>
            </a:r>
            <a:endParaRPr lang="zh-CN" altLang="en-US" sz="140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127ED8-7D39-48A7-936A-1E3B7EBC8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8823" y="508015"/>
            <a:ext cx="4890504" cy="54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77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数据说明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5816958" cy="4698999"/>
          </a:xfrm>
        </p:spPr>
        <p:txBody>
          <a:bodyPr/>
          <a:lstStyle/>
          <a:p>
            <a:r>
              <a:rPr lang="en-US" altLang="zh-CN" dirty="0"/>
              <a:t>70</a:t>
            </a:r>
            <a:r>
              <a:rPr lang="zh-CN" altLang="en-US" dirty="0"/>
              <a:t>蛋白质</a:t>
            </a:r>
            <a:endParaRPr lang="en-US" altLang="zh-CN" dirty="0"/>
          </a:p>
          <a:p>
            <a:r>
              <a:rPr lang="en-US" altLang="zh-CN" dirty="0"/>
              <a:t>71</a:t>
            </a:r>
            <a:r>
              <a:rPr lang="zh-CN" altLang="en-US" dirty="0"/>
              <a:t>脂质</a:t>
            </a:r>
            <a:endParaRPr lang="en-US" altLang="zh-CN" dirty="0"/>
          </a:p>
          <a:p>
            <a:r>
              <a:rPr lang="en-US" altLang="zh-CN" dirty="0"/>
              <a:t>9870</a:t>
            </a:r>
            <a:r>
              <a:rPr lang="zh-CN" altLang="en-US" dirty="0"/>
              <a:t>相关系数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两个文件</a:t>
            </a:r>
            <a:r>
              <a:rPr lang="en-US" altLang="zh-CN" dirty="0" err="1"/>
              <a:t>Gensini</a:t>
            </a:r>
            <a:r>
              <a:rPr lang="zh-CN" altLang="en-US" dirty="0"/>
              <a:t>分数相同且不为</a:t>
            </a:r>
            <a:r>
              <a:rPr lang="en-US" altLang="zh-CN" dirty="0"/>
              <a:t>0</a:t>
            </a:r>
          </a:p>
          <a:p>
            <a:endParaRPr lang="en-US" altLang="zh-CN" dirty="0"/>
          </a:p>
          <a:p>
            <a:r>
              <a:rPr lang="en-US" altLang="zh-CN" dirty="0"/>
              <a:t>138</a:t>
            </a:r>
            <a:r>
              <a:rPr lang="zh-CN" altLang="en-US" dirty="0"/>
              <a:t>个病人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301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回归预测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XGBoost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4111658" cy="4698999"/>
          </a:xfrm>
        </p:spPr>
        <p:txBody>
          <a:bodyPr/>
          <a:lstStyle/>
          <a:p>
            <a:r>
              <a:rPr lang="en-US" altLang="zh-CN" dirty="0"/>
              <a:t>9870</a:t>
            </a:r>
            <a:r>
              <a:rPr lang="zh-CN" altLang="en-US" dirty="0"/>
              <a:t>相关系数</a:t>
            </a:r>
            <a:endParaRPr lang="en-US" altLang="zh-CN" dirty="0"/>
          </a:p>
          <a:p>
            <a:r>
              <a:rPr lang="en-US" altLang="zh-CN" dirty="0"/>
              <a:t>20%</a:t>
            </a:r>
            <a:r>
              <a:rPr lang="zh-CN" altLang="en-US" dirty="0"/>
              <a:t>验证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A48B9D8-6890-4F01-BDAD-463045179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334" y="2657109"/>
            <a:ext cx="4402751" cy="321682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B6D5ED8-2A56-418B-A3A9-310BA3ED1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780" y="2654509"/>
            <a:ext cx="4111658" cy="326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60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XGBoost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4111658" cy="4698999"/>
          </a:xfrm>
        </p:spPr>
        <p:txBody>
          <a:bodyPr/>
          <a:lstStyle/>
          <a:p>
            <a:r>
              <a:rPr lang="en-US" altLang="zh-CN" dirty="0"/>
              <a:t>208</a:t>
            </a:r>
            <a:r>
              <a:rPr lang="zh-CN" altLang="en-US" dirty="0"/>
              <a:t>个相关系数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2BD309-91A1-4A66-9F31-4BAECCDF0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645" y="2657403"/>
            <a:ext cx="3867666" cy="327390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4E46090-FC96-4A26-8C43-D1688C5DD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065" y="2657403"/>
            <a:ext cx="4465707" cy="32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52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XGBoost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4111658" cy="4698999"/>
          </a:xfrm>
        </p:spPr>
        <p:txBody>
          <a:bodyPr/>
          <a:lstStyle/>
          <a:p>
            <a:r>
              <a:rPr lang="en-US" altLang="zh-CN" dirty="0"/>
              <a:t>Top 50</a:t>
            </a:r>
            <a:r>
              <a:rPr lang="zh-CN" altLang="en-US" dirty="0"/>
              <a:t>个相关系数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DE405C1-7228-498C-AF3C-CCB7170BB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318" y="2794461"/>
            <a:ext cx="4365881" cy="326089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C5B732D-32A2-4803-98C6-DB63881A8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589" y="2794461"/>
            <a:ext cx="4542132" cy="326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81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XGBoost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6042070" cy="4698999"/>
          </a:xfrm>
        </p:spPr>
        <p:txBody>
          <a:bodyPr/>
          <a:lstStyle/>
          <a:p>
            <a:r>
              <a:rPr lang="zh-CN" altLang="en-US" dirty="0"/>
              <a:t>单独预测效果好的</a:t>
            </a:r>
            <a:r>
              <a:rPr lang="en-US" altLang="zh-CN" dirty="0"/>
              <a:t>26</a:t>
            </a:r>
            <a:r>
              <a:rPr lang="zh-CN" altLang="en-US" dirty="0"/>
              <a:t>个相关系数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D8F449C-A64A-4EC7-80E7-F48ECEE30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831" y="2733264"/>
            <a:ext cx="4202299" cy="326900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C32DA34-0A36-46E7-B1DA-FC052A11A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302" y="2736631"/>
            <a:ext cx="4330205" cy="326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327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KNN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6042070" cy="4698999"/>
          </a:xfrm>
        </p:spPr>
        <p:txBody>
          <a:bodyPr/>
          <a:lstStyle/>
          <a:p>
            <a:r>
              <a:rPr lang="zh-CN" altLang="en-US" dirty="0"/>
              <a:t>全部相关系数</a:t>
            </a:r>
            <a:endParaRPr lang="en-US" altLang="zh-CN" dirty="0"/>
          </a:p>
          <a:p>
            <a:r>
              <a:rPr lang="en-US" altLang="zh-CN" dirty="0"/>
              <a:t>MSE=1360.3689285714283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1689F7F-B7E0-4F52-9587-0F7C573C5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151" y="2621874"/>
            <a:ext cx="4642469" cy="349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39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KNN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6042070" cy="4698999"/>
          </a:xfrm>
        </p:spPr>
        <p:txBody>
          <a:bodyPr/>
          <a:lstStyle/>
          <a:p>
            <a:r>
              <a:rPr lang="zh-CN" altLang="en-US" dirty="0"/>
              <a:t>出现次数</a:t>
            </a:r>
            <a:r>
              <a:rPr lang="en-US" altLang="zh-CN" dirty="0"/>
              <a:t>Top 50</a:t>
            </a:r>
            <a:r>
              <a:rPr lang="zh-CN" altLang="en-US" dirty="0"/>
              <a:t>相关系数</a:t>
            </a:r>
            <a:endParaRPr lang="en-US" altLang="zh-CN" dirty="0"/>
          </a:p>
          <a:p>
            <a:r>
              <a:rPr lang="en-US" altLang="zh-CN" dirty="0"/>
              <a:t>MSE=1525.076785714286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DBAF3D0-34AF-4B2A-8854-B02F3AF73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875" y="2290922"/>
            <a:ext cx="5091832" cy="385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884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KNN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6042070" cy="4698999"/>
          </a:xfrm>
        </p:spPr>
        <p:txBody>
          <a:bodyPr/>
          <a:lstStyle/>
          <a:p>
            <a:r>
              <a:rPr lang="en-US" altLang="zh-CN" dirty="0"/>
              <a:t>26</a:t>
            </a:r>
            <a:r>
              <a:rPr lang="zh-CN" altLang="en-US" dirty="0"/>
              <a:t>个相关系数</a:t>
            </a:r>
            <a:endParaRPr lang="en-US" altLang="zh-CN" dirty="0"/>
          </a:p>
          <a:p>
            <a:r>
              <a:rPr lang="en-US" altLang="zh-CN" dirty="0"/>
              <a:t>MSE=1273.7653571428577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36B0863-3E5F-45EB-8511-A544CC82E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341" y="2452700"/>
            <a:ext cx="4785650" cy="354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13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回归预测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6042070" cy="4698999"/>
          </a:xfrm>
        </p:spPr>
        <p:txBody>
          <a:bodyPr/>
          <a:lstStyle/>
          <a:p>
            <a:r>
              <a:rPr lang="zh-CN" altLang="en-US" dirty="0"/>
              <a:t>只用了和</a:t>
            </a:r>
            <a:r>
              <a:rPr lang="en-US" altLang="zh-CN" dirty="0"/>
              <a:t>45</a:t>
            </a:r>
            <a:r>
              <a:rPr lang="zh-CN" altLang="en-US" dirty="0"/>
              <a:t>个样本共有的特征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719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下一步计划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从</a:t>
            </a:r>
            <a:r>
              <a:rPr lang="en-US" altLang="zh-CN" dirty="0"/>
              <a:t>138</a:t>
            </a:r>
            <a:r>
              <a:rPr lang="zh-CN" altLang="en-US" dirty="0"/>
              <a:t>病人所有的相关系数中选择特征</a:t>
            </a:r>
            <a:endParaRPr lang="en-US" altLang="zh-CN" dirty="0"/>
          </a:p>
          <a:p>
            <a:r>
              <a:rPr lang="en-US" altLang="zh-CN" dirty="0"/>
              <a:t>MLP</a:t>
            </a:r>
            <a:r>
              <a:rPr lang="zh-CN" altLang="en-US" dirty="0"/>
              <a:t>回归</a:t>
            </a:r>
            <a:endParaRPr lang="en-US" altLang="zh-CN" dirty="0"/>
          </a:p>
          <a:p>
            <a:r>
              <a:rPr lang="en-US" altLang="zh-CN" dirty="0"/>
              <a:t>A randomized controlled trial for response of microbiome network to exercise and diet intervention in patients with nonalcoholic fatty liver disease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3869</TotalTime>
  <Words>181</Words>
  <Application>Microsoft Office PowerPoint</Application>
  <PresentationFormat>宽屏</PresentationFormat>
  <Paragraphs>71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等线</vt:lpstr>
      <vt:lpstr>思源黑体 CN</vt:lpstr>
      <vt:lpstr>Arial</vt:lpstr>
      <vt:lpstr>Candara</vt:lpstr>
      <vt:lpstr>Wingdings</vt:lpstr>
      <vt:lpstr>Office 主题​​</vt:lpstr>
      <vt:lpstr>脂蛋白研究进展</vt:lpstr>
      <vt:lpstr>主要议程</vt:lpstr>
      <vt:lpstr>特征选择</vt:lpstr>
      <vt:lpstr>相同分子判断</vt:lpstr>
      <vt:lpstr>数据说明</vt:lpstr>
      <vt:lpstr>回归预测</vt:lpstr>
      <vt:lpstr>XGBoost</vt:lpstr>
      <vt:lpstr>XGBoost</vt:lpstr>
      <vt:lpstr>XGBoost</vt:lpstr>
      <vt:lpstr>XGBoost</vt:lpstr>
      <vt:lpstr>KNN</vt:lpstr>
      <vt:lpstr>KNN</vt:lpstr>
      <vt:lpstr>KNN</vt:lpstr>
      <vt:lpstr>回归预测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82</cp:revision>
  <dcterms:created xsi:type="dcterms:W3CDTF">2019-08-12T09:30:56Z</dcterms:created>
  <dcterms:modified xsi:type="dcterms:W3CDTF">2022-07-15T07:35:15Z</dcterms:modified>
</cp:coreProperties>
</file>