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84" r:id="rId3"/>
    <p:sldId id="276" r:id="rId4"/>
    <p:sldId id="300" r:id="rId5"/>
    <p:sldId id="285" r:id="rId6"/>
    <p:sldId id="287" r:id="rId7"/>
    <p:sldId id="290" r:id="rId8"/>
    <p:sldId id="304" r:id="rId9"/>
    <p:sldId id="319" r:id="rId10"/>
    <p:sldId id="326" r:id="rId11"/>
    <p:sldId id="332" r:id="rId12"/>
    <p:sldId id="329" r:id="rId13"/>
    <p:sldId id="330" r:id="rId14"/>
    <p:sldId id="320" r:id="rId15"/>
    <p:sldId id="291" r:id="rId16"/>
    <p:sldId id="28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9B777E-9C58-4EEB-AC67-E7C59F63775D}" v="74" dt="2022-09-03T08:16:37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365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A79B777E-9C58-4EEB-AC67-E7C59F63775D}"/>
    <pc:docChg chg="undo custSel addSld delSld modSld delMainMaster">
      <pc:chgData name="许 荣仁" userId="a51c77e00fced653" providerId="LiveId" clId="{A79B777E-9C58-4EEB-AC67-E7C59F63775D}" dt="2022-09-03T08:24:56.515" v="386" actId="20577"/>
      <pc:docMkLst>
        <pc:docMk/>
      </pc:docMkLst>
      <pc:sldChg chg="del">
        <pc:chgData name="许 荣仁" userId="a51c77e00fced653" providerId="LiveId" clId="{A79B777E-9C58-4EEB-AC67-E7C59F63775D}" dt="2022-09-02T11:45:16.451" v="2" actId="47"/>
        <pc:sldMkLst>
          <pc:docMk/>
          <pc:sldMk cId="1481248386" sldId="256"/>
        </pc:sldMkLst>
      </pc:sldChg>
      <pc:sldChg chg="add del">
        <pc:chgData name="许 荣仁" userId="a51c77e00fced653" providerId="LiveId" clId="{A79B777E-9C58-4EEB-AC67-E7C59F63775D}" dt="2022-09-02T11:45:16.451" v="2" actId="47"/>
        <pc:sldMkLst>
          <pc:docMk/>
          <pc:sldMk cId="1946406922" sldId="257"/>
        </pc:sldMkLst>
      </pc:sldChg>
      <pc:sldChg chg="add">
        <pc:chgData name="许 荣仁" userId="a51c77e00fced653" providerId="LiveId" clId="{A79B777E-9C58-4EEB-AC67-E7C59F63775D}" dt="2022-09-02T11:45:13.699" v="1"/>
        <pc:sldMkLst>
          <pc:docMk/>
          <pc:sldMk cId="423920924" sldId="258"/>
        </pc:sldMkLst>
      </pc:sldChg>
      <pc:sldChg chg="modSp new del mod">
        <pc:chgData name="许 荣仁" userId="a51c77e00fced653" providerId="LiveId" clId="{A79B777E-9C58-4EEB-AC67-E7C59F63775D}" dt="2022-09-03T08:16:39.876" v="340" actId="47"/>
        <pc:sldMkLst>
          <pc:docMk/>
          <pc:sldMk cId="4228769258" sldId="259"/>
        </pc:sldMkLst>
        <pc:spChg chg="mod">
          <ac:chgData name="许 荣仁" userId="a51c77e00fced653" providerId="LiveId" clId="{A79B777E-9C58-4EEB-AC67-E7C59F63775D}" dt="2022-09-02T12:53:20.394" v="21" actId="20577"/>
          <ac:spMkLst>
            <pc:docMk/>
            <pc:sldMk cId="4228769258" sldId="259"/>
            <ac:spMk id="2" creationId="{7DBBE1F3-272A-4A49-A82E-E343FDB87312}"/>
          </ac:spMkLst>
        </pc:spChg>
      </pc:sldChg>
      <pc:sldChg chg="modSp add mod">
        <pc:chgData name="许 荣仁" userId="a51c77e00fced653" providerId="LiveId" clId="{A79B777E-9C58-4EEB-AC67-E7C59F63775D}" dt="2022-09-02T14:19:45.416" v="30" actId="20577"/>
        <pc:sldMkLst>
          <pc:docMk/>
          <pc:sldMk cId="262904033" sldId="276"/>
        </pc:sldMkLst>
        <pc:spChg chg="mod">
          <ac:chgData name="许 荣仁" userId="a51c77e00fced653" providerId="LiveId" clId="{A79B777E-9C58-4EEB-AC67-E7C59F63775D}" dt="2022-09-02T14:19:45.416" v="30" actId="20577"/>
          <ac:spMkLst>
            <pc:docMk/>
            <pc:sldMk cId="262904033" sldId="276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2:05:12.293" v="17" actId="20577"/>
          <ac:spMkLst>
            <pc:docMk/>
            <pc:sldMk cId="262904033" sldId="276"/>
            <ac:spMk id="9" creationId="{00000000-0000-0000-0000-000000000000}"/>
          </ac:spMkLst>
        </pc:spChg>
      </pc:sldChg>
      <pc:sldChg chg="add">
        <pc:chgData name="许 荣仁" userId="a51c77e00fced653" providerId="LiveId" clId="{A79B777E-9C58-4EEB-AC67-E7C59F63775D}" dt="2022-09-03T08:16:37.977" v="339"/>
        <pc:sldMkLst>
          <pc:docMk/>
          <pc:sldMk cId="1624200725" sldId="280"/>
        </pc:sldMkLst>
      </pc:sldChg>
      <pc:sldChg chg="modSp add mod">
        <pc:chgData name="许 荣仁" userId="a51c77e00fced653" providerId="LiveId" clId="{A79B777E-9C58-4EEB-AC67-E7C59F63775D}" dt="2022-09-02T14:21:09.577" v="57" actId="20577"/>
        <pc:sldMkLst>
          <pc:docMk/>
          <pc:sldMk cId="2691667110" sldId="284"/>
        </pc:sldMkLst>
        <pc:spChg chg="mod">
          <ac:chgData name="许 荣仁" userId="a51c77e00fced653" providerId="LiveId" clId="{A79B777E-9C58-4EEB-AC67-E7C59F63775D}" dt="2022-09-02T14:21:09.577" v="57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add del">
        <pc:chgData name="许 荣仁" userId="a51c77e00fced653" providerId="LiveId" clId="{A79B777E-9C58-4EEB-AC67-E7C59F63775D}" dt="2022-09-02T11:57:51.993" v="6" actId="47"/>
        <pc:sldMkLst>
          <pc:docMk/>
          <pc:sldMk cId="1445883885" sldId="285"/>
        </pc:sldMkLst>
      </pc:sldChg>
      <pc:sldChg chg="modSp add mod">
        <pc:chgData name="许 荣仁" userId="a51c77e00fced653" providerId="LiveId" clId="{A79B777E-9C58-4EEB-AC67-E7C59F63775D}" dt="2022-09-02T14:24:18.937" v="103" actId="20577"/>
        <pc:sldMkLst>
          <pc:docMk/>
          <pc:sldMk cId="3667220815" sldId="285"/>
        </pc:sldMkLst>
        <pc:spChg chg="mod">
          <ac:chgData name="许 荣仁" userId="a51c77e00fced653" providerId="LiveId" clId="{A79B777E-9C58-4EEB-AC67-E7C59F63775D}" dt="2022-09-02T14:24:18.937" v="103" actId="20577"/>
          <ac:spMkLst>
            <pc:docMk/>
            <pc:sldMk cId="3667220815" sldId="285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2:05:07.485" v="15" actId="20577"/>
          <ac:spMkLst>
            <pc:docMk/>
            <pc:sldMk cId="3667220815" sldId="285"/>
            <ac:spMk id="9" creationId="{00000000-0000-0000-0000-000000000000}"/>
          </ac:spMkLst>
        </pc:spChg>
      </pc:sldChg>
      <pc:sldChg chg="add del">
        <pc:chgData name="许 荣仁" userId="a51c77e00fced653" providerId="LiveId" clId="{A79B777E-9C58-4EEB-AC67-E7C59F63775D}" dt="2022-09-03T08:15:01.036" v="338" actId="2696"/>
        <pc:sldMkLst>
          <pc:docMk/>
          <pc:sldMk cId="2100273185" sldId="286"/>
        </pc:sldMkLst>
      </pc:sldChg>
      <pc:sldChg chg="modSp add mod">
        <pc:chgData name="许 荣仁" userId="a51c77e00fced653" providerId="LiveId" clId="{A79B777E-9C58-4EEB-AC67-E7C59F63775D}" dt="2022-09-03T08:24:56.515" v="386" actId="20577"/>
        <pc:sldMkLst>
          <pc:docMk/>
          <pc:sldMk cId="1514643861" sldId="287"/>
        </pc:sldMkLst>
        <pc:spChg chg="mod">
          <ac:chgData name="许 荣仁" userId="a51c77e00fced653" providerId="LiveId" clId="{A79B777E-9C58-4EEB-AC67-E7C59F63775D}" dt="2022-09-03T08:24:56.515" v="386" actId="20577"/>
          <ac:spMkLst>
            <pc:docMk/>
            <pc:sldMk cId="1514643861" sldId="287"/>
            <ac:spMk id="2" creationId="{00000000-0000-0000-0000-000000000000}"/>
          </ac:spMkLst>
        </pc:spChg>
      </pc:sldChg>
      <pc:sldChg chg="addSp delSp modSp add mod">
        <pc:chgData name="许 荣仁" userId="a51c77e00fced653" providerId="LiveId" clId="{A79B777E-9C58-4EEB-AC67-E7C59F63775D}" dt="2022-09-03T08:24:37.538" v="376" actId="20577"/>
        <pc:sldMkLst>
          <pc:docMk/>
          <pc:sldMk cId="1989494378" sldId="290"/>
        </pc:sldMkLst>
        <pc:spChg chg="mod">
          <ac:chgData name="许 荣仁" userId="a51c77e00fced653" providerId="LiveId" clId="{A79B777E-9C58-4EEB-AC67-E7C59F63775D}" dt="2022-09-02T14:35:54.853" v="184" actId="20577"/>
          <ac:spMkLst>
            <pc:docMk/>
            <pc:sldMk cId="1989494378" sldId="290"/>
            <ac:spMk id="3" creationId="{00000000-0000-0000-0000-000000000000}"/>
          </ac:spMkLst>
        </pc:spChg>
        <pc:spChg chg="add del mod">
          <ac:chgData name="许 荣仁" userId="a51c77e00fced653" providerId="LiveId" clId="{A79B777E-9C58-4EEB-AC67-E7C59F63775D}" dt="2022-09-02T14:35:26.723" v="181"/>
          <ac:spMkLst>
            <pc:docMk/>
            <pc:sldMk cId="1989494378" sldId="290"/>
            <ac:spMk id="6" creationId="{689E4C46-1B7E-4042-B261-19A277EE2138}"/>
          </ac:spMkLst>
        </pc:spChg>
        <pc:spChg chg="add del mod">
          <ac:chgData name="许 荣仁" userId="a51c77e00fced653" providerId="LiveId" clId="{A79B777E-9C58-4EEB-AC67-E7C59F63775D}" dt="2022-09-02T14:35:26.723" v="181"/>
          <ac:spMkLst>
            <pc:docMk/>
            <pc:sldMk cId="1989494378" sldId="290"/>
            <ac:spMk id="8" creationId="{750D8B38-797C-4B40-964F-C4E9E6C395C4}"/>
          </ac:spMkLst>
        </pc:spChg>
        <pc:spChg chg="add mod">
          <ac:chgData name="许 荣仁" userId="a51c77e00fced653" providerId="LiveId" clId="{A79B777E-9C58-4EEB-AC67-E7C59F63775D}" dt="2022-09-02T14:35:46.332" v="183"/>
          <ac:spMkLst>
            <pc:docMk/>
            <pc:sldMk cId="1989494378" sldId="290"/>
            <ac:spMk id="9" creationId="{2161DBF3-E43F-4A80-B6F4-17E46AAE802D}"/>
          </ac:spMkLst>
        </pc:spChg>
        <pc:spChg chg="add mod">
          <ac:chgData name="许 荣仁" userId="a51c77e00fced653" providerId="LiveId" clId="{A79B777E-9C58-4EEB-AC67-E7C59F63775D}" dt="2022-09-03T08:24:37.538" v="376" actId="20577"/>
          <ac:spMkLst>
            <pc:docMk/>
            <pc:sldMk cId="1989494378" sldId="290"/>
            <ac:spMk id="10" creationId="{B1BF05DE-94F2-47E7-BCDB-A07F1E231A50}"/>
          </ac:spMkLst>
        </pc:spChg>
        <pc:spChg chg="add mod">
          <ac:chgData name="许 荣仁" userId="a51c77e00fced653" providerId="LiveId" clId="{A79B777E-9C58-4EEB-AC67-E7C59F63775D}" dt="2022-09-02T14:35:46.332" v="183"/>
          <ac:spMkLst>
            <pc:docMk/>
            <pc:sldMk cId="1989494378" sldId="290"/>
            <ac:spMk id="12" creationId="{C8202D59-2342-4106-A275-DBF12C7B7F7C}"/>
          </ac:spMkLst>
        </pc:spChg>
        <pc:spChg chg="add mod">
          <ac:chgData name="许 荣仁" userId="a51c77e00fced653" providerId="LiveId" clId="{A79B777E-9C58-4EEB-AC67-E7C59F63775D}" dt="2022-09-02T14:35:46.332" v="183"/>
          <ac:spMkLst>
            <pc:docMk/>
            <pc:sldMk cId="1989494378" sldId="290"/>
            <ac:spMk id="15" creationId="{F8E3BC23-1090-4320-BAF9-10E4DA40D515}"/>
          </ac:spMkLst>
        </pc:spChg>
        <pc:picChg chg="add mod">
          <ac:chgData name="许 荣仁" userId="a51c77e00fced653" providerId="LiveId" clId="{A79B777E-9C58-4EEB-AC67-E7C59F63775D}" dt="2022-09-02T14:35:46.332" v="183"/>
          <ac:picMkLst>
            <pc:docMk/>
            <pc:sldMk cId="1989494378" sldId="290"/>
            <ac:picMk id="11" creationId="{098FE060-C36E-4D5D-9EDB-8EA6CB0A3341}"/>
          </ac:picMkLst>
        </pc:picChg>
        <pc:picChg chg="del">
          <ac:chgData name="许 荣仁" userId="a51c77e00fced653" providerId="LiveId" clId="{A79B777E-9C58-4EEB-AC67-E7C59F63775D}" dt="2022-09-02T14:35:34.265" v="182" actId="478"/>
          <ac:picMkLst>
            <pc:docMk/>
            <pc:sldMk cId="1989494378" sldId="290"/>
            <ac:picMk id="13" creationId="{A62839BA-8F21-47FB-BDD8-04213BDC4605}"/>
          </ac:picMkLst>
        </pc:picChg>
        <pc:cxnChg chg="add del mod">
          <ac:chgData name="许 荣仁" userId="a51c77e00fced653" providerId="LiveId" clId="{A79B777E-9C58-4EEB-AC67-E7C59F63775D}" dt="2022-09-02T14:35:26.723" v="181"/>
          <ac:cxnSpMkLst>
            <pc:docMk/>
            <pc:sldMk cId="1989494378" sldId="290"/>
            <ac:cxnSpMk id="7" creationId="{35A46E21-F7D7-4A7A-ACD7-0E61E3C29808}"/>
          </ac:cxnSpMkLst>
        </pc:cxnChg>
        <pc:cxnChg chg="add mod">
          <ac:chgData name="许 荣仁" userId="a51c77e00fced653" providerId="LiveId" clId="{A79B777E-9C58-4EEB-AC67-E7C59F63775D}" dt="2022-09-02T14:35:46.332" v="183"/>
          <ac:cxnSpMkLst>
            <pc:docMk/>
            <pc:sldMk cId="1989494378" sldId="290"/>
            <ac:cxnSpMk id="14" creationId="{81EDADAF-2D91-4D84-BD31-D3FF83D5CDCF}"/>
          </ac:cxnSpMkLst>
        </pc:cxnChg>
      </pc:sldChg>
      <pc:sldChg chg="modSp add mod">
        <pc:chgData name="许 荣仁" userId="a51c77e00fced653" providerId="LiveId" clId="{A79B777E-9C58-4EEB-AC67-E7C59F63775D}" dt="2022-09-02T15:37:39.999" v="336" actId="20577"/>
        <pc:sldMkLst>
          <pc:docMk/>
          <pc:sldMk cId="2824011865" sldId="291"/>
        </pc:sldMkLst>
        <pc:spChg chg="mod">
          <ac:chgData name="许 荣仁" userId="a51c77e00fced653" providerId="LiveId" clId="{A79B777E-9C58-4EEB-AC67-E7C59F63775D}" dt="2022-09-02T15:37:39.999" v="336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modSp add mod">
        <pc:chgData name="许 荣仁" userId="a51c77e00fced653" providerId="LiveId" clId="{A79B777E-9C58-4EEB-AC67-E7C59F63775D}" dt="2022-09-03T08:20:49.762" v="363" actId="20577"/>
        <pc:sldMkLst>
          <pc:docMk/>
          <pc:sldMk cId="3275301542" sldId="300"/>
        </pc:sldMkLst>
        <pc:spChg chg="mod">
          <ac:chgData name="许 荣仁" userId="a51c77e00fced653" providerId="LiveId" clId="{A79B777E-9C58-4EEB-AC67-E7C59F63775D}" dt="2022-09-03T08:20:44.094" v="362" actId="20577"/>
          <ac:spMkLst>
            <pc:docMk/>
            <pc:sldMk cId="3275301542" sldId="300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3T08:20:49.762" v="363" actId="20577"/>
          <ac:spMkLst>
            <pc:docMk/>
            <pc:sldMk cId="3275301542" sldId="300"/>
            <ac:spMk id="3" creationId="{00000000-0000-0000-0000-000000000000}"/>
          </ac:spMkLst>
        </pc:spChg>
      </pc:sldChg>
      <pc:sldChg chg="add del mod modShow">
        <pc:chgData name="许 荣仁" userId="a51c77e00fced653" providerId="LiveId" clId="{A79B777E-9C58-4EEB-AC67-E7C59F63775D}" dt="2022-09-03T07:21:49.062" v="337" actId="2696"/>
        <pc:sldMkLst>
          <pc:docMk/>
          <pc:sldMk cId="2845077714" sldId="303"/>
        </pc:sldMkLst>
      </pc:sldChg>
      <pc:sldChg chg="add del">
        <pc:chgData name="许 荣仁" userId="a51c77e00fced653" providerId="LiveId" clId="{A79B777E-9C58-4EEB-AC67-E7C59F63775D}" dt="2022-09-02T12:03:42.511" v="11"/>
        <pc:sldMkLst>
          <pc:docMk/>
          <pc:sldMk cId="646863693" sldId="304"/>
        </pc:sldMkLst>
      </pc:sldChg>
      <pc:sldChg chg="modSp add mod">
        <pc:chgData name="许 荣仁" userId="a51c77e00fced653" providerId="LiveId" clId="{A79B777E-9C58-4EEB-AC67-E7C59F63775D}" dt="2022-09-02T14:28:19.889" v="113" actId="20577"/>
        <pc:sldMkLst>
          <pc:docMk/>
          <pc:sldMk cId="1037242743" sldId="304"/>
        </pc:sldMkLst>
        <pc:spChg chg="mod">
          <ac:chgData name="许 荣仁" userId="a51c77e00fced653" providerId="LiveId" clId="{A79B777E-9C58-4EEB-AC67-E7C59F63775D}" dt="2022-09-02T14:28:19.889" v="113" actId="20577"/>
          <ac:spMkLst>
            <pc:docMk/>
            <pc:sldMk cId="1037242743" sldId="304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4:28:15.848" v="106" actId="20577"/>
          <ac:spMkLst>
            <pc:docMk/>
            <pc:sldMk cId="1037242743" sldId="304"/>
            <ac:spMk id="9" creationId="{00000000-0000-0000-0000-000000000000}"/>
          </ac:spMkLst>
        </pc:spChg>
      </pc:sldChg>
      <pc:sldChg chg="modSp add del mod">
        <pc:chgData name="许 荣仁" userId="a51c77e00fced653" providerId="LiveId" clId="{A79B777E-9C58-4EEB-AC67-E7C59F63775D}" dt="2022-09-03T08:19:13.694" v="343" actId="2696"/>
        <pc:sldMkLst>
          <pc:docMk/>
          <pc:sldMk cId="4076154044" sldId="305"/>
        </pc:sldMkLst>
        <pc:spChg chg="mod">
          <ac:chgData name="许 荣仁" userId="a51c77e00fced653" providerId="LiveId" clId="{A79B777E-9C58-4EEB-AC67-E7C59F63775D}" dt="2022-09-02T15:34:17.632" v="306" actId="20577"/>
          <ac:spMkLst>
            <pc:docMk/>
            <pc:sldMk cId="4076154044" sldId="305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4:28:36.881" v="127" actId="20577"/>
          <ac:spMkLst>
            <pc:docMk/>
            <pc:sldMk cId="4076154044" sldId="305"/>
            <ac:spMk id="9" creationId="{00000000-0000-0000-0000-000000000000}"/>
          </ac:spMkLst>
        </pc:spChg>
      </pc:sldChg>
      <pc:sldChg chg="add del">
        <pc:chgData name="许 荣仁" userId="a51c77e00fced653" providerId="LiveId" clId="{A79B777E-9C58-4EEB-AC67-E7C59F63775D}" dt="2022-09-02T14:33:39.981" v="179" actId="2696"/>
        <pc:sldMkLst>
          <pc:docMk/>
          <pc:sldMk cId="1783180390" sldId="310"/>
        </pc:sldMkLst>
      </pc:sldChg>
      <pc:sldChg chg="add del">
        <pc:chgData name="许 荣仁" userId="a51c77e00fced653" providerId="LiveId" clId="{A79B777E-9C58-4EEB-AC67-E7C59F63775D}" dt="2022-09-03T08:19:44.964" v="344" actId="2696"/>
        <pc:sldMkLst>
          <pc:docMk/>
          <pc:sldMk cId="3426323197" sldId="314"/>
        </pc:sldMkLst>
      </pc:sldChg>
      <pc:sldChg chg="delSp modSp add del mod">
        <pc:chgData name="许 荣仁" userId="a51c77e00fced653" providerId="LiveId" clId="{A79B777E-9C58-4EEB-AC67-E7C59F63775D}" dt="2022-09-03T08:19:49.244" v="345" actId="2696"/>
        <pc:sldMkLst>
          <pc:docMk/>
          <pc:sldMk cId="2169902438" sldId="316"/>
        </pc:sldMkLst>
        <pc:spChg chg="mod">
          <ac:chgData name="许 荣仁" userId="a51c77e00fced653" providerId="LiveId" clId="{A79B777E-9C58-4EEB-AC67-E7C59F63775D}" dt="2022-09-02T15:12:29.485" v="267" actId="20577"/>
          <ac:spMkLst>
            <pc:docMk/>
            <pc:sldMk cId="2169902438" sldId="316"/>
            <ac:spMk id="3" creationId="{00000000-0000-0000-0000-000000000000}"/>
          </ac:spMkLst>
        </pc:spChg>
        <pc:graphicFrameChg chg="del">
          <ac:chgData name="许 荣仁" userId="a51c77e00fced653" providerId="LiveId" clId="{A79B777E-9C58-4EEB-AC67-E7C59F63775D}" dt="2022-09-02T15:11:58.295" v="188" actId="478"/>
          <ac:graphicFrameMkLst>
            <pc:docMk/>
            <pc:sldMk cId="2169902438" sldId="316"/>
            <ac:graphicFrameMk id="12" creationId="{41AA02C7-7D93-4609-9C9C-606301D647D6}"/>
          </ac:graphicFrameMkLst>
        </pc:graphicFrameChg>
        <pc:picChg chg="del">
          <ac:chgData name="许 荣仁" userId="a51c77e00fced653" providerId="LiveId" clId="{A79B777E-9C58-4EEB-AC67-E7C59F63775D}" dt="2022-09-02T15:11:55.923" v="187" actId="478"/>
          <ac:picMkLst>
            <pc:docMk/>
            <pc:sldMk cId="2169902438" sldId="316"/>
            <ac:picMk id="6" creationId="{F721CD4A-E49B-415E-8370-E7CF0DC0E868}"/>
          </ac:picMkLst>
        </pc:picChg>
        <pc:picChg chg="del">
          <ac:chgData name="许 荣仁" userId="a51c77e00fced653" providerId="LiveId" clId="{A79B777E-9C58-4EEB-AC67-E7C59F63775D}" dt="2022-09-02T15:11:37.397" v="186" actId="478"/>
          <ac:picMkLst>
            <pc:docMk/>
            <pc:sldMk cId="2169902438" sldId="316"/>
            <ac:picMk id="13" creationId="{9E702B3D-28B4-402F-B990-4F51F99D984C}"/>
          </ac:picMkLst>
        </pc:picChg>
      </pc:sldChg>
      <pc:sldChg chg="add del">
        <pc:chgData name="许 荣仁" userId="a51c77e00fced653" providerId="LiveId" clId="{A79B777E-9C58-4EEB-AC67-E7C59F63775D}" dt="2022-09-03T08:22:47.036" v="367" actId="2696"/>
        <pc:sldMkLst>
          <pc:docMk/>
          <pc:sldMk cId="3296692397" sldId="317"/>
        </pc:sldMkLst>
      </pc:sldChg>
      <pc:sldChg chg="add del">
        <pc:chgData name="许 荣仁" userId="a51c77e00fced653" providerId="LiveId" clId="{A79B777E-9C58-4EEB-AC67-E7C59F63775D}" dt="2022-09-03T08:22:39.336" v="366" actId="2696"/>
        <pc:sldMkLst>
          <pc:docMk/>
          <pc:sldMk cId="2731756393" sldId="318"/>
        </pc:sldMkLst>
      </pc:sldChg>
      <pc:sldChg chg="modSp add mod">
        <pc:chgData name="许 荣仁" userId="a51c77e00fced653" providerId="LiveId" clId="{A79B777E-9C58-4EEB-AC67-E7C59F63775D}" dt="2022-09-03T08:22:54.991" v="371" actId="20577"/>
        <pc:sldMkLst>
          <pc:docMk/>
          <pc:sldMk cId="3679998312" sldId="319"/>
        </pc:sldMkLst>
        <pc:spChg chg="mod">
          <ac:chgData name="许 荣仁" userId="a51c77e00fced653" providerId="LiveId" clId="{A79B777E-9C58-4EEB-AC67-E7C59F63775D}" dt="2022-09-03T08:22:54.991" v="371" actId="20577"/>
          <ac:spMkLst>
            <pc:docMk/>
            <pc:sldMk cId="3679998312" sldId="319"/>
            <ac:spMk id="3" creationId="{00000000-0000-0000-0000-000000000000}"/>
          </ac:spMkLst>
        </pc:spChg>
      </pc:sldChg>
      <pc:sldChg chg="modSp add mod">
        <pc:chgData name="许 荣仁" userId="a51c77e00fced653" providerId="LiveId" clId="{A79B777E-9C58-4EEB-AC67-E7C59F63775D}" dt="2022-09-03T08:19:09.365" v="342" actId="20577"/>
        <pc:sldMkLst>
          <pc:docMk/>
          <pc:sldMk cId="2814345533" sldId="320"/>
        </pc:sldMkLst>
        <pc:spChg chg="mod">
          <ac:chgData name="许 荣仁" userId="a51c77e00fced653" providerId="LiveId" clId="{A79B777E-9C58-4EEB-AC67-E7C59F63775D}" dt="2022-09-02T15:35:48.022" v="322" actId="20577"/>
          <ac:spMkLst>
            <pc:docMk/>
            <pc:sldMk cId="2814345533" sldId="320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3T08:19:09.365" v="342" actId="20577"/>
          <ac:spMkLst>
            <pc:docMk/>
            <pc:sldMk cId="2814345533" sldId="320"/>
            <ac:spMk id="9" creationId="{00000000-0000-0000-0000-000000000000}"/>
          </ac:spMkLst>
        </pc:spChg>
      </pc:sldChg>
      <pc:sldChg chg="modSp add mod">
        <pc:chgData name="许 荣仁" userId="a51c77e00fced653" providerId="LiveId" clId="{A79B777E-9C58-4EEB-AC67-E7C59F63775D}" dt="2022-09-02T15:34:03.695" v="301" actId="20577"/>
        <pc:sldMkLst>
          <pc:docMk/>
          <pc:sldMk cId="520368680" sldId="326"/>
        </pc:sldMkLst>
        <pc:spChg chg="mod">
          <ac:chgData name="许 荣仁" userId="a51c77e00fced653" providerId="LiveId" clId="{A79B777E-9C58-4EEB-AC67-E7C59F63775D}" dt="2022-09-02T15:34:03.695" v="301" actId="20577"/>
          <ac:spMkLst>
            <pc:docMk/>
            <pc:sldMk cId="520368680" sldId="326"/>
            <ac:spMk id="2" creationId="{00000000-0000-0000-0000-000000000000}"/>
          </ac:spMkLst>
        </pc:spChg>
      </pc:sldChg>
      <pc:sldChg chg="modSp add mod">
        <pc:chgData name="许 荣仁" userId="a51c77e00fced653" providerId="LiveId" clId="{A79B777E-9C58-4EEB-AC67-E7C59F63775D}" dt="2022-09-02T15:36:26.547" v="331" actId="20577"/>
        <pc:sldMkLst>
          <pc:docMk/>
          <pc:sldMk cId="621922229" sldId="329"/>
        </pc:sldMkLst>
        <pc:spChg chg="mod">
          <ac:chgData name="许 荣仁" userId="a51c77e00fced653" providerId="LiveId" clId="{A79B777E-9C58-4EEB-AC67-E7C59F63775D}" dt="2022-09-02T15:36:09.437" v="328"/>
          <ac:spMkLst>
            <pc:docMk/>
            <pc:sldMk cId="621922229" sldId="329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5:36:26.547" v="331" actId="20577"/>
          <ac:spMkLst>
            <pc:docMk/>
            <pc:sldMk cId="621922229" sldId="329"/>
            <ac:spMk id="3" creationId="{00000000-0000-0000-0000-000000000000}"/>
          </ac:spMkLst>
        </pc:spChg>
      </pc:sldChg>
      <pc:sldChg chg="modSp add mod">
        <pc:chgData name="许 荣仁" userId="a51c77e00fced653" providerId="LiveId" clId="{A79B777E-9C58-4EEB-AC67-E7C59F63775D}" dt="2022-09-02T15:36:18.868" v="330" actId="20577"/>
        <pc:sldMkLst>
          <pc:docMk/>
          <pc:sldMk cId="2013610416" sldId="330"/>
        </pc:sldMkLst>
        <pc:spChg chg="mod">
          <ac:chgData name="许 荣仁" userId="a51c77e00fced653" providerId="LiveId" clId="{A79B777E-9C58-4EEB-AC67-E7C59F63775D}" dt="2022-09-02T15:36:16.218" v="329"/>
          <ac:spMkLst>
            <pc:docMk/>
            <pc:sldMk cId="2013610416" sldId="330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5:36:18.868" v="330" actId="20577"/>
          <ac:spMkLst>
            <pc:docMk/>
            <pc:sldMk cId="2013610416" sldId="330"/>
            <ac:spMk id="3" creationId="{00000000-0000-0000-0000-000000000000}"/>
          </ac:spMkLst>
        </pc:spChg>
      </pc:sldChg>
      <pc:sldChg chg="modSp add mod">
        <pc:chgData name="许 荣仁" userId="a51c77e00fced653" providerId="LiveId" clId="{A79B777E-9C58-4EEB-AC67-E7C59F63775D}" dt="2022-09-02T15:36:29.028" v="332" actId="20577"/>
        <pc:sldMkLst>
          <pc:docMk/>
          <pc:sldMk cId="3983862165" sldId="332"/>
        </pc:sldMkLst>
        <pc:spChg chg="mod">
          <ac:chgData name="许 荣仁" userId="a51c77e00fced653" providerId="LiveId" clId="{A79B777E-9C58-4EEB-AC67-E7C59F63775D}" dt="2022-09-02T15:36:02.863" v="325"/>
          <ac:spMkLst>
            <pc:docMk/>
            <pc:sldMk cId="3983862165" sldId="332"/>
            <ac:spMk id="2" creationId="{00000000-0000-0000-0000-000000000000}"/>
          </ac:spMkLst>
        </pc:spChg>
        <pc:spChg chg="mod">
          <ac:chgData name="许 荣仁" userId="a51c77e00fced653" providerId="LiveId" clId="{A79B777E-9C58-4EEB-AC67-E7C59F63775D}" dt="2022-09-02T15:36:29.028" v="332" actId="20577"/>
          <ac:spMkLst>
            <pc:docMk/>
            <pc:sldMk cId="3983862165" sldId="332"/>
            <ac:spMk id="3" creationId="{00000000-0000-0000-0000-000000000000}"/>
          </ac:spMkLst>
        </pc:spChg>
      </pc:sldChg>
      <pc:sldMasterChg chg="del delSldLayout">
        <pc:chgData name="许 荣仁" userId="a51c77e00fced653" providerId="LiveId" clId="{A79B777E-9C58-4EEB-AC67-E7C59F63775D}" dt="2022-09-02T11:45:16.451" v="2" actId="47"/>
        <pc:sldMasterMkLst>
          <pc:docMk/>
          <pc:sldMasterMk cId="412302745" sldId="2147483648"/>
        </pc:sldMasterMkLst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832672800" sldId="2147483649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1223654930" sldId="2147483650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2964296014" sldId="2147483651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1119998752" sldId="2147483652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3474920628" sldId="2147483653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886701526" sldId="2147483654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2976309437" sldId="2147483655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116844889" sldId="2147483656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1879531128" sldId="2147483657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1780386783" sldId="2147483658"/>
          </pc:sldLayoutMkLst>
        </pc:sldLayoutChg>
        <pc:sldLayoutChg chg="del">
          <pc:chgData name="许 荣仁" userId="a51c77e00fced653" providerId="LiveId" clId="{A79B777E-9C58-4EEB-AC67-E7C59F63775D}" dt="2022-09-02T11:45:16.451" v="2" actId="47"/>
          <pc:sldLayoutMkLst>
            <pc:docMk/>
            <pc:sldMasterMk cId="412302745" sldId="2147483648"/>
            <pc:sldLayoutMk cId="3864691840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单行标题</a:t>
            </a:r>
            <a:r>
              <a:rPr lang="en-US" altLang="zh-CN" dirty="0"/>
              <a:t>-</a:t>
            </a:r>
            <a:r>
              <a:rPr lang="zh-CN" altLang="en-US" dirty="0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1144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多行标题 </a:t>
            </a:r>
            <a:r>
              <a:rPr lang="en-US" altLang="zh-CN" dirty="0"/>
              <a:t>- </a:t>
            </a:r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358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1280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 dirty="0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171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2462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9853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5284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40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988981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91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3281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脂蛋白网络研究进展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423920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endParaRPr lang="en-US" altLang="zh-CN" dirty="0"/>
          </a:p>
          <a:p>
            <a:r>
              <a:rPr lang="zh-CN" altLang="en-US" dirty="0"/>
              <a:t>分类预测</a:t>
            </a:r>
            <a:endParaRPr lang="en-US" altLang="zh-CN" dirty="0"/>
          </a:p>
          <a:p>
            <a:r>
              <a:rPr lang="zh-CN" altLang="en-US" dirty="0"/>
              <a:t>回归预测</a:t>
            </a:r>
            <a:endParaRPr lang="en-US" altLang="zh-CN" dirty="0"/>
          </a:p>
          <a:p>
            <a:r>
              <a:rPr lang="zh-CN" altLang="en-US" dirty="0"/>
              <a:t>下一步计划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90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5816958" cy="4698999"/>
          </a:xfrm>
        </p:spPr>
        <p:txBody>
          <a:bodyPr/>
          <a:lstStyle/>
          <a:p>
            <a:r>
              <a:rPr lang="en-US" altLang="zh-CN" dirty="0"/>
              <a:t>70</a:t>
            </a:r>
            <a:r>
              <a:rPr lang="zh-CN" altLang="en-US" dirty="0"/>
              <a:t>蛋白质</a:t>
            </a:r>
            <a:endParaRPr lang="en-US" altLang="zh-CN" dirty="0"/>
          </a:p>
          <a:p>
            <a:r>
              <a:rPr lang="en-US" altLang="zh-CN" dirty="0"/>
              <a:t>71</a:t>
            </a:r>
            <a:r>
              <a:rPr lang="zh-CN" altLang="en-US" dirty="0"/>
              <a:t>脂质</a:t>
            </a:r>
            <a:endParaRPr lang="en-US" altLang="zh-CN" dirty="0"/>
          </a:p>
          <a:p>
            <a:r>
              <a:rPr lang="en-US" altLang="zh-CN" dirty="0"/>
              <a:t>9870</a:t>
            </a:r>
            <a:r>
              <a:rPr lang="zh-CN" altLang="en-US" dirty="0"/>
              <a:t>相关系数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9D1EFD-8CE0-41B4-A62B-C36C63DC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323" y="1647294"/>
            <a:ext cx="5144011" cy="385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0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分类预测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67220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方差、均值的不同组合预测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4743635" cy="4698999"/>
          </a:xfrm>
        </p:spPr>
        <p:txBody>
          <a:bodyPr/>
          <a:lstStyle/>
          <a:p>
            <a:r>
              <a:rPr lang="zh-CN" altLang="en-US" dirty="0"/>
              <a:t>特征选择：</a:t>
            </a:r>
            <a:endParaRPr lang="en-US" altLang="zh-CN" dirty="0"/>
          </a:p>
          <a:p>
            <a:r>
              <a:rPr lang="en-US" altLang="zh-CN" dirty="0"/>
              <a:t>NOR</a:t>
            </a:r>
            <a:r>
              <a:rPr lang="zh-CN" altLang="en-US" dirty="0"/>
              <a:t>方差</a:t>
            </a:r>
            <a:r>
              <a:rPr lang="en-US" altLang="zh-CN" dirty="0"/>
              <a:t>0-&gt;0.3</a:t>
            </a:r>
          </a:p>
          <a:p>
            <a:r>
              <a:rPr lang="en-US" altLang="zh-CN" dirty="0"/>
              <a:t>ACS </a:t>
            </a:r>
            <a:r>
              <a:rPr lang="zh-CN" altLang="en-US" dirty="0"/>
              <a:t>方差</a:t>
            </a:r>
            <a:r>
              <a:rPr lang="en-US" altLang="zh-CN" dirty="0"/>
              <a:t>0-&gt;0.426</a:t>
            </a:r>
          </a:p>
          <a:p>
            <a:r>
              <a:rPr lang="en-US" altLang="zh-CN" dirty="0"/>
              <a:t>NOR</a:t>
            </a:r>
            <a:r>
              <a:rPr lang="zh-CN" altLang="en-US" dirty="0"/>
              <a:t>均值</a:t>
            </a:r>
            <a:r>
              <a:rPr lang="en-US" altLang="zh-CN" dirty="0"/>
              <a:t>0-&gt;1</a:t>
            </a:r>
          </a:p>
          <a:p>
            <a:r>
              <a:rPr lang="en-US" altLang="zh-CN" dirty="0"/>
              <a:t>ACS </a:t>
            </a:r>
            <a:r>
              <a:rPr lang="zh-CN" altLang="en-US" dirty="0"/>
              <a:t>均值</a:t>
            </a:r>
            <a:r>
              <a:rPr lang="en-US" altLang="zh-CN" dirty="0"/>
              <a:t>0-&gt;1</a:t>
            </a:r>
          </a:p>
          <a:p>
            <a:r>
              <a:rPr lang="en-US" altLang="zh-CN" dirty="0"/>
              <a:t>p&lt;0.05</a:t>
            </a:r>
          </a:p>
          <a:p>
            <a:endParaRPr lang="en-US" altLang="zh-CN" dirty="0"/>
          </a:p>
          <a:p>
            <a:r>
              <a:rPr lang="zh-CN" altLang="en-US" dirty="0"/>
              <a:t>用</a:t>
            </a:r>
            <a:r>
              <a:rPr lang="en-US" altLang="zh-CN" dirty="0"/>
              <a:t>KNN</a:t>
            </a:r>
            <a:r>
              <a:rPr lang="zh-CN" altLang="en-US" dirty="0"/>
              <a:t>分别预测</a:t>
            </a:r>
            <a:r>
              <a:rPr lang="en-US" altLang="zh-CN" dirty="0"/>
              <a:t>1M</a:t>
            </a:r>
            <a:r>
              <a:rPr lang="zh-CN" altLang="en-US" dirty="0"/>
              <a:t>和</a:t>
            </a:r>
            <a:r>
              <a:rPr lang="en-US" altLang="zh-CN" dirty="0"/>
              <a:t>178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BCAFE6BC-2BA1-4593-AFAF-B60E23C50F58}"/>
              </a:ext>
            </a:extLst>
          </p:cNvPr>
          <p:cNvSpPr/>
          <p:nvPr/>
        </p:nvSpPr>
        <p:spPr>
          <a:xfrm>
            <a:off x="3675355" y="1855433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4A74EB-1AC7-478F-8398-933544E6BE28}"/>
              </a:ext>
            </a:extLst>
          </p:cNvPr>
          <p:cNvSpPr txBox="1"/>
          <p:nvPr/>
        </p:nvSpPr>
        <p:spPr>
          <a:xfrm>
            <a:off x="4074850" y="2056945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step = 0.01</a:t>
            </a:r>
            <a:endParaRPr lang="zh-CN" altLang="en-US" dirty="0"/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4893B30C-9BC4-42B8-B563-2DF102CF4AFC}"/>
              </a:ext>
            </a:extLst>
          </p:cNvPr>
          <p:cNvSpPr/>
          <p:nvPr/>
        </p:nvSpPr>
        <p:spPr>
          <a:xfrm>
            <a:off x="3675355" y="2869377"/>
            <a:ext cx="399495" cy="77235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EA9679A-45CA-4D8F-AE9C-A442AE903806}"/>
              </a:ext>
            </a:extLst>
          </p:cNvPr>
          <p:cNvSpPr txBox="1"/>
          <p:nvPr/>
        </p:nvSpPr>
        <p:spPr>
          <a:xfrm>
            <a:off x="4074850" y="3070889"/>
            <a:ext cx="127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step = 0.05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7A2DA79-6019-4A3A-8B40-0A919D796B0A}"/>
              </a:ext>
            </a:extLst>
          </p:cNvPr>
          <p:cNvSpPr txBox="1"/>
          <p:nvPr/>
        </p:nvSpPr>
        <p:spPr>
          <a:xfrm>
            <a:off x="6178858" y="1855433"/>
            <a:ext cx="4743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ACS </a:t>
            </a:r>
            <a:r>
              <a:rPr lang="zh-CN" altLang="en-US" sz="2400" dirty="0"/>
              <a:t>方差   </a:t>
            </a:r>
            <a:r>
              <a:rPr lang="en-US" altLang="zh-CN" sz="2400" dirty="0"/>
              <a:t>&gt;</a:t>
            </a:r>
          </a:p>
          <a:p>
            <a:r>
              <a:rPr lang="en-US" altLang="zh-CN" sz="2400" dirty="0"/>
              <a:t>NOR</a:t>
            </a:r>
            <a:r>
              <a:rPr lang="zh-CN" altLang="en-US" sz="2400" dirty="0"/>
              <a:t>方差  </a:t>
            </a:r>
            <a:r>
              <a:rPr lang="en-US" altLang="zh-CN" sz="2400" dirty="0"/>
              <a:t>&lt;</a:t>
            </a:r>
          </a:p>
          <a:p>
            <a:r>
              <a:rPr lang="zh-CN" altLang="en-US" sz="2400" dirty="0"/>
              <a:t>均值           </a:t>
            </a:r>
            <a:r>
              <a:rPr lang="en-US" altLang="zh-CN" sz="2400" dirty="0"/>
              <a:t>&gt;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514643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方差、均值的不同组合预测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4743635" cy="4698999"/>
          </a:xfrm>
        </p:spPr>
        <p:txBody>
          <a:bodyPr/>
          <a:lstStyle/>
          <a:p>
            <a:r>
              <a:rPr lang="zh-CN" altLang="en-US" dirty="0"/>
              <a:t>结果</a:t>
            </a:r>
            <a:endParaRPr lang="en-US" altLang="zh-CN" dirty="0"/>
          </a:p>
          <a:p>
            <a:r>
              <a:rPr lang="zh-CN" altLang="en-US" dirty="0"/>
              <a:t>有</a:t>
            </a:r>
            <a:r>
              <a:rPr lang="en-US" altLang="zh-CN" dirty="0"/>
              <a:t>533</a:t>
            </a:r>
            <a:r>
              <a:rPr lang="zh-CN" altLang="en-US" dirty="0"/>
              <a:t>种组合</a:t>
            </a:r>
            <a:endParaRPr lang="en-US" altLang="zh-CN" dirty="0"/>
          </a:p>
          <a:p>
            <a:pPr lvl="1"/>
            <a:r>
              <a:rPr lang="en-US" altLang="zh-CN" dirty="0"/>
              <a:t>1M</a:t>
            </a:r>
            <a:r>
              <a:rPr lang="zh-CN" altLang="en-US" dirty="0"/>
              <a:t>健康个数  </a:t>
            </a:r>
            <a:r>
              <a:rPr lang="en-US" altLang="zh-CN" dirty="0"/>
              <a:t>&gt;=  12</a:t>
            </a:r>
          </a:p>
          <a:p>
            <a:pPr lvl="1"/>
            <a:r>
              <a:rPr lang="en-US" altLang="zh-CN" dirty="0"/>
              <a:t>178 ACS</a:t>
            </a:r>
            <a:r>
              <a:rPr lang="zh-CN" altLang="en-US" dirty="0"/>
              <a:t>个数  </a:t>
            </a:r>
            <a:r>
              <a:rPr lang="en-US" altLang="zh-CN" dirty="0"/>
              <a:t>&gt;=  150</a:t>
            </a:r>
          </a:p>
          <a:p>
            <a:pPr lvl="1"/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9" name="右大括号 8">
            <a:extLst>
              <a:ext uri="{FF2B5EF4-FFF2-40B4-BE49-F238E27FC236}">
                <a16:creationId xmlns:a16="http://schemas.microsoft.com/office/drawing/2014/main" id="{2161DBF3-E43F-4A80-B6F4-17E46AAE802D}"/>
              </a:ext>
            </a:extLst>
          </p:cNvPr>
          <p:cNvSpPr/>
          <p:nvPr/>
        </p:nvSpPr>
        <p:spPr>
          <a:xfrm>
            <a:off x="4192063" y="1850840"/>
            <a:ext cx="310393" cy="112412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1BF05DE-94F2-47E7-BCDB-A07F1E231A50}"/>
              </a:ext>
            </a:extLst>
          </p:cNvPr>
          <p:cNvSpPr txBox="1"/>
          <p:nvPr/>
        </p:nvSpPr>
        <p:spPr>
          <a:xfrm>
            <a:off x="4636008" y="2212847"/>
            <a:ext cx="198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207</a:t>
            </a:r>
            <a:r>
              <a:rPr lang="zh-CN" altLang="en-US" sz="2000" dirty="0"/>
              <a:t>个特征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98FE060-C36E-4D5D-9EDB-8EA6CB0A3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468" y="1580798"/>
            <a:ext cx="3269263" cy="295681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C8202D59-2342-4106-A275-DBF12C7B7F7C}"/>
              </a:ext>
            </a:extLst>
          </p:cNvPr>
          <p:cNvSpPr txBox="1"/>
          <p:nvPr/>
        </p:nvSpPr>
        <p:spPr>
          <a:xfrm>
            <a:off x="4256840" y="3963366"/>
            <a:ext cx="27460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26</a:t>
            </a:r>
            <a:r>
              <a:rPr lang="zh-CN" altLang="en-US" sz="2000" dirty="0"/>
              <a:t>个单独分类效果较好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1EDADAF-2D91-4D84-BD31-D3FF83D5CDCF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5629867" y="2612957"/>
            <a:ext cx="0" cy="12530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F8E3BC23-1090-4320-BAF9-10E4DA40D515}"/>
              </a:ext>
            </a:extLst>
          </p:cNvPr>
          <p:cNvSpPr txBox="1"/>
          <p:nvPr/>
        </p:nvSpPr>
        <p:spPr>
          <a:xfrm>
            <a:off x="3995234" y="4355236"/>
            <a:ext cx="32692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1M</a:t>
            </a:r>
            <a:r>
              <a:rPr lang="zh-CN" altLang="en-US" sz="1600" dirty="0"/>
              <a:t>健康个数  </a:t>
            </a:r>
            <a:r>
              <a:rPr lang="en-US" altLang="zh-CN" sz="1600" dirty="0"/>
              <a:t>&gt;=  11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sz="1600" dirty="0"/>
              <a:t>178 ACS</a:t>
            </a:r>
            <a:r>
              <a:rPr lang="zh-CN" altLang="en-US" sz="1600" dirty="0"/>
              <a:t>个数  </a:t>
            </a:r>
            <a:r>
              <a:rPr lang="en-US" altLang="zh-CN" sz="1600" dirty="0"/>
              <a:t>&gt;=  140</a:t>
            </a:r>
          </a:p>
        </p:txBody>
      </p:sp>
    </p:spTree>
    <p:extLst>
      <p:ext uri="{BB962C8B-B14F-4D97-AF65-F5344CB8AC3E}">
        <p14:creationId xmlns:p14="http://schemas.microsoft.com/office/powerpoint/2010/main" val="1989494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回归预测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37242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26</a:t>
            </a:r>
            <a:r>
              <a:rPr lang="zh-CN" altLang="en-US" dirty="0"/>
              <a:t>相关系数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80999" y="930275"/>
                <a:ext cx="4293391" cy="4698999"/>
              </a:xfrm>
            </p:spPr>
            <p:txBody>
              <a:bodyPr/>
              <a:lstStyle/>
              <a:p>
                <a:r>
                  <a:rPr lang="en-US" altLang="zh-CN" dirty="0"/>
                  <a:t>9</a:t>
                </a:r>
                <a:r>
                  <a:rPr lang="zh-CN" altLang="en-US" dirty="0"/>
                  <a:t>个特征组合</a:t>
                </a:r>
                <a:endParaRPr lang="en-US" altLang="zh-CN" dirty="0"/>
              </a:p>
              <a:p>
                <a:r>
                  <a:rPr lang="en-US" altLang="zh-CN" sz="2000" dirty="0"/>
                  <a:t>AGT&amp;TF, PRG4&amp;AFM, CFH&amp;HP, CFH&amp;TTR, AFM&amp;TF, TTR&amp;A2M, C9&amp;SERPIND1, C4B&amp;PON1, C5&amp;RBP4</a:t>
                </a:r>
              </a:p>
              <a:p>
                <a:r>
                  <a:rPr lang="en-US" altLang="zh-CN" dirty="0"/>
                  <a:t>MSE=189.11863425925927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/>
                  <a:t>=0.6216527045588017</a:t>
                </a:r>
              </a:p>
              <a:p>
                <a:endParaRPr lang="en-US" altLang="zh-CN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930275"/>
                <a:ext cx="4293391" cy="4698999"/>
              </a:xfrm>
              <a:blipFill>
                <a:blip r:embed="rId2"/>
                <a:stretch>
                  <a:fillRect l="-2411" t="-2468" r="-18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00EB90D-20B9-45BD-9F31-FBC11114D9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325" y="421091"/>
            <a:ext cx="6787691" cy="550663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24D77E0-D2A9-4B76-8E1B-45FE70B265EB}"/>
              </a:ext>
            </a:extLst>
          </p:cNvPr>
          <p:cNvSpPr/>
          <p:nvPr/>
        </p:nvSpPr>
        <p:spPr>
          <a:xfrm>
            <a:off x="6938682" y="1028700"/>
            <a:ext cx="2212042" cy="1620371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998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改变集合划分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930275"/>
            <a:ext cx="4283676" cy="4698999"/>
          </a:xfrm>
        </p:spPr>
        <p:txBody>
          <a:bodyPr/>
          <a:lstStyle/>
          <a:p>
            <a:r>
              <a:rPr lang="en-US" altLang="zh-CN" dirty="0" err="1"/>
              <a:t>random_state</a:t>
            </a:r>
            <a:r>
              <a:rPr lang="en-US" altLang="zh-CN" dirty="0"/>
              <a:t> = 0~20480</a:t>
            </a:r>
          </a:p>
          <a:p>
            <a:r>
              <a:rPr lang="en-US" altLang="zh-CN" sz="2000" dirty="0"/>
              <a:t>AGT&amp;TF, PRG4&amp;AFM, CFH&amp;HP, CFH&amp;TTR, AFM&amp;TF, TTR&amp;A2M, C9&amp;SERPIND1, C4B&amp;PON1, C5&amp;RBP4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06166EE-F72E-4E83-918E-BB63D7FD1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446" y="1370654"/>
            <a:ext cx="7485554" cy="398127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E2B2B5C-33FF-4B06-A79E-64CC2986883E}"/>
              </a:ext>
            </a:extLst>
          </p:cNvPr>
          <p:cNvSpPr txBox="1"/>
          <p:nvPr/>
        </p:nvSpPr>
        <p:spPr>
          <a:xfrm>
            <a:off x="6438901" y="5629274"/>
            <a:ext cx="3041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改变划分后效果几乎都不好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A55302C-E776-4E9B-B1AF-0C4D29D73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200157"/>
            <a:ext cx="3610491" cy="2151773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57041E0-3AC0-4625-B78B-5D9342F9502B}"/>
              </a:ext>
            </a:extLst>
          </p:cNvPr>
          <p:cNvSpPr txBox="1"/>
          <p:nvPr/>
        </p:nvSpPr>
        <p:spPr>
          <a:xfrm>
            <a:off x="1732431" y="2830825"/>
            <a:ext cx="193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35</a:t>
            </a:r>
            <a:r>
              <a:rPr lang="zh-CN" altLang="en-US" dirty="0"/>
              <a:t>个大于</a:t>
            </a:r>
            <a:r>
              <a:rPr lang="en-US" altLang="zh-CN" dirty="0"/>
              <a:t>0.5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368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random_state</a:t>
            </a:r>
            <a:r>
              <a:rPr lang="en-US" altLang="zh-CN" dirty="0"/>
              <a:t> =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30275"/>
                <a:ext cx="4034508" cy="4698999"/>
              </a:xfrm>
            </p:spPr>
            <p:txBody>
              <a:bodyPr/>
              <a:lstStyle/>
              <a:p>
                <a:r>
                  <a:rPr lang="en-US" altLang="zh-CN" sz="2000" dirty="0"/>
                  <a:t>AGT&amp;TF, PRG4&amp;AFM, CFH&amp;HP, CFH&amp;TTR, AFM&amp;TF, TTR&amp;A2M, C9&amp;SERPIND1, C4B&amp;PON1, C5&amp;RBP4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dirty="0"/>
                  <a:t>=-0.015914231</a:t>
                </a:r>
              </a:p>
              <a:p>
                <a:endParaRPr lang="en-US" altLang="zh-CN" sz="2000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30275"/>
                <a:ext cx="4034508" cy="4698999"/>
              </a:xfrm>
              <a:blipFill>
                <a:blip r:embed="rId2"/>
                <a:stretch>
                  <a:fillRect l="-1362" t="-1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205A508-E35D-49C2-A071-A2B03DA6CFAF}"/>
              </a:ext>
            </a:extLst>
          </p:cNvPr>
          <p:cNvSpPr/>
          <p:nvPr/>
        </p:nvSpPr>
        <p:spPr>
          <a:xfrm>
            <a:off x="654907" y="3509682"/>
            <a:ext cx="2444639" cy="2119591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409D0CB-48A2-462C-BA7C-445B778F47DB}"/>
              </a:ext>
            </a:extLst>
          </p:cNvPr>
          <p:cNvSpPr/>
          <p:nvPr/>
        </p:nvSpPr>
        <p:spPr>
          <a:xfrm>
            <a:off x="1878590" y="3509682"/>
            <a:ext cx="2444639" cy="2119591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3CA7CC7-CB71-461F-9BA2-57F46BE2A755}"/>
              </a:ext>
            </a:extLst>
          </p:cNvPr>
          <p:cNvSpPr txBox="1"/>
          <p:nvPr/>
        </p:nvSpPr>
        <p:spPr>
          <a:xfrm>
            <a:off x="2374551" y="4343400"/>
            <a:ext cx="50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F3CE71-1480-42E1-AEC7-AD9B53003560}"/>
              </a:ext>
            </a:extLst>
          </p:cNvPr>
          <p:cNvSpPr txBox="1"/>
          <p:nvPr/>
        </p:nvSpPr>
        <p:spPr>
          <a:xfrm>
            <a:off x="3284664" y="4384811"/>
            <a:ext cx="50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22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FEC274E-0CCD-4DE7-852B-7ADBC3611760}"/>
              </a:ext>
            </a:extLst>
          </p:cNvPr>
          <p:cNvSpPr txBox="1"/>
          <p:nvPr/>
        </p:nvSpPr>
        <p:spPr>
          <a:xfrm>
            <a:off x="1126346" y="4384811"/>
            <a:ext cx="50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22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06C078D-4604-4F81-BFB3-337C2C6193C3}"/>
              </a:ext>
            </a:extLst>
          </p:cNvPr>
          <p:cNvSpPr txBox="1"/>
          <p:nvPr/>
        </p:nvSpPr>
        <p:spPr>
          <a:xfrm>
            <a:off x="1126346" y="5629272"/>
            <a:ext cx="123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random=0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0D84784-8AA3-4B1C-A75F-99B613032BC7}"/>
              </a:ext>
            </a:extLst>
          </p:cNvPr>
          <p:cNvSpPr txBox="1"/>
          <p:nvPr/>
        </p:nvSpPr>
        <p:spPr>
          <a:xfrm>
            <a:off x="2552944" y="5629272"/>
            <a:ext cx="123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random=1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5005600-01B0-41F3-B9AA-E1F6DD5E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646" y="597367"/>
            <a:ext cx="5580800" cy="5532643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F5927F2A-0DF7-4330-B3A1-43C2EED04A35}"/>
              </a:ext>
            </a:extLst>
          </p:cNvPr>
          <p:cNvSpPr/>
          <p:nvPr/>
        </p:nvSpPr>
        <p:spPr>
          <a:xfrm>
            <a:off x="7194615" y="608990"/>
            <a:ext cx="1828361" cy="1824927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8621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random_state</a:t>
            </a:r>
            <a:r>
              <a:rPr lang="en-US" altLang="zh-CN" dirty="0"/>
              <a:t> =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930275"/>
                <a:ext cx="4034508" cy="4698999"/>
              </a:xfrm>
            </p:spPr>
            <p:txBody>
              <a:bodyPr/>
              <a:lstStyle/>
              <a:p>
                <a:r>
                  <a:rPr lang="en-US" altLang="zh-CN" sz="2000" dirty="0"/>
                  <a:t>6</a:t>
                </a:r>
                <a:r>
                  <a:rPr lang="zh-CN" altLang="en-US" sz="2000" dirty="0"/>
                  <a:t>特征组合效果最好</a:t>
                </a:r>
                <a:endParaRPr lang="en-US" altLang="zh-CN" sz="2000" dirty="0"/>
              </a:p>
              <a:p>
                <a:r>
                  <a:rPr lang="en-US" altLang="zh-CN" sz="2000" dirty="0"/>
                  <a:t>APOB&amp;IGLL5, TTR&amp;AGT, </a:t>
                </a:r>
                <a:r>
                  <a:rPr lang="en-US" altLang="zh-CN" sz="2000" dirty="0">
                    <a:solidFill>
                      <a:schemeClr val="accent5"/>
                    </a:solidFill>
                  </a:rPr>
                  <a:t>TTR&amp;A2M</a:t>
                </a:r>
                <a:r>
                  <a:rPr lang="en-US" altLang="zh-CN" sz="2000" dirty="0"/>
                  <a:t>, HP&amp;A2M, </a:t>
                </a:r>
                <a:r>
                  <a:rPr lang="en-US" altLang="zh-CN" sz="2000" dirty="0">
                    <a:solidFill>
                      <a:schemeClr val="accent5"/>
                    </a:solidFill>
                  </a:rPr>
                  <a:t>C9&amp;SERPIND1</a:t>
                </a:r>
                <a:r>
                  <a:rPr lang="en-US" altLang="zh-CN" sz="2000" dirty="0"/>
                  <a:t>, </a:t>
                </a:r>
                <a:r>
                  <a:rPr lang="en-US" altLang="zh-CN" sz="2000" dirty="0">
                    <a:solidFill>
                      <a:schemeClr val="accent5"/>
                    </a:solidFill>
                  </a:rPr>
                  <a:t>C5&amp;RBP4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dirty="0"/>
                  <a:t>=0.5314579866888518</a:t>
                </a: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30275"/>
                <a:ext cx="4034508" cy="4698999"/>
              </a:xfrm>
              <a:blipFill>
                <a:blip r:embed="rId2"/>
                <a:stretch>
                  <a:fillRect l="-1362" t="-15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73C034-D980-4232-B351-242EB19F8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309" y="504497"/>
            <a:ext cx="6938292" cy="5209659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F5927F2A-0DF7-4330-B3A1-43C2EED04A35}"/>
              </a:ext>
            </a:extLst>
          </p:cNvPr>
          <p:cNvSpPr/>
          <p:nvPr/>
        </p:nvSpPr>
        <p:spPr>
          <a:xfrm>
            <a:off x="4478309" y="565990"/>
            <a:ext cx="2346073" cy="1780522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922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random_state</a:t>
            </a:r>
            <a:r>
              <a:rPr lang="en-US" altLang="zh-CN" dirty="0"/>
              <a:t> = 10788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380999" y="930275"/>
                <a:ext cx="4814535" cy="4698999"/>
              </a:xfrm>
            </p:spPr>
            <p:txBody>
              <a:bodyPr/>
              <a:lstStyle/>
              <a:p>
                <a:r>
                  <a:rPr lang="en-US" altLang="zh-CN" sz="2000" dirty="0"/>
                  <a:t>AGT&amp;TF, PRG4&amp;AFM, CFH&amp;HP, CFH&amp;TTR, AFM&amp;TF, TTR&amp;A2M, C9&amp;SERPIND1, C4B&amp;PON1, C5&amp;RBP4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dirty="0"/>
                  <a:t>=0.592278248</a:t>
                </a:r>
              </a:p>
              <a:p>
                <a:endParaRPr lang="en-US" altLang="zh-CN" sz="2000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930275"/>
                <a:ext cx="4814535" cy="4698999"/>
              </a:xfrm>
              <a:blipFill>
                <a:blip r:embed="rId2"/>
                <a:stretch>
                  <a:fillRect l="-1013" t="-1429" r="-37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205A508-E35D-49C2-A071-A2B03DA6CFAF}"/>
              </a:ext>
            </a:extLst>
          </p:cNvPr>
          <p:cNvSpPr/>
          <p:nvPr/>
        </p:nvSpPr>
        <p:spPr>
          <a:xfrm>
            <a:off x="654907" y="3509682"/>
            <a:ext cx="2444639" cy="2119591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9409D0CB-48A2-462C-BA7C-445B778F47DB}"/>
              </a:ext>
            </a:extLst>
          </p:cNvPr>
          <p:cNvSpPr/>
          <p:nvPr/>
        </p:nvSpPr>
        <p:spPr>
          <a:xfrm>
            <a:off x="1878590" y="3509682"/>
            <a:ext cx="2444639" cy="2119591"/>
          </a:xfrm>
          <a:prstGeom prst="ellipse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3CA7CC7-CB71-461F-9BA2-57F46BE2A755}"/>
              </a:ext>
            </a:extLst>
          </p:cNvPr>
          <p:cNvSpPr txBox="1"/>
          <p:nvPr/>
        </p:nvSpPr>
        <p:spPr>
          <a:xfrm>
            <a:off x="2374551" y="4343400"/>
            <a:ext cx="50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F3CE71-1480-42E1-AEC7-AD9B53003560}"/>
              </a:ext>
            </a:extLst>
          </p:cNvPr>
          <p:cNvSpPr txBox="1"/>
          <p:nvPr/>
        </p:nvSpPr>
        <p:spPr>
          <a:xfrm>
            <a:off x="3284664" y="4384811"/>
            <a:ext cx="50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17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FEC274E-0CCD-4DE7-852B-7ADBC3611760}"/>
              </a:ext>
            </a:extLst>
          </p:cNvPr>
          <p:cNvSpPr txBox="1"/>
          <p:nvPr/>
        </p:nvSpPr>
        <p:spPr>
          <a:xfrm>
            <a:off x="1126346" y="4384811"/>
            <a:ext cx="504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17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06C078D-4604-4F81-BFB3-337C2C6193C3}"/>
              </a:ext>
            </a:extLst>
          </p:cNvPr>
          <p:cNvSpPr txBox="1"/>
          <p:nvPr/>
        </p:nvSpPr>
        <p:spPr>
          <a:xfrm>
            <a:off x="1126346" y="5629272"/>
            <a:ext cx="1235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random=0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0D84784-8AA3-4B1C-A75F-99B613032BC7}"/>
              </a:ext>
            </a:extLst>
          </p:cNvPr>
          <p:cNvSpPr txBox="1"/>
          <p:nvPr/>
        </p:nvSpPr>
        <p:spPr>
          <a:xfrm>
            <a:off x="2336824" y="5629272"/>
            <a:ext cx="1770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random=10788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9747256-5581-49F9-8BED-6821137E0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312" y="649329"/>
            <a:ext cx="5912711" cy="5104622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F5927F2A-0DF7-4330-B3A1-43C2EED04A35}"/>
              </a:ext>
            </a:extLst>
          </p:cNvPr>
          <p:cNvSpPr/>
          <p:nvPr/>
        </p:nvSpPr>
        <p:spPr>
          <a:xfrm flipH="1">
            <a:off x="7321924" y="699246"/>
            <a:ext cx="1929652" cy="1687607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714D2D-0148-4210-9AD7-71B8C2681C6B}"/>
              </a:ext>
            </a:extLst>
          </p:cNvPr>
          <p:cNvSpPr txBox="1"/>
          <p:nvPr/>
        </p:nvSpPr>
        <p:spPr>
          <a:xfrm>
            <a:off x="5626711" y="776386"/>
            <a:ext cx="1450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r2=0.7185725</a:t>
            </a:r>
            <a:endParaRPr lang="zh-CN" altLang="en-US" sz="1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610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4345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改用</a:t>
            </a:r>
            <a:r>
              <a:rPr lang="en-US" altLang="zh-CN" dirty="0" err="1"/>
              <a:t>Gensini</a:t>
            </a:r>
            <a:r>
              <a:rPr lang="zh-CN" altLang="en-US" dirty="0"/>
              <a:t>评分</a:t>
            </a:r>
            <a:r>
              <a:rPr lang="en-US" altLang="zh-CN" dirty="0"/>
              <a:t>1</a:t>
            </a:r>
          </a:p>
          <a:p>
            <a:r>
              <a:rPr lang="zh-CN" altLang="en-US" dirty="0"/>
              <a:t>交叉验证</a:t>
            </a:r>
            <a:endParaRPr lang="en-US" altLang="zh-CN" dirty="0"/>
          </a:p>
          <a:p>
            <a:r>
              <a:rPr lang="zh-CN" altLang="en-US" dirty="0"/>
              <a:t>四个等级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</TotalTime>
  <Words>398</Words>
  <Application>Microsoft Office PowerPoint</Application>
  <PresentationFormat>宽屏</PresentationFormat>
  <Paragraphs>92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Arial</vt:lpstr>
      <vt:lpstr>Cambria Math</vt:lpstr>
      <vt:lpstr>Candara</vt:lpstr>
      <vt:lpstr>Times New Roman</vt:lpstr>
      <vt:lpstr>Wingdings</vt:lpstr>
      <vt:lpstr>1_Office 主题​​</vt:lpstr>
      <vt:lpstr>脂蛋白网络研究进展</vt:lpstr>
      <vt:lpstr>主要议程</vt:lpstr>
      <vt:lpstr>特征选择</vt:lpstr>
      <vt:lpstr>特征选择</vt:lpstr>
      <vt:lpstr>分类预测</vt:lpstr>
      <vt:lpstr>方差、均值的不同组合预测</vt:lpstr>
      <vt:lpstr>方差、均值的不同组合预测</vt:lpstr>
      <vt:lpstr>回归预测</vt:lpstr>
      <vt:lpstr>26相关系数</vt:lpstr>
      <vt:lpstr>改变集合划分</vt:lpstr>
      <vt:lpstr>random_state = 1</vt:lpstr>
      <vt:lpstr>random_state = 1</vt:lpstr>
      <vt:lpstr>random_state = 10788</vt:lpstr>
      <vt:lpstr>下一步计划</vt:lpstr>
      <vt:lpstr>下一步计划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许 荣仁</dc:creator>
  <cp:lastModifiedBy>许 荣仁</cp:lastModifiedBy>
  <cp:revision>1</cp:revision>
  <dcterms:created xsi:type="dcterms:W3CDTF">2022-09-02T10:45:45Z</dcterms:created>
  <dcterms:modified xsi:type="dcterms:W3CDTF">2022-09-03T08:25:03Z</dcterms:modified>
</cp:coreProperties>
</file>