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341" r:id="rId2"/>
    <p:sldId id="342" r:id="rId3"/>
    <p:sldId id="339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90260C-D9B0-468E-A334-FD6078A0E657}" v="2" dt="2022-09-13T05:44:33.0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9" autoAdjust="0"/>
    <p:restoredTop sz="94660"/>
  </p:normalViewPr>
  <p:slideViewPr>
    <p:cSldViewPr snapToGrid="0">
      <p:cViewPr varScale="1">
        <p:scale>
          <a:sx n="53" d="100"/>
          <a:sy n="53" d="100"/>
        </p:scale>
        <p:origin x="56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4F90260C-D9B0-468E-A334-FD6078A0E657}"/>
    <pc:docChg chg="addSld delSld modSld delMainMaster">
      <pc:chgData name="许 荣仁" userId="a51c77e00fced653" providerId="LiveId" clId="{4F90260C-D9B0-468E-A334-FD6078A0E657}" dt="2022-09-13T05:44:33.087" v="2"/>
      <pc:docMkLst>
        <pc:docMk/>
      </pc:docMkLst>
      <pc:sldChg chg="del">
        <pc:chgData name="许 荣仁" userId="a51c77e00fced653" providerId="LiveId" clId="{4F90260C-D9B0-468E-A334-FD6078A0E657}" dt="2022-09-13T05:06:15.212" v="0" actId="47"/>
        <pc:sldMkLst>
          <pc:docMk/>
          <pc:sldMk cId="297934874" sldId="256"/>
        </pc:sldMkLst>
      </pc:sldChg>
      <pc:sldChg chg="add">
        <pc:chgData name="许 荣仁" userId="a51c77e00fced653" providerId="LiveId" clId="{4F90260C-D9B0-468E-A334-FD6078A0E657}" dt="2022-09-13T05:44:33.087" v="2"/>
        <pc:sldMkLst>
          <pc:docMk/>
          <pc:sldMk cId="1432290548" sldId="339"/>
        </pc:sldMkLst>
      </pc:sldChg>
      <pc:sldChg chg="add">
        <pc:chgData name="许 荣仁" userId="a51c77e00fced653" providerId="LiveId" clId="{4F90260C-D9B0-468E-A334-FD6078A0E657}" dt="2022-09-13T05:06:35.752" v="1"/>
        <pc:sldMkLst>
          <pc:docMk/>
          <pc:sldMk cId="1504056753" sldId="342"/>
        </pc:sldMkLst>
      </pc:sldChg>
      <pc:sldMasterChg chg="del delSldLayout">
        <pc:chgData name="许 荣仁" userId="a51c77e00fced653" providerId="LiveId" clId="{4F90260C-D9B0-468E-A334-FD6078A0E657}" dt="2022-09-13T05:06:15.212" v="0" actId="47"/>
        <pc:sldMasterMkLst>
          <pc:docMk/>
          <pc:sldMasterMk cId="2700749253" sldId="2147483648"/>
        </pc:sldMasterMkLst>
        <pc:sldLayoutChg chg="del">
          <pc:chgData name="许 荣仁" userId="a51c77e00fced653" providerId="LiveId" clId="{4F90260C-D9B0-468E-A334-FD6078A0E657}" dt="2022-09-13T05:06:15.212" v="0" actId="47"/>
          <pc:sldLayoutMkLst>
            <pc:docMk/>
            <pc:sldMasterMk cId="2700749253" sldId="2147483648"/>
            <pc:sldLayoutMk cId="3302849122" sldId="2147483649"/>
          </pc:sldLayoutMkLst>
        </pc:sldLayoutChg>
        <pc:sldLayoutChg chg="del">
          <pc:chgData name="许 荣仁" userId="a51c77e00fced653" providerId="LiveId" clId="{4F90260C-D9B0-468E-A334-FD6078A0E657}" dt="2022-09-13T05:06:15.212" v="0" actId="47"/>
          <pc:sldLayoutMkLst>
            <pc:docMk/>
            <pc:sldMasterMk cId="2700749253" sldId="2147483648"/>
            <pc:sldLayoutMk cId="1634570784" sldId="2147483650"/>
          </pc:sldLayoutMkLst>
        </pc:sldLayoutChg>
        <pc:sldLayoutChg chg="del">
          <pc:chgData name="许 荣仁" userId="a51c77e00fced653" providerId="LiveId" clId="{4F90260C-D9B0-468E-A334-FD6078A0E657}" dt="2022-09-13T05:06:15.212" v="0" actId="47"/>
          <pc:sldLayoutMkLst>
            <pc:docMk/>
            <pc:sldMasterMk cId="2700749253" sldId="2147483648"/>
            <pc:sldLayoutMk cId="412978735" sldId="2147483651"/>
          </pc:sldLayoutMkLst>
        </pc:sldLayoutChg>
        <pc:sldLayoutChg chg="del">
          <pc:chgData name="许 荣仁" userId="a51c77e00fced653" providerId="LiveId" clId="{4F90260C-D9B0-468E-A334-FD6078A0E657}" dt="2022-09-13T05:06:15.212" v="0" actId="47"/>
          <pc:sldLayoutMkLst>
            <pc:docMk/>
            <pc:sldMasterMk cId="2700749253" sldId="2147483648"/>
            <pc:sldLayoutMk cId="696202801" sldId="2147483652"/>
          </pc:sldLayoutMkLst>
        </pc:sldLayoutChg>
        <pc:sldLayoutChg chg="del">
          <pc:chgData name="许 荣仁" userId="a51c77e00fced653" providerId="LiveId" clId="{4F90260C-D9B0-468E-A334-FD6078A0E657}" dt="2022-09-13T05:06:15.212" v="0" actId="47"/>
          <pc:sldLayoutMkLst>
            <pc:docMk/>
            <pc:sldMasterMk cId="2700749253" sldId="2147483648"/>
            <pc:sldLayoutMk cId="2667196263" sldId="2147483653"/>
          </pc:sldLayoutMkLst>
        </pc:sldLayoutChg>
        <pc:sldLayoutChg chg="del">
          <pc:chgData name="许 荣仁" userId="a51c77e00fced653" providerId="LiveId" clId="{4F90260C-D9B0-468E-A334-FD6078A0E657}" dt="2022-09-13T05:06:15.212" v="0" actId="47"/>
          <pc:sldLayoutMkLst>
            <pc:docMk/>
            <pc:sldMasterMk cId="2700749253" sldId="2147483648"/>
            <pc:sldLayoutMk cId="1455468447" sldId="2147483654"/>
          </pc:sldLayoutMkLst>
        </pc:sldLayoutChg>
        <pc:sldLayoutChg chg="del">
          <pc:chgData name="许 荣仁" userId="a51c77e00fced653" providerId="LiveId" clId="{4F90260C-D9B0-468E-A334-FD6078A0E657}" dt="2022-09-13T05:06:15.212" v="0" actId="47"/>
          <pc:sldLayoutMkLst>
            <pc:docMk/>
            <pc:sldMasterMk cId="2700749253" sldId="2147483648"/>
            <pc:sldLayoutMk cId="3943968690" sldId="2147483655"/>
          </pc:sldLayoutMkLst>
        </pc:sldLayoutChg>
        <pc:sldLayoutChg chg="del">
          <pc:chgData name="许 荣仁" userId="a51c77e00fced653" providerId="LiveId" clId="{4F90260C-D9B0-468E-A334-FD6078A0E657}" dt="2022-09-13T05:06:15.212" v="0" actId="47"/>
          <pc:sldLayoutMkLst>
            <pc:docMk/>
            <pc:sldMasterMk cId="2700749253" sldId="2147483648"/>
            <pc:sldLayoutMk cId="3432470968" sldId="2147483656"/>
          </pc:sldLayoutMkLst>
        </pc:sldLayoutChg>
        <pc:sldLayoutChg chg="del">
          <pc:chgData name="许 荣仁" userId="a51c77e00fced653" providerId="LiveId" clId="{4F90260C-D9B0-468E-A334-FD6078A0E657}" dt="2022-09-13T05:06:15.212" v="0" actId="47"/>
          <pc:sldLayoutMkLst>
            <pc:docMk/>
            <pc:sldMasterMk cId="2700749253" sldId="2147483648"/>
            <pc:sldLayoutMk cId="219934198" sldId="2147483657"/>
          </pc:sldLayoutMkLst>
        </pc:sldLayoutChg>
        <pc:sldLayoutChg chg="del">
          <pc:chgData name="许 荣仁" userId="a51c77e00fced653" providerId="LiveId" clId="{4F90260C-D9B0-468E-A334-FD6078A0E657}" dt="2022-09-13T05:06:15.212" v="0" actId="47"/>
          <pc:sldLayoutMkLst>
            <pc:docMk/>
            <pc:sldMasterMk cId="2700749253" sldId="2147483648"/>
            <pc:sldLayoutMk cId="3521234187" sldId="2147483658"/>
          </pc:sldLayoutMkLst>
        </pc:sldLayoutChg>
        <pc:sldLayoutChg chg="del">
          <pc:chgData name="许 荣仁" userId="a51c77e00fced653" providerId="LiveId" clId="{4F90260C-D9B0-468E-A334-FD6078A0E657}" dt="2022-09-13T05:06:15.212" v="0" actId="47"/>
          <pc:sldLayoutMkLst>
            <pc:docMk/>
            <pc:sldMasterMk cId="2700749253" sldId="2147483648"/>
            <pc:sldLayoutMk cId="2738775321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B75E92-B099-45A9-AD90-FA53C452E868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85E8D-A197-4F39-88E4-E77213F2C5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186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alpha=9.262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（</a:t>
            </a:r>
            <a:r>
              <a:rPr lang="en-US" altLang="zh-CN" err="1"/>
              <a:t>mse</a:t>
            </a:r>
            <a:r>
              <a:rPr lang="zh-CN" altLang="en-US"/>
              <a:t>评估）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A499FE-432E-4C91-A380-102EEE5AAEB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363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单行标题</a:t>
            </a:r>
            <a:r>
              <a:rPr lang="en-US" altLang="zh-CN" dirty="0"/>
              <a:t>-</a:t>
            </a:r>
            <a:r>
              <a:rPr lang="zh-CN" altLang="en-US" dirty="0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0769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多行标题 </a:t>
            </a:r>
            <a:r>
              <a:rPr lang="en-US" altLang="zh-CN" dirty="0"/>
              <a:t>- </a:t>
            </a:r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01343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 dirty="0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 dirty="0"/>
              <a:t>编辑母版文本样式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37121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 dirty="0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5618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9833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5108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 dirty="0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 dirty="0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20334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6506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756246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 dirty="0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65814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9862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ridge</a:t>
            </a:r>
            <a:r>
              <a:rPr lang="zh-CN" altLang="en-US"/>
              <a:t>回归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0999" y="930275"/>
            <a:ext cx="5280499" cy="4698999"/>
          </a:xfrm>
        </p:spPr>
        <p:txBody>
          <a:bodyPr/>
          <a:lstStyle/>
          <a:p>
            <a:r>
              <a:rPr lang="en-US" altLang="zh-CN"/>
              <a:t>10-fold</a:t>
            </a:r>
            <a:r>
              <a:rPr lang="zh-CN" altLang="en-US"/>
              <a:t>交叉验证</a:t>
            </a:r>
            <a:endParaRPr lang="en-US" altLang="zh-CN"/>
          </a:p>
          <a:p>
            <a:r>
              <a:rPr lang="en-US" altLang="zh-CN"/>
              <a:t>26</a:t>
            </a:r>
            <a:r>
              <a:rPr lang="zh-CN" altLang="en-US"/>
              <a:t>个特征</a:t>
            </a:r>
            <a:endParaRPr lang="en-US" altLang="zh-CN"/>
          </a:p>
          <a:p>
            <a:r>
              <a:rPr lang="zh-CN" altLang="en-US" sz="2000"/>
              <a:t>级别正确：</a:t>
            </a:r>
            <a:r>
              <a:rPr lang="en-US" altLang="zh-CN" sz="2000"/>
              <a:t>43/134</a:t>
            </a:r>
          </a:p>
          <a:p>
            <a:r>
              <a:rPr lang="zh-CN" altLang="en-US" sz="2000"/>
              <a:t>各级别正确数量：</a:t>
            </a:r>
            <a:r>
              <a:rPr lang="en-US" altLang="zh-CN" sz="2000"/>
              <a:t>0, 13, 29, 1</a:t>
            </a:r>
          </a:p>
          <a:p>
            <a:r>
              <a:rPr lang="en-US" altLang="zh-CN" sz="2000"/>
              <a:t>Pearson=0.429</a:t>
            </a:r>
          </a:p>
          <a:p>
            <a:endParaRPr lang="en-US" altLang="zh-CN" sz="20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C45CD9-0508-4D1E-923D-4DFDAA610D19}" type="slidenum"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FFCA0F"/>
                </a:solidFill>
                <a:effectLst/>
                <a:uLnTx/>
                <a:uFillTx/>
                <a:latin typeface="Candara"/>
                <a:ea typeface="微软雅黑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CA0F"/>
              </a:solidFill>
              <a:effectLst/>
              <a:uLnTx/>
              <a:uFillTx/>
              <a:latin typeface="Candara"/>
              <a:ea typeface="微软雅黑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6F4D77C-29A7-2910-76E3-12A4A2971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094981"/>
            <a:ext cx="5677392" cy="453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309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B2E20A-AF3E-248F-2D60-46E522B41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765B28-01F1-2FEC-15D2-E1C7A24FC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4F6A42-2DE1-455F-A463-C944B6C2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0A064AB-D4A5-EB31-DF11-05D775AAC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754" y="930275"/>
            <a:ext cx="6560179" cy="538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056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机器学习的应用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10" name="内容占位符 9">
            <a:extLst>
              <a:ext uri="{FF2B5EF4-FFF2-40B4-BE49-F238E27FC236}">
                <a16:creationId xmlns:a16="http://schemas.microsoft.com/office/drawing/2014/main" id="{ED4066B5-F605-4DF3-87CE-48373CD33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5" y="1221891"/>
            <a:ext cx="5483355" cy="4698999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心脏病学图像的特征提取和分割</a:t>
            </a:r>
            <a:endParaRPr lang="en-US" altLang="zh-CN" sz="2000" dirty="0"/>
          </a:p>
          <a:p>
            <a:pPr lvl="1"/>
            <a:r>
              <a:rPr lang="zh-CN" altLang="en-US" sz="1200" dirty="0"/>
              <a:t>自动识别冠状动脉病变</a:t>
            </a:r>
            <a:endParaRPr lang="en-US" altLang="zh-CN" sz="1200" dirty="0"/>
          </a:p>
          <a:p>
            <a:r>
              <a:rPr lang="zh-CN" altLang="en-US" sz="2000" dirty="0"/>
              <a:t>与临床信息结合</a:t>
            </a:r>
            <a:endParaRPr lang="en-US" altLang="zh-CN" sz="2000" dirty="0"/>
          </a:p>
          <a:p>
            <a:r>
              <a:rPr lang="en-US" altLang="zh-CN" sz="2000" dirty="0"/>
              <a:t>Echocardiography</a:t>
            </a:r>
          </a:p>
          <a:p>
            <a:r>
              <a:rPr lang="en-US" altLang="zh-CN" sz="2000" dirty="0"/>
              <a:t>MRI</a:t>
            </a:r>
          </a:p>
        </p:txBody>
      </p:sp>
    </p:spTree>
    <p:extLst>
      <p:ext uri="{BB962C8B-B14F-4D97-AF65-F5344CB8AC3E}">
        <p14:creationId xmlns:p14="http://schemas.microsoft.com/office/powerpoint/2010/main" val="14322905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Office PowerPoint</Application>
  <PresentationFormat>宽屏</PresentationFormat>
  <Paragraphs>18</Paragraphs>
  <Slides>3</Slides>
  <Notes>1</Notes>
  <HiddenSlides>1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等线</vt:lpstr>
      <vt:lpstr>Arial</vt:lpstr>
      <vt:lpstr>Candara</vt:lpstr>
      <vt:lpstr>Wingdings</vt:lpstr>
      <vt:lpstr>1_Office 主题​​</vt:lpstr>
      <vt:lpstr>ridge回归</vt:lpstr>
      <vt:lpstr>PowerPoint 演示文稿</vt:lpstr>
      <vt:lpstr>机器学习的应用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许 荣仁</dc:creator>
  <cp:lastModifiedBy>许 荣仁</cp:lastModifiedBy>
  <cp:revision>1</cp:revision>
  <dcterms:created xsi:type="dcterms:W3CDTF">2022-09-13T05:05:54Z</dcterms:created>
  <dcterms:modified xsi:type="dcterms:W3CDTF">2022-09-13T05:44:35Z</dcterms:modified>
</cp:coreProperties>
</file>