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84" r:id="rId3"/>
    <p:sldId id="299" r:id="rId4"/>
    <p:sldId id="435" r:id="rId5"/>
    <p:sldId id="452" r:id="rId6"/>
    <p:sldId id="453" r:id="rId7"/>
    <p:sldId id="437" r:id="rId8"/>
    <p:sldId id="386" r:id="rId9"/>
    <p:sldId id="436" r:id="rId10"/>
    <p:sldId id="440" r:id="rId11"/>
    <p:sldId id="442" r:id="rId12"/>
    <p:sldId id="448" r:id="rId13"/>
    <p:sldId id="454" r:id="rId14"/>
    <p:sldId id="449" r:id="rId15"/>
    <p:sldId id="457" r:id="rId16"/>
    <p:sldId id="455" r:id="rId17"/>
    <p:sldId id="458" r:id="rId18"/>
    <p:sldId id="456" r:id="rId19"/>
    <p:sldId id="443" r:id="rId20"/>
    <p:sldId id="289" r:id="rId21"/>
    <p:sldId id="291" r:id="rId22"/>
    <p:sldId id="280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666151-5358-4FEF-8626-DE8E5DE708C1}" v="176" dt="2023-03-30T06:51:24.2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9F666151-5358-4FEF-8626-DE8E5DE708C1}"/>
    <pc:docChg chg="undo custSel addSld delSld modSld">
      <pc:chgData name="许 荣仁" userId="a51c77e00fced653" providerId="LiveId" clId="{9F666151-5358-4FEF-8626-DE8E5DE708C1}" dt="2023-03-30T07:52:55.644" v="1652" actId="20577"/>
      <pc:docMkLst>
        <pc:docMk/>
      </pc:docMkLst>
      <pc:sldChg chg="modSp mod">
        <pc:chgData name="许 荣仁" userId="a51c77e00fced653" providerId="LiveId" clId="{9F666151-5358-4FEF-8626-DE8E5DE708C1}" dt="2023-03-30T06:20:28.353" v="1611" actId="20577"/>
        <pc:sldMkLst>
          <pc:docMk/>
          <pc:sldMk cId="1946406922" sldId="256"/>
        </pc:sldMkLst>
        <pc:spChg chg="mod">
          <ac:chgData name="许 荣仁" userId="a51c77e00fced653" providerId="LiveId" clId="{9F666151-5358-4FEF-8626-DE8E5DE708C1}" dt="2023-03-30T06:20:28.353" v="1611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9F666151-5358-4FEF-8626-DE8E5DE708C1}" dt="2023-03-29T15:37:52.226" v="215" actId="20577"/>
        <pc:sldMkLst>
          <pc:docMk/>
          <pc:sldMk cId="2691667110" sldId="284"/>
        </pc:sldMkLst>
        <pc:spChg chg="mod">
          <ac:chgData name="许 荣仁" userId="a51c77e00fced653" providerId="LiveId" clId="{9F666151-5358-4FEF-8626-DE8E5DE708C1}" dt="2023-03-29T15:37:52.226" v="215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9F666151-5358-4FEF-8626-DE8E5DE708C1}" dt="2023-03-30T05:25:33.092" v="1402" actId="20577"/>
        <pc:sldMkLst>
          <pc:docMk/>
          <pc:sldMk cId="2824011865" sldId="291"/>
        </pc:sldMkLst>
        <pc:spChg chg="mod">
          <ac:chgData name="许 荣仁" userId="a51c77e00fced653" providerId="LiveId" clId="{9F666151-5358-4FEF-8626-DE8E5DE708C1}" dt="2023-03-30T05:25:33.092" v="1402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9F666151-5358-4FEF-8626-DE8E5DE708C1}" dt="2023-03-30T07:09:28.594" v="1629" actId="20577"/>
        <pc:sldMkLst>
          <pc:docMk/>
          <pc:sldMk cId="2716173000" sldId="299"/>
        </pc:sldMkLst>
        <pc:spChg chg="mod">
          <ac:chgData name="许 荣仁" userId="a51c77e00fced653" providerId="LiveId" clId="{9F666151-5358-4FEF-8626-DE8E5DE708C1}" dt="2023-03-30T07:09:28.594" v="1629" actId="20577"/>
          <ac:spMkLst>
            <pc:docMk/>
            <pc:sldMk cId="2716173000" sldId="299"/>
            <ac:spMk id="2" creationId="{00000000-0000-0000-0000-000000000000}"/>
          </ac:spMkLst>
        </pc:spChg>
      </pc:sldChg>
      <pc:sldChg chg="modSp mod">
        <pc:chgData name="许 荣仁" userId="a51c77e00fced653" providerId="LiveId" clId="{9F666151-5358-4FEF-8626-DE8E5DE708C1}" dt="2023-03-29T16:32:57.849" v="669" actId="20577"/>
        <pc:sldMkLst>
          <pc:docMk/>
          <pc:sldMk cId="361705618" sldId="386"/>
        </pc:sldMkLst>
        <pc:spChg chg="mod">
          <ac:chgData name="许 荣仁" userId="a51c77e00fced653" providerId="LiveId" clId="{9F666151-5358-4FEF-8626-DE8E5DE708C1}" dt="2023-03-29T16:32:57.849" v="669" actId="20577"/>
          <ac:spMkLst>
            <pc:docMk/>
            <pc:sldMk cId="361705618" sldId="386"/>
            <ac:spMk id="2" creationId="{205825D5-87F5-4E87-B7AD-A198D72C0519}"/>
          </ac:spMkLst>
        </pc:spChg>
      </pc:sldChg>
      <pc:sldChg chg="del">
        <pc:chgData name="许 荣仁" userId="a51c77e00fced653" providerId="LiveId" clId="{9F666151-5358-4FEF-8626-DE8E5DE708C1}" dt="2023-03-30T04:39:38.334" v="1024" actId="2696"/>
        <pc:sldMkLst>
          <pc:docMk/>
          <pc:sldMk cId="2372010358" sldId="421"/>
        </pc:sldMkLst>
      </pc:sldChg>
      <pc:sldChg chg="addSp delSp modSp del mod">
        <pc:chgData name="许 荣仁" userId="a51c77e00fced653" providerId="LiveId" clId="{9F666151-5358-4FEF-8626-DE8E5DE708C1}" dt="2023-03-30T03:34:32.427" v="692" actId="2696"/>
        <pc:sldMkLst>
          <pc:docMk/>
          <pc:sldMk cId="3424746795" sldId="432"/>
        </pc:sldMkLst>
        <pc:spChg chg="mod">
          <ac:chgData name="许 荣仁" userId="a51c77e00fced653" providerId="LiveId" clId="{9F666151-5358-4FEF-8626-DE8E5DE708C1}" dt="2023-03-29T15:47:19.203" v="224" actId="20577"/>
          <ac:spMkLst>
            <pc:docMk/>
            <pc:sldMk cId="3424746795" sldId="432"/>
            <ac:spMk id="2" creationId="{8E81DF07-4E64-496D-82C1-8125D328D708}"/>
          </ac:spMkLst>
        </pc:spChg>
        <pc:spChg chg="add mod">
          <ac:chgData name="许 荣仁" userId="a51c77e00fced653" providerId="LiveId" clId="{9F666151-5358-4FEF-8626-DE8E5DE708C1}" dt="2023-03-29T15:52:30.059" v="239" actId="20577"/>
          <ac:spMkLst>
            <pc:docMk/>
            <pc:sldMk cId="3424746795" sldId="432"/>
            <ac:spMk id="3" creationId="{65F9821A-E370-4DCE-89C5-8651DFE926F5}"/>
          </ac:spMkLst>
        </pc:spChg>
        <pc:spChg chg="del">
          <ac:chgData name="许 荣仁" userId="a51c77e00fced653" providerId="LiveId" clId="{9F666151-5358-4FEF-8626-DE8E5DE708C1}" dt="2023-03-29T15:47:25.323" v="225" actId="478"/>
          <ac:spMkLst>
            <pc:docMk/>
            <pc:sldMk cId="3424746795" sldId="432"/>
            <ac:spMk id="4" creationId="{A7F2C934-435C-4780-8D8B-1CB6240105CB}"/>
          </ac:spMkLst>
        </pc:spChg>
        <pc:spChg chg="del">
          <ac:chgData name="许 荣仁" userId="a51c77e00fced653" providerId="LiveId" clId="{9F666151-5358-4FEF-8626-DE8E5DE708C1}" dt="2023-03-29T15:47:25.323" v="225" actId="478"/>
          <ac:spMkLst>
            <pc:docMk/>
            <pc:sldMk cId="3424746795" sldId="432"/>
            <ac:spMk id="22" creationId="{2984D0D7-8029-4744-9AD0-593CCC3505C2}"/>
          </ac:spMkLst>
        </pc:spChg>
        <pc:spChg chg="del">
          <ac:chgData name="许 荣仁" userId="a51c77e00fced653" providerId="LiveId" clId="{9F666151-5358-4FEF-8626-DE8E5DE708C1}" dt="2023-03-29T15:47:25.323" v="225" actId="478"/>
          <ac:spMkLst>
            <pc:docMk/>
            <pc:sldMk cId="3424746795" sldId="432"/>
            <ac:spMk id="23" creationId="{A07BFE41-82E9-4D71-B01B-20B90714FB50}"/>
          </ac:spMkLst>
        </pc:spChg>
        <pc:spChg chg="del">
          <ac:chgData name="许 荣仁" userId="a51c77e00fced653" providerId="LiveId" clId="{9F666151-5358-4FEF-8626-DE8E5DE708C1}" dt="2023-03-29T15:47:25.323" v="225" actId="478"/>
          <ac:spMkLst>
            <pc:docMk/>
            <pc:sldMk cId="3424746795" sldId="432"/>
            <ac:spMk id="24" creationId="{B58F40A2-A8A4-4426-A502-3289919A3721}"/>
          </ac:spMkLst>
        </pc:spChg>
        <pc:picChg chg="del">
          <ac:chgData name="许 荣仁" userId="a51c77e00fced653" providerId="LiveId" clId="{9F666151-5358-4FEF-8626-DE8E5DE708C1}" dt="2023-03-29T15:47:27.441" v="226" actId="478"/>
          <ac:picMkLst>
            <pc:docMk/>
            <pc:sldMk cId="3424746795" sldId="432"/>
            <ac:picMk id="26" creationId="{4ABC79CE-36A6-44BA-98F6-C6C875058D9D}"/>
          </ac:picMkLst>
        </pc:picChg>
        <pc:picChg chg="del">
          <ac:chgData name="许 荣仁" userId="a51c77e00fced653" providerId="LiveId" clId="{9F666151-5358-4FEF-8626-DE8E5DE708C1}" dt="2023-03-29T15:47:27.441" v="226" actId="478"/>
          <ac:picMkLst>
            <pc:docMk/>
            <pc:sldMk cId="3424746795" sldId="432"/>
            <ac:picMk id="28" creationId="{4AA2662E-44F3-4EAA-B884-45EBDE99098F}"/>
          </ac:picMkLst>
        </pc:picChg>
        <pc:picChg chg="del">
          <ac:chgData name="许 荣仁" userId="a51c77e00fced653" providerId="LiveId" clId="{9F666151-5358-4FEF-8626-DE8E5DE708C1}" dt="2023-03-29T15:47:27.441" v="226" actId="478"/>
          <ac:picMkLst>
            <pc:docMk/>
            <pc:sldMk cId="3424746795" sldId="432"/>
            <ac:picMk id="30" creationId="{691D4E81-CB8E-4C3B-88AD-83B1F3E9814C}"/>
          </ac:picMkLst>
        </pc:picChg>
        <pc:picChg chg="del">
          <ac:chgData name="许 荣仁" userId="a51c77e00fced653" providerId="LiveId" clId="{9F666151-5358-4FEF-8626-DE8E5DE708C1}" dt="2023-03-29T15:47:25.323" v="225" actId="478"/>
          <ac:picMkLst>
            <pc:docMk/>
            <pc:sldMk cId="3424746795" sldId="432"/>
            <ac:picMk id="32" creationId="{3F984AC3-7D77-4D84-BF37-373C675E12BB}"/>
          </ac:picMkLst>
        </pc:picChg>
        <pc:picChg chg="del">
          <ac:chgData name="许 荣仁" userId="a51c77e00fced653" providerId="LiveId" clId="{9F666151-5358-4FEF-8626-DE8E5DE708C1}" dt="2023-03-29T15:47:25.323" v="225" actId="478"/>
          <ac:picMkLst>
            <pc:docMk/>
            <pc:sldMk cId="3424746795" sldId="432"/>
            <ac:picMk id="34" creationId="{8AD38C06-A910-4F12-9428-B9CB30FDF5D7}"/>
          </ac:picMkLst>
        </pc:picChg>
        <pc:picChg chg="del">
          <ac:chgData name="许 荣仁" userId="a51c77e00fced653" providerId="LiveId" clId="{9F666151-5358-4FEF-8626-DE8E5DE708C1}" dt="2023-03-29T15:47:25.323" v="225" actId="478"/>
          <ac:picMkLst>
            <pc:docMk/>
            <pc:sldMk cId="3424746795" sldId="432"/>
            <ac:picMk id="36" creationId="{000E6B33-C160-4814-B939-B4B8F7E404A1}"/>
          </ac:picMkLst>
        </pc:picChg>
      </pc:sldChg>
      <pc:sldChg chg="modSp mod">
        <pc:chgData name="许 荣仁" userId="a51c77e00fced653" providerId="LiveId" clId="{9F666151-5358-4FEF-8626-DE8E5DE708C1}" dt="2023-03-30T07:09:33.803" v="1630" actId="20577"/>
        <pc:sldMkLst>
          <pc:docMk/>
          <pc:sldMk cId="320584348" sldId="435"/>
        </pc:sldMkLst>
        <pc:spChg chg="mod">
          <ac:chgData name="许 荣仁" userId="a51c77e00fced653" providerId="LiveId" clId="{9F666151-5358-4FEF-8626-DE8E5DE708C1}" dt="2023-03-30T07:09:33.803" v="1630" actId="20577"/>
          <ac:spMkLst>
            <pc:docMk/>
            <pc:sldMk cId="320584348" sldId="435"/>
            <ac:spMk id="2" creationId="{030F7C01-E4C2-FA2F-C902-701A53BE642A}"/>
          </ac:spMkLst>
        </pc:spChg>
        <pc:spChg chg="mod">
          <ac:chgData name="许 荣仁" userId="a51c77e00fced653" providerId="LiveId" clId="{9F666151-5358-4FEF-8626-DE8E5DE708C1}" dt="2023-03-30T03:34:19.307" v="691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">
        <pc:chgData name="许 荣仁" userId="a51c77e00fced653" providerId="LiveId" clId="{9F666151-5358-4FEF-8626-DE8E5DE708C1}" dt="2023-03-30T05:02:15.759" v="1238" actId="20577"/>
        <pc:sldMkLst>
          <pc:docMk/>
          <pc:sldMk cId="2119186293" sldId="436"/>
        </pc:sldMkLst>
        <pc:spChg chg="mod">
          <ac:chgData name="许 荣仁" userId="a51c77e00fced653" providerId="LiveId" clId="{9F666151-5358-4FEF-8626-DE8E5DE708C1}" dt="2023-03-30T05:02:15.759" v="1238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addSp delSp modSp mod">
        <pc:chgData name="许 荣仁" userId="a51c77e00fced653" providerId="LiveId" clId="{9F666151-5358-4FEF-8626-DE8E5DE708C1}" dt="2023-03-30T06:51:27.328" v="1617" actId="20577"/>
        <pc:sldMkLst>
          <pc:docMk/>
          <pc:sldMk cId="198818941" sldId="437"/>
        </pc:sldMkLst>
        <pc:spChg chg="mod">
          <ac:chgData name="许 荣仁" userId="a51c77e00fced653" providerId="LiveId" clId="{9F666151-5358-4FEF-8626-DE8E5DE708C1}" dt="2023-03-30T06:51:27.328" v="1617" actId="20577"/>
          <ac:spMkLst>
            <pc:docMk/>
            <pc:sldMk cId="198818941" sldId="437"/>
            <ac:spMk id="3" creationId="{B2EF9A4C-09C9-D75B-9531-52012816062C}"/>
          </ac:spMkLst>
        </pc:spChg>
        <pc:spChg chg="add del mod">
          <ac:chgData name="许 荣仁" userId="a51c77e00fced653" providerId="LiveId" clId="{9F666151-5358-4FEF-8626-DE8E5DE708C1}" dt="2023-03-30T04:15:58.248" v="982"/>
          <ac:spMkLst>
            <pc:docMk/>
            <pc:sldMk cId="198818941" sldId="437"/>
            <ac:spMk id="7" creationId="{2929203A-A600-4F2F-A3BF-34281470B5E2}"/>
          </ac:spMkLst>
        </pc:spChg>
        <pc:spChg chg="add del mod">
          <ac:chgData name="许 荣仁" userId="a51c77e00fced653" providerId="LiveId" clId="{9F666151-5358-4FEF-8626-DE8E5DE708C1}" dt="2023-03-30T06:51:24.296" v="1612" actId="478"/>
          <ac:spMkLst>
            <pc:docMk/>
            <pc:sldMk cId="198818941" sldId="437"/>
            <ac:spMk id="9" creationId="{921A962C-2971-4620-8D87-9B98A55F27B6}"/>
          </ac:spMkLst>
        </pc:spChg>
        <pc:picChg chg="add del mod">
          <ac:chgData name="许 荣仁" userId="a51c77e00fced653" providerId="LiveId" clId="{9F666151-5358-4FEF-8626-DE8E5DE708C1}" dt="2023-03-30T04:15:58.248" v="982"/>
          <ac:picMkLst>
            <pc:docMk/>
            <pc:sldMk cId="198818941" sldId="437"/>
            <ac:picMk id="6" creationId="{C342CCD1-3EDD-4E79-A24B-6994319068E8}"/>
          </ac:picMkLst>
        </pc:picChg>
        <pc:picChg chg="add del mod">
          <ac:chgData name="许 荣仁" userId="a51c77e00fced653" providerId="LiveId" clId="{9F666151-5358-4FEF-8626-DE8E5DE708C1}" dt="2023-03-30T06:51:24.296" v="1612" actId="478"/>
          <ac:picMkLst>
            <pc:docMk/>
            <pc:sldMk cId="198818941" sldId="437"/>
            <ac:picMk id="8" creationId="{732C2E97-1F73-4797-839C-1689DCF933C2}"/>
          </ac:picMkLst>
        </pc:picChg>
        <pc:picChg chg="add del mod">
          <ac:chgData name="许 荣仁" userId="a51c77e00fced653" providerId="LiveId" clId="{9F666151-5358-4FEF-8626-DE8E5DE708C1}" dt="2023-03-30T03:53:47.085" v="879" actId="21"/>
          <ac:picMkLst>
            <pc:docMk/>
            <pc:sldMk cId="198818941" sldId="437"/>
            <ac:picMk id="1026" creationId="{E5FBA0E4-2826-4BC9-91DE-97694E376826}"/>
          </ac:picMkLst>
        </pc:picChg>
      </pc:sldChg>
      <pc:sldChg chg="delSp modSp del mod">
        <pc:chgData name="许 荣仁" userId="a51c77e00fced653" providerId="LiveId" clId="{9F666151-5358-4FEF-8626-DE8E5DE708C1}" dt="2023-03-30T04:23:22.048" v="1015" actId="47"/>
        <pc:sldMkLst>
          <pc:docMk/>
          <pc:sldMk cId="3985742431" sldId="438"/>
        </pc:sldMkLst>
        <pc:spChg chg="mod">
          <ac:chgData name="许 荣仁" userId="a51c77e00fced653" providerId="LiveId" clId="{9F666151-5358-4FEF-8626-DE8E5DE708C1}" dt="2023-03-30T04:17:05.975" v="997" actId="1076"/>
          <ac:spMkLst>
            <pc:docMk/>
            <pc:sldMk cId="3985742431" sldId="438"/>
            <ac:spMk id="3" creationId="{35CD95DE-E4FA-408F-9636-B008C91E030E}"/>
          </ac:spMkLst>
        </pc:spChg>
        <pc:spChg chg="del">
          <ac:chgData name="许 荣仁" userId="a51c77e00fced653" providerId="LiveId" clId="{9F666151-5358-4FEF-8626-DE8E5DE708C1}" dt="2023-03-29T16:11:54.484" v="430" actId="478"/>
          <ac:spMkLst>
            <pc:docMk/>
            <pc:sldMk cId="3985742431" sldId="438"/>
            <ac:spMk id="9" creationId="{502FF9E0-0AB8-45DB-B312-B8B8AB6A0466}"/>
          </ac:spMkLst>
        </pc:spChg>
        <pc:spChg chg="del">
          <ac:chgData name="许 荣仁" userId="a51c77e00fced653" providerId="LiveId" clId="{9F666151-5358-4FEF-8626-DE8E5DE708C1}" dt="2023-03-29T16:12:57.267" v="450" actId="478"/>
          <ac:spMkLst>
            <pc:docMk/>
            <pc:sldMk cId="3985742431" sldId="438"/>
            <ac:spMk id="10" creationId="{4C3F83BB-55E7-4F97-94FF-7FA4C044ACFF}"/>
          </ac:spMkLst>
        </pc:spChg>
        <pc:picChg chg="del">
          <ac:chgData name="许 荣仁" userId="a51c77e00fced653" providerId="LiveId" clId="{9F666151-5358-4FEF-8626-DE8E5DE708C1}" dt="2023-03-29T16:12:54.859" v="449" actId="478"/>
          <ac:picMkLst>
            <pc:docMk/>
            <pc:sldMk cId="3985742431" sldId="438"/>
            <ac:picMk id="8" creationId="{82B95C9B-09FB-4584-9F22-58367736FB9F}"/>
          </ac:picMkLst>
        </pc:picChg>
      </pc:sldChg>
      <pc:sldChg chg="del">
        <pc:chgData name="许 荣仁" userId="a51c77e00fced653" providerId="LiveId" clId="{9F666151-5358-4FEF-8626-DE8E5DE708C1}" dt="2023-03-29T16:13:50.142" v="468" actId="2696"/>
        <pc:sldMkLst>
          <pc:docMk/>
          <pc:sldMk cId="3045037460" sldId="439"/>
        </pc:sldMkLst>
      </pc:sldChg>
      <pc:sldChg chg="addSp delSp modSp mod">
        <pc:chgData name="许 荣仁" userId="a51c77e00fced653" providerId="LiveId" clId="{9F666151-5358-4FEF-8626-DE8E5DE708C1}" dt="2023-03-30T04:17:53.481" v="1004" actId="14100"/>
        <pc:sldMkLst>
          <pc:docMk/>
          <pc:sldMk cId="1495014320" sldId="440"/>
        </pc:sldMkLst>
        <pc:spChg chg="add mod">
          <ac:chgData name="许 荣仁" userId="a51c77e00fced653" providerId="LiveId" clId="{9F666151-5358-4FEF-8626-DE8E5DE708C1}" dt="2023-03-30T04:17:53.481" v="1004" actId="14100"/>
          <ac:spMkLst>
            <pc:docMk/>
            <pc:sldMk cId="1495014320" sldId="440"/>
            <ac:spMk id="6" creationId="{13E49DF1-F51F-49E0-8CFC-EFB4AFE64FEE}"/>
          </ac:spMkLst>
        </pc:spChg>
        <pc:graphicFrameChg chg="add mod">
          <ac:chgData name="许 荣仁" userId="a51c77e00fced653" providerId="LiveId" clId="{9F666151-5358-4FEF-8626-DE8E5DE708C1}" dt="2023-03-30T04:17:02.354" v="995" actId="1076"/>
          <ac:graphicFrameMkLst>
            <pc:docMk/>
            <pc:sldMk cId="1495014320" sldId="440"/>
            <ac:graphicFrameMk id="5" creationId="{AB71985E-F590-42F1-8243-BE4E97685651}"/>
          </ac:graphicFrameMkLst>
        </pc:graphicFrameChg>
        <pc:graphicFrameChg chg="del">
          <ac:chgData name="许 荣仁" userId="a51c77e00fced653" providerId="LiveId" clId="{9F666151-5358-4FEF-8626-DE8E5DE708C1}" dt="2023-03-29T16:13:57.937" v="469" actId="478"/>
          <ac:graphicFrameMkLst>
            <pc:docMk/>
            <pc:sldMk cId="1495014320" sldId="440"/>
            <ac:graphicFrameMk id="8" creationId="{4616C8CB-5565-449E-B114-DBC5A9F110E9}"/>
          </ac:graphicFrameMkLst>
        </pc:graphicFrameChg>
      </pc:sldChg>
      <pc:sldChg chg="delSp modSp del mod">
        <pc:chgData name="许 荣仁" userId="a51c77e00fced653" providerId="LiveId" clId="{9F666151-5358-4FEF-8626-DE8E5DE708C1}" dt="2023-03-30T04:23:25.031" v="1016" actId="47"/>
        <pc:sldMkLst>
          <pc:docMk/>
          <pc:sldMk cId="3609317333" sldId="441"/>
        </pc:sldMkLst>
        <pc:spChg chg="mod">
          <ac:chgData name="许 荣仁" userId="a51c77e00fced653" providerId="LiveId" clId="{9F666151-5358-4FEF-8626-DE8E5DE708C1}" dt="2023-03-29T16:17:13.662" v="481" actId="20577"/>
          <ac:spMkLst>
            <pc:docMk/>
            <pc:sldMk cId="3609317333" sldId="441"/>
            <ac:spMk id="3" creationId="{35CD95DE-E4FA-408F-9636-B008C91E030E}"/>
          </ac:spMkLst>
        </pc:spChg>
        <pc:spChg chg="del">
          <ac:chgData name="许 荣仁" userId="a51c77e00fced653" providerId="LiveId" clId="{9F666151-5358-4FEF-8626-DE8E5DE708C1}" dt="2023-03-29T16:17:10.747" v="480" actId="478"/>
          <ac:spMkLst>
            <pc:docMk/>
            <pc:sldMk cId="3609317333" sldId="441"/>
            <ac:spMk id="9" creationId="{502FF9E0-0AB8-45DB-B312-B8B8AB6A0466}"/>
          </ac:spMkLst>
        </pc:spChg>
        <pc:spChg chg="del">
          <ac:chgData name="许 荣仁" userId="a51c77e00fced653" providerId="LiveId" clId="{9F666151-5358-4FEF-8626-DE8E5DE708C1}" dt="2023-03-29T16:17:10.747" v="480" actId="478"/>
          <ac:spMkLst>
            <pc:docMk/>
            <pc:sldMk cId="3609317333" sldId="441"/>
            <ac:spMk id="10" creationId="{4C3F83BB-55E7-4F97-94FF-7FA4C044ACFF}"/>
          </ac:spMkLst>
        </pc:spChg>
        <pc:picChg chg="del">
          <ac:chgData name="许 荣仁" userId="a51c77e00fced653" providerId="LiveId" clId="{9F666151-5358-4FEF-8626-DE8E5DE708C1}" dt="2023-03-29T16:17:07.115" v="479" actId="478"/>
          <ac:picMkLst>
            <pc:docMk/>
            <pc:sldMk cId="3609317333" sldId="441"/>
            <ac:picMk id="6" creationId="{AD2BADDB-4A0F-453A-AE2D-6E5A26973698}"/>
          </ac:picMkLst>
        </pc:picChg>
      </pc:sldChg>
      <pc:sldChg chg="addSp delSp modSp mod">
        <pc:chgData name="许 荣仁" userId="a51c77e00fced653" providerId="LiveId" clId="{9F666151-5358-4FEF-8626-DE8E5DE708C1}" dt="2023-03-30T04:18:34.990" v="1009" actId="20577"/>
        <pc:sldMkLst>
          <pc:docMk/>
          <pc:sldMk cId="2372414022" sldId="442"/>
        </pc:sldMkLst>
        <pc:spChg chg="add mod">
          <ac:chgData name="许 荣仁" userId="a51c77e00fced653" providerId="LiveId" clId="{9F666151-5358-4FEF-8626-DE8E5DE708C1}" dt="2023-03-30T04:18:34.990" v="1009" actId="20577"/>
          <ac:spMkLst>
            <pc:docMk/>
            <pc:sldMk cId="2372414022" sldId="442"/>
            <ac:spMk id="7" creationId="{3A66BDA4-14E7-4126-848B-BDAD0FA313D0}"/>
          </ac:spMkLst>
        </pc:spChg>
        <pc:graphicFrameChg chg="del">
          <ac:chgData name="许 荣仁" userId="a51c77e00fced653" providerId="LiveId" clId="{9F666151-5358-4FEF-8626-DE8E5DE708C1}" dt="2023-03-29T16:17:50.405" v="482" actId="478"/>
          <ac:graphicFrameMkLst>
            <pc:docMk/>
            <pc:sldMk cId="2372414022" sldId="442"/>
            <ac:graphicFrameMk id="5" creationId="{9D19A4CD-76EE-40A8-81AC-FD7C5CE718E7}"/>
          </ac:graphicFrameMkLst>
        </pc:graphicFrameChg>
        <pc:graphicFrameChg chg="add mod">
          <ac:chgData name="许 荣仁" userId="a51c77e00fced653" providerId="LiveId" clId="{9F666151-5358-4FEF-8626-DE8E5DE708C1}" dt="2023-03-30T04:17:59.074" v="1005" actId="14100"/>
          <ac:graphicFrameMkLst>
            <pc:docMk/>
            <pc:sldMk cId="2372414022" sldId="442"/>
            <ac:graphicFrameMk id="6" creationId="{EE5CE54B-C2FB-41F7-9690-405ECF426D38}"/>
          </ac:graphicFrameMkLst>
        </pc:graphicFrameChg>
      </pc:sldChg>
      <pc:sldChg chg="modSp mod">
        <pc:chgData name="许 荣仁" userId="a51c77e00fced653" providerId="LiveId" clId="{9F666151-5358-4FEF-8626-DE8E5DE708C1}" dt="2023-03-30T06:12:02.406" v="1588" actId="3626"/>
        <pc:sldMkLst>
          <pc:docMk/>
          <pc:sldMk cId="227791727" sldId="443"/>
        </pc:sldMkLst>
        <pc:spChg chg="mod">
          <ac:chgData name="许 荣仁" userId="a51c77e00fced653" providerId="LiveId" clId="{9F666151-5358-4FEF-8626-DE8E5DE708C1}" dt="2023-03-30T06:12:02.406" v="1588" actId="3626"/>
          <ac:spMkLst>
            <pc:docMk/>
            <pc:sldMk cId="227791727" sldId="443"/>
            <ac:spMk id="3" creationId="{2AA17620-5341-46B8-9EB1-9CB6F0DB25BB}"/>
          </ac:spMkLst>
        </pc:spChg>
      </pc:sldChg>
      <pc:sldChg chg="del">
        <pc:chgData name="许 荣仁" userId="a51c77e00fced653" providerId="LiveId" clId="{9F666151-5358-4FEF-8626-DE8E5DE708C1}" dt="2023-03-29T16:09:14.393" v="374" actId="47"/>
        <pc:sldMkLst>
          <pc:docMk/>
          <pc:sldMk cId="3049623212" sldId="445"/>
        </pc:sldMkLst>
      </pc:sldChg>
      <pc:sldChg chg="delSp modSp del mod">
        <pc:chgData name="许 荣仁" userId="a51c77e00fced653" providerId="LiveId" clId="{9F666151-5358-4FEF-8626-DE8E5DE708C1}" dt="2023-03-30T04:23:27.512" v="1017" actId="47"/>
        <pc:sldMkLst>
          <pc:docMk/>
          <pc:sldMk cId="3617955616" sldId="446"/>
        </pc:sldMkLst>
        <pc:spChg chg="mod">
          <ac:chgData name="许 荣仁" userId="a51c77e00fced653" providerId="LiveId" clId="{9F666151-5358-4FEF-8626-DE8E5DE708C1}" dt="2023-03-29T16:18:47.840" v="526" actId="20577"/>
          <ac:spMkLst>
            <pc:docMk/>
            <pc:sldMk cId="3617955616" sldId="446"/>
            <ac:spMk id="2" creationId="{F5A51848-2CD8-4F15-BDA0-CBB38D3FE935}"/>
          </ac:spMkLst>
        </pc:spChg>
        <pc:spChg chg="mod">
          <ac:chgData name="许 荣仁" userId="a51c77e00fced653" providerId="LiveId" clId="{9F666151-5358-4FEF-8626-DE8E5DE708C1}" dt="2023-03-29T16:19:23.572" v="530" actId="20577"/>
          <ac:spMkLst>
            <pc:docMk/>
            <pc:sldMk cId="3617955616" sldId="446"/>
            <ac:spMk id="3" creationId="{35CD95DE-E4FA-408F-9636-B008C91E030E}"/>
          </ac:spMkLst>
        </pc:spChg>
        <pc:spChg chg="del">
          <ac:chgData name="许 荣仁" userId="a51c77e00fced653" providerId="LiveId" clId="{9F666151-5358-4FEF-8626-DE8E5DE708C1}" dt="2023-03-29T16:18:56.236" v="527" actId="478"/>
          <ac:spMkLst>
            <pc:docMk/>
            <pc:sldMk cId="3617955616" sldId="446"/>
            <ac:spMk id="9" creationId="{502FF9E0-0AB8-45DB-B312-B8B8AB6A0466}"/>
          </ac:spMkLst>
        </pc:spChg>
        <pc:spChg chg="del">
          <ac:chgData name="许 荣仁" userId="a51c77e00fced653" providerId="LiveId" clId="{9F666151-5358-4FEF-8626-DE8E5DE708C1}" dt="2023-03-29T16:18:56.236" v="527" actId="478"/>
          <ac:spMkLst>
            <pc:docMk/>
            <pc:sldMk cId="3617955616" sldId="446"/>
            <ac:spMk id="10" creationId="{4C3F83BB-55E7-4F97-94FF-7FA4C044ACFF}"/>
          </ac:spMkLst>
        </pc:spChg>
        <pc:picChg chg="del">
          <ac:chgData name="许 荣仁" userId="a51c77e00fced653" providerId="LiveId" clId="{9F666151-5358-4FEF-8626-DE8E5DE708C1}" dt="2023-03-29T16:18:56.236" v="527" actId="478"/>
          <ac:picMkLst>
            <pc:docMk/>
            <pc:sldMk cId="3617955616" sldId="446"/>
            <ac:picMk id="11" creationId="{BBD93367-7EE1-4953-8482-64522B8B4778}"/>
          </ac:picMkLst>
        </pc:picChg>
      </pc:sldChg>
      <pc:sldChg chg="delSp modSp del mod">
        <pc:chgData name="许 荣仁" userId="a51c77e00fced653" providerId="LiveId" clId="{9F666151-5358-4FEF-8626-DE8E5DE708C1}" dt="2023-03-30T04:40:55.499" v="1031" actId="2696"/>
        <pc:sldMkLst>
          <pc:docMk/>
          <pc:sldMk cId="3106490424" sldId="447"/>
        </pc:sldMkLst>
        <pc:spChg chg="mod">
          <ac:chgData name="许 荣仁" userId="a51c77e00fced653" providerId="LiveId" clId="{9F666151-5358-4FEF-8626-DE8E5DE708C1}" dt="2023-03-29T16:22:11.621" v="599" actId="20577"/>
          <ac:spMkLst>
            <pc:docMk/>
            <pc:sldMk cId="3106490424" sldId="447"/>
            <ac:spMk id="2" creationId="{F5A51848-2CD8-4F15-BDA0-CBB38D3FE935}"/>
          </ac:spMkLst>
        </pc:spChg>
        <pc:spChg chg="mod">
          <ac:chgData name="许 荣仁" userId="a51c77e00fced653" providerId="LiveId" clId="{9F666151-5358-4FEF-8626-DE8E5DE708C1}" dt="2023-03-29T16:22:31.005" v="618" actId="20577"/>
          <ac:spMkLst>
            <pc:docMk/>
            <pc:sldMk cId="3106490424" sldId="447"/>
            <ac:spMk id="3" creationId="{35CD95DE-E4FA-408F-9636-B008C91E030E}"/>
          </ac:spMkLst>
        </pc:spChg>
        <pc:spChg chg="del">
          <ac:chgData name="许 荣仁" userId="a51c77e00fced653" providerId="LiveId" clId="{9F666151-5358-4FEF-8626-DE8E5DE708C1}" dt="2023-03-29T16:22:18.572" v="600" actId="478"/>
          <ac:spMkLst>
            <pc:docMk/>
            <pc:sldMk cId="3106490424" sldId="447"/>
            <ac:spMk id="9" creationId="{502FF9E0-0AB8-45DB-B312-B8B8AB6A0466}"/>
          </ac:spMkLst>
        </pc:spChg>
        <pc:spChg chg="del">
          <ac:chgData name="许 荣仁" userId="a51c77e00fced653" providerId="LiveId" clId="{9F666151-5358-4FEF-8626-DE8E5DE708C1}" dt="2023-03-29T16:22:18.572" v="600" actId="478"/>
          <ac:spMkLst>
            <pc:docMk/>
            <pc:sldMk cId="3106490424" sldId="447"/>
            <ac:spMk id="10" creationId="{4C3F83BB-55E7-4F97-94FF-7FA4C044ACFF}"/>
          </ac:spMkLst>
        </pc:spChg>
        <pc:picChg chg="del">
          <ac:chgData name="许 荣仁" userId="a51c77e00fced653" providerId="LiveId" clId="{9F666151-5358-4FEF-8626-DE8E5DE708C1}" dt="2023-03-29T16:22:19.157" v="601" actId="478"/>
          <ac:picMkLst>
            <pc:docMk/>
            <pc:sldMk cId="3106490424" sldId="447"/>
            <ac:picMk id="7" creationId="{42C051C2-F2A1-4388-A913-71362A31B004}"/>
          </ac:picMkLst>
        </pc:picChg>
      </pc:sldChg>
      <pc:sldChg chg="addSp delSp modSp mod">
        <pc:chgData name="许 荣仁" userId="a51c77e00fced653" providerId="LiveId" clId="{9F666151-5358-4FEF-8626-DE8E5DE708C1}" dt="2023-03-30T04:19:21.159" v="1014" actId="1076"/>
        <pc:sldMkLst>
          <pc:docMk/>
          <pc:sldMk cId="3599915408" sldId="448"/>
        </pc:sldMkLst>
        <pc:spChg chg="mod">
          <ac:chgData name="许 荣仁" userId="a51c77e00fced653" providerId="LiveId" clId="{9F666151-5358-4FEF-8626-DE8E5DE708C1}" dt="2023-03-29T16:20:27.797" v="554" actId="20577"/>
          <ac:spMkLst>
            <pc:docMk/>
            <pc:sldMk cId="3599915408" sldId="448"/>
            <ac:spMk id="2" creationId="{0D4C0554-55A3-467F-907F-E98726D0126F}"/>
          </ac:spMkLst>
        </pc:spChg>
        <pc:spChg chg="add mod">
          <ac:chgData name="许 荣仁" userId="a51c77e00fced653" providerId="LiveId" clId="{9F666151-5358-4FEF-8626-DE8E5DE708C1}" dt="2023-03-30T04:19:15.061" v="1012" actId="20577"/>
          <ac:spMkLst>
            <pc:docMk/>
            <pc:sldMk cId="3599915408" sldId="448"/>
            <ac:spMk id="7" creationId="{59CBB8D5-CBB5-4B7A-9E59-E01F3F1F07CA}"/>
          </ac:spMkLst>
        </pc:spChg>
        <pc:graphicFrameChg chg="add mod">
          <ac:chgData name="许 荣仁" userId="a51c77e00fced653" providerId="LiveId" clId="{9F666151-5358-4FEF-8626-DE8E5DE708C1}" dt="2023-03-30T04:19:21.159" v="1014" actId="1076"/>
          <ac:graphicFrameMkLst>
            <pc:docMk/>
            <pc:sldMk cId="3599915408" sldId="448"/>
            <ac:graphicFrameMk id="5" creationId="{B3D70478-FA5D-493B-B704-3BBF6821EBDA}"/>
          </ac:graphicFrameMkLst>
        </pc:graphicFrameChg>
        <pc:graphicFrameChg chg="del">
          <ac:chgData name="许 荣仁" userId="a51c77e00fced653" providerId="LiveId" clId="{9F666151-5358-4FEF-8626-DE8E5DE708C1}" dt="2023-03-29T16:20:13.308" v="531" actId="478"/>
          <ac:graphicFrameMkLst>
            <pc:docMk/>
            <pc:sldMk cId="3599915408" sldId="448"/>
            <ac:graphicFrameMk id="6" creationId="{E038761E-DBBB-4D43-A778-738D3075C293}"/>
          </ac:graphicFrameMkLst>
        </pc:graphicFrameChg>
      </pc:sldChg>
      <pc:sldChg chg="addSp delSp modSp mod">
        <pc:chgData name="许 荣仁" userId="a51c77e00fced653" providerId="LiveId" clId="{9F666151-5358-4FEF-8626-DE8E5DE708C1}" dt="2023-03-30T04:40:47.039" v="1030" actId="20577"/>
        <pc:sldMkLst>
          <pc:docMk/>
          <pc:sldMk cId="3146486000" sldId="449"/>
        </pc:sldMkLst>
        <pc:spChg chg="mod">
          <ac:chgData name="许 荣仁" userId="a51c77e00fced653" providerId="LiveId" clId="{9F666151-5358-4FEF-8626-DE8E5DE708C1}" dt="2023-03-30T04:40:47.039" v="1030" actId="20577"/>
          <ac:spMkLst>
            <pc:docMk/>
            <pc:sldMk cId="3146486000" sldId="449"/>
            <ac:spMk id="2" creationId="{0D4C0554-55A3-467F-907F-E98726D0126F}"/>
          </ac:spMkLst>
        </pc:spChg>
        <pc:graphicFrameChg chg="add mod">
          <ac:chgData name="许 荣仁" userId="a51c77e00fced653" providerId="LiveId" clId="{9F666151-5358-4FEF-8626-DE8E5DE708C1}" dt="2023-03-29T16:23:36.589" v="631" actId="14100"/>
          <ac:graphicFrameMkLst>
            <pc:docMk/>
            <pc:sldMk cId="3146486000" sldId="449"/>
            <ac:graphicFrameMk id="5" creationId="{75D3F24E-4295-431B-8163-3F9E8A3E4778}"/>
          </ac:graphicFrameMkLst>
        </pc:graphicFrameChg>
        <pc:graphicFrameChg chg="del">
          <ac:chgData name="许 荣仁" userId="a51c77e00fced653" providerId="LiveId" clId="{9F666151-5358-4FEF-8626-DE8E5DE708C1}" dt="2023-03-29T16:23:32.434" v="628" actId="478"/>
          <ac:graphicFrameMkLst>
            <pc:docMk/>
            <pc:sldMk cId="3146486000" sldId="449"/>
            <ac:graphicFrameMk id="6" creationId="{4F78DE87-8898-409A-983C-7714D92B741E}"/>
          </ac:graphicFrameMkLst>
        </pc:graphicFrameChg>
      </pc:sldChg>
      <pc:sldChg chg="del">
        <pc:chgData name="许 荣仁" userId="a51c77e00fced653" providerId="LiveId" clId="{9F666151-5358-4FEF-8626-DE8E5DE708C1}" dt="2023-03-30T03:34:54.245" v="693" actId="2696"/>
        <pc:sldMkLst>
          <pc:docMk/>
          <pc:sldMk cId="3927492866" sldId="450"/>
        </pc:sldMkLst>
      </pc:sldChg>
      <pc:sldChg chg="del">
        <pc:chgData name="许 荣仁" userId="a51c77e00fced653" providerId="LiveId" clId="{9F666151-5358-4FEF-8626-DE8E5DE708C1}" dt="2023-03-30T03:34:54.245" v="693" actId="2696"/>
        <pc:sldMkLst>
          <pc:docMk/>
          <pc:sldMk cId="3673338628" sldId="451"/>
        </pc:sldMkLst>
      </pc:sldChg>
      <pc:sldChg chg="addSp delSp modSp add mod modNotesTx">
        <pc:chgData name="许 荣仁" userId="a51c77e00fced653" providerId="LiveId" clId="{9F666151-5358-4FEF-8626-DE8E5DE708C1}" dt="2023-03-30T04:15:59.195" v="983" actId="21"/>
        <pc:sldMkLst>
          <pc:docMk/>
          <pc:sldMk cId="1651644589" sldId="452"/>
        </pc:sldMkLst>
        <pc:spChg chg="mod">
          <ac:chgData name="许 荣仁" userId="a51c77e00fced653" providerId="LiveId" clId="{9F666151-5358-4FEF-8626-DE8E5DE708C1}" dt="2023-03-29T15:56:07.875" v="266" actId="20577"/>
          <ac:spMkLst>
            <pc:docMk/>
            <pc:sldMk cId="1651644589" sldId="452"/>
            <ac:spMk id="2" creationId="{8E81DF07-4E64-496D-82C1-8125D328D708}"/>
          </ac:spMkLst>
        </pc:spChg>
        <pc:spChg chg="del mod">
          <ac:chgData name="许 荣仁" userId="a51c77e00fced653" providerId="LiveId" clId="{9F666151-5358-4FEF-8626-DE8E5DE708C1}" dt="2023-03-29T15:56:13.814" v="278"/>
          <ac:spMkLst>
            <pc:docMk/>
            <pc:sldMk cId="1651644589" sldId="452"/>
            <ac:spMk id="3" creationId="{65F9821A-E370-4DCE-89C5-8651DFE926F5}"/>
          </ac:spMkLst>
        </pc:spChg>
        <pc:spChg chg="add del mod">
          <ac:chgData name="许 荣仁" userId="a51c77e00fced653" providerId="LiveId" clId="{9F666151-5358-4FEF-8626-DE8E5DE708C1}" dt="2023-03-30T03:46:03" v="780"/>
          <ac:spMkLst>
            <pc:docMk/>
            <pc:sldMk cId="1651644589" sldId="452"/>
            <ac:spMk id="6" creationId="{077070A5-C1DA-4D71-9D06-24DAE2F9988C}"/>
          </ac:spMkLst>
        </pc:spChg>
        <pc:spChg chg="add del mod">
          <ac:chgData name="许 荣仁" userId="a51c77e00fced653" providerId="LiveId" clId="{9F666151-5358-4FEF-8626-DE8E5DE708C1}" dt="2023-03-30T04:15:59.195" v="983" actId="21"/>
          <ac:spMkLst>
            <pc:docMk/>
            <pc:sldMk cId="1651644589" sldId="452"/>
            <ac:spMk id="8" creationId="{B25D2D29-3815-4619-A9DC-BF0E19D0A590}"/>
          </ac:spMkLst>
        </pc:spChg>
        <pc:picChg chg="add mod">
          <ac:chgData name="许 荣仁" userId="a51c77e00fced653" providerId="LiveId" clId="{9F666151-5358-4FEF-8626-DE8E5DE708C1}" dt="2023-03-30T03:54:19.200" v="884" actId="1076"/>
          <ac:picMkLst>
            <pc:docMk/>
            <pc:sldMk cId="1651644589" sldId="452"/>
            <ac:picMk id="5" creationId="{7A55E582-F0D5-4942-9987-45F5D1757E14}"/>
          </ac:picMkLst>
        </pc:picChg>
        <pc:picChg chg="add del mod">
          <ac:chgData name="许 荣仁" userId="a51c77e00fced653" providerId="LiveId" clId="{9F666151-5358-4FEF-8626-DE8E5DE708C1}" dt="2023-03-30T04:15:59.195" v="983" actId="21"/>
          <ac:picMkLst>
            <pc:docMk/>
            <pc:sldMk cId="1651644589" sldId="452"/>
            <ac:picMk id="7" creationId="{4319F6E8-F201-404F-B381-5DA8E0A4A05A}"/>
          </ac:picMkLst>
        </pc:picChg>
      </pc:sldChg>
      <pc:sldChg chg="addSp delSp modSp add mod modNotesTx">
        <pc:chgData name="许 荣仁" userId="a51c77e00fced653" providerId="LiveId" clId="{9F666151-5358-4FEF-8626-DE8E5DE708C1}" dt="2023-03-30T07:52:55.644" v="1652" actId="20577"/>
        <pc:sldMkLst>
          <pc:docMk/>
          <pc:sldMk cId="178791098" sldId="453"/>
        </pc:sldMkLst>
        <pc:spChg chg="mod">
          <ac:chgData name="许 荣仁" userId="a51c77e00fced653" providerId="LiveId" clId="{9F666151-5358-4FEF-8626-DE8E5DE708C1}" dt="2023-03-29T15:59:40.372" v="316" actId="20577"/>
          <ac:spMkLst>
            <pc:docMk/>
            <pc:sldMk cId="178791098" sldId="453"/>
            <ac:spMk id="2" creationId="{8E81DF07-4E64-496D-82C1-8125D328D708}"/>
          </ac:spMkLst>
        </pc:spChg>
        <pc:spChg chg="mod">
          <ac:chgData name="许 荣仁" userId="a51c77e00fced653" providerId="LiveId" clId="{9F666151-5358-4FEF-8626-DE8E5DE708C1}" dt="2023-03-29T16:07:42.693" v="349" actId="20577"/>
          <ac:spMkLst>
            <pc:docMk/>
            <pc:sldMk cId="178791098" sldId="453"/>
            <ac:spMk id="6" creationId="{077070A5-C1DA-4D71-9D06-24DAE2F9988C}"/>
          </ac:spMkLst>
        </pc:spChg>
        <pc:spChg chg="add mod">
          <ac:chgData name="许 荣仁" userId="a51c77e00fced653" providerId="LiveId" clId="{9F666151-5358-4FEF-8626-DE8E5DE708C1}" dt="2023-03-30T03:43:48.824" v="768" actId="692"/>
          <ac:spMkLst>
            <pc:docMk/>
            <pc:sldMk cId="178791098" sldId="453"/>
            <ac:spMk id="9" creationId="{89B071CA-E81F-4A90-BC10-9198DCCF5BF4}"/>
          </ac:spMkLst>
        </pc:spChg>
        <pc:spChg chg="add mod">
          <ac:chgData name="许 荣仁" userId="a51c77e00fced653" providerId="LiveId" clId="{9F666151-5358-4FEF-8626-DE8E5DE708C1}" dt="2023-03-30T03:43:54.208" v="772" actId="692"/>
          <ac:spMkLst>
            <pc:docMk/>
            <pc:sldMk cId="178791098" sldId="453"/>
            <ac:spMk id="10" creationId="{41280CF7-0C9A-41E4-A459-CD243945939A}"/>
          </ac:spMkLst>
        </pc:spChg>
        <pc:picChg chg="add mod">
          <ac:chgData name="许 荣仁" userId="a51c77e00fced653" providerId="LiveId" clId="{9F666151-5358-4FEF-8626-DE8E5DE708C1}" dt="2023-03-30T03:42:17.232" v="754" actId="1076"/>
          <ac:picMkLst>
            <pc:docMk/>
            <pc:sldMk cId="178791098" sldId="453"/>
            <ac:picMk id="4" creationId="{216671C4-8C1C-4DA1-BA7A-3E69E9CF8DD9}"/>
          </ac:picMkLst>
        </pc:picChg>
        <pc:picChg chg="del">
          <ac:chgData name="许 荣仁" userId="a51c77e00fced653" providerId="LiveId" clId="{9F666151-5358-4FEF-8626-DE8E5DE708C1}" dt="2023-03-29T15:59:42.858" v="317" actId="478"/>
          <ac:picMkLst>
            <pc:docMk/>
            <pc:sldMk cId="178791098" sldId="453"/>
            <ac:picMk id="5" creationId="{7A55E582-F0D5-4942-9987-45F5D1757E14}"/>
          </ac:picMkLst>
        </pc:picChg>
        <pc:picChg chg="add mod">
          <ac:chgData name="许 荣仁" userId="a51c77e00fced653" providerId="LiveId" clId="{9F666151-5358-4FEF-8626-DE8E5DE708C1}" dt="2023-03-30T03:42:20.032" v="755" actId="1076"/>
          <ac:picMkLst>
            <pc:docMk/>
            <pc:sldMk cId="178791098" sldId="453"/>
            <ac:picMk id="8" creationId="{CE4C6487-51F7-4477-85C2-5EAE90333396}"/>
          </ac:picMkLst>
        </pc:picChg>
        <pc:cxnChg chg="add mod">
          <ac:chgData name="许 荣仁" userId="a51c77e00fced653" providerId="LiveId" clId="{9F666151-5358-4FEF-8626-DE8E5DE708C1}" dt="2023-03-30T03:44:16.696" v="777" actId="692"/>
          <ac:cxnSpMkLst>
            <pc:docMk/>
            <pc:sldMk cId="178791098" sldId="453"/>
            <ac:cxnSpMk id="12" creationId="{46D14B1D-99ED-44CE-AF17-BFFDC9C24FDF}"/>
          </ac:cxnSpMkLst>
        </pc:cxnChg>
      </pc:sldChg>
      <pc:sldChg chg="addSp delSp modSp add mod">
        <pc:chgData name="许 荣仁" userId="a51c77e00fced653" providerId="LiveId" clId="{9F666151-5358-4FEF-8626-DE8E5DE708C1}" dt="2023-03-30T04:23:51.838" v="1023" actId="20577"/>
        <pc:sldMkLst>
          <pc:docMk/>
          <pc:sldMk cId="1162930206" sldId="454"/>
        </pc:sldMkLst>
        <pc:spChg chg="mod">
          <ac:chgData name="许 荣仁" userId="a51c77e00fced653" providerId="LiveId" clId="{9F666151-5358-4FEF-8626-DE8E5DE708C1}" dt="2023-03-29T16:21:24.957" v="574" actId="20577"/>
          <ac:spMkLst>
            <pc:docMk/>
            <pc:sldMk cId="1162930206" sldId="454"/>
            <ac:spMk id="2" creationId="{0D4C0554-55A3-467F-907F-E98726D0126F}"/>
          </ac:spMkLst>
        </pc:spChg>
        <pc:spChg chg="add mod">
          <ac:chgData name="许 荣仁" userId="a51c77e00fced653" providerId="LiveId" clId="{9F666151-5358-4FEF-8626-DE8E5DE708C1}" dt="2023-03-30T04:23:51.838" v="1023" actId="20577"/>
          <ac:spMkLst>
            <pc:docMk/>
            <pc:sldMk cId="1162930206" sldId="454"/>
            <ac:spMk id="7" creationId="{21290570-2A05-44F2-AC0B-8570D753130D}"/>
          </ac:spMkLst>
        </pc:spChg>
        <pc:graphicFrameChg chg="del">
          <ac:chgData name="许 荣仁" userId="a51c77e00fced653" providerId="LiveId" clId="{9F666151-5358-4FEF-8626-DE8E5DE708C1}" dt="2023-03-29T16:21:01.258" v="556" actId="478"/>
          <ac:graphicFrameMkLst>
            <pc:docMk/>
            <pc:sldMk cId="1162930206" sldId="454"/>
            <ac:graphicFrameMk id="5" creationId="{B3D70478-FA5D-493B-B704-3BBF6821EBDA}"/>
          </ac:graphicFrameMkLst>
        </pc:graphicFrameChg>
        <pc:graphicFrameChg chg="add mod">
          <ac:chgData name="许 荣仁" userId="a51c77e00fced653" providerId="LiveId" clId="{9F666151-5358-4FEF-8626-DE8E5DE708C1}" dt="2023-03-30T04:23:46.277" v="1018" actId="1076"/>
          <ac:graphicFrameMkLst>
            <pc:docMk/>
            <pc:sldMk cId="1162930206" sldId="454"/>
            <ac:graphicFrameMk id="6" creationId="{29833399-2411-4F32-A672-3616B5967733}"/>
          </ac:graphicFrameMkLst>
        </pc:graphicFrameChg>
      </pc:sldChg>
      <pc:sldChg chg="addSp delSp modSp add mod">
        <pc:chgData name="许 荣仁" userId="a51c77e00fced653" providerId="LiveId" clId="{9F666151-5358-4FEF-8626-DE8E5DE708C1}" dt="2023-03-30T04:40:35.832" v="1027" actId="20577"/>
        <pc:sldMkLst>
          <pc:docMk/>
          <pc:sldMk cId="1261376989" sldId="455"/>
        </pc:sldMkLst>
        <pc:spChg chg="mod">
          <ac:chgData name="许 荣仁" userId="a51c77e00fced653" providerId="LiveId" clId="{9F666151-5358-4FEF-8626-DE8E5DE708C1}" dt="2023-03-30T04:40:35.832" v="1027" actId="20577"/>
          <ac:spMkLst>
            <pc:docMk/>
            <pc:sldMk cId="1261376989" sldId="455"/>
            <ac:spMk id="2" creationId="{0D4C0554-55A3-467F-907F-E98726D0126F}"/>
          </ac:spMkLst>
        </pc:spChg>
        <pc:graphicFrameChg chg="del">
          <ac:chgData name="许 荣仁" userId="a51c77e00fced653" providerId="LiveId" clId="{9F666151-5358-4FEF-8626-DE8E5DE708C1}" dt="2023-03-29T16:25:01.635" v="642" actId="478"/>
          <ac:graphicFrameMkLst>
            <pc:docMk/>
            <pc:sldMk cId="1261376989" sldId="455"/>
            <ac:graphicFrameMk id="5" creationId="{75D3F24E-4295-431B-8163-3F9E8A3E4778}"/>
          </ac:graphicFrameMkLst>
        </pc:graphicFrameChg>
        <pc:graphicFrameChg chg="add mod">
          <ac:chgData name="许 荣仁" userId="a51c77e00fced653" providerId="LiveId" clId="{9F666151-5358-4FEF-8626-DE8E5DE708C1}" dt="2023-03-29T16:25:02.512" v="644"/>
          <ac:graphicFrameMkLst>
            <pc:docMk/>
            <pc:sldMk cId="1261376989" sldId="455"/>
            <ac:graphicFrameMk id="6" creationId="{BBE0B3FA-DBE2-438D-8292-E22DA9CEB658}"/>
          </ac:graphicFrameMkLst>
        </pc:graphicFrameChg>
      </pc:sldChg>
      <pc:sldChg chg="addSp delSp modSp add mod">
        <pc:chgData name="许 荣仁" userId="a51c77e00fced653" providerId="LiveId" clId="{9F666151-5358-4FEF-8626-DE8E5DE708C1}" dt="2023-03-30T04:40:41.440" v="1029" actId="20577"/>
        <pc:sldMkLst>
          <pc:docMk/>
          <pc:sldMk cId="1744149472" sldId="456"/>
        </pc:sldMkLst>
        <pc:spChg chg="mod">
          <ac:chgData name="许 荣仁" userId="a51c77e00fced653" providerId="LiveId" clId="{9F666151-5358-4FEF-8626-DE8E5DE708C1}" dt="2023-03-30T04:40:41.440" v="1029" actId="20577"/>
          <ac:spMkLst>
            <pc:docMk/>
            <pc:sldMk cId="1744149472" sldId="456"/>
            <ac:spMk id="2" creationId="{0D4C0554-55A3-467F-907F-E98726D0126F}"/>
          </ac:spMkLst>
        </pc:spChg>
        <pc:graphicFrameChg chg="add mod">
          <ac:chgData name="许 荣仁" userId="a51c77e00fced653" providerId="LiveId" clId="{9F666151-5358-4FEF-8626-DE8E5DE708C1}" dt="2023-03-29T16:25:58.574" v="654" actId="14100"/>
          <ac:graphicFrameMkLst>
            <pc:docMk/>
            <pc:sldMk cId="1744149472" sldId="456"/>
            <ac:graphicFrameMk id="5" creationId="{27EB1291-B1BC-44C0-88AF-6CB23D28B58F}"/>
          </ac:graphicFrameMkLst>
        </pc:graphicFrameChg>
        <pc:graphicFrameChg chg="del">
          <ac:chgData name="许 荣仁" userId="a51c77e00fced653" providerId="LiveId" clId="{9F666151-5358-4FEF-8626-DE8E5DE708C1}" dt="2023-03-29T16:25:54.275" v="650" actId="478"/>
          <ac:graphicFrameMkLst>
            <pc:docMk/>
            <pc:sldMk cId="1744149472" sldId="456"/>
            <ac:graphicFrameMk id="6" creationId="{BBE0B3FA-DBE2-438D-8292-E22DA9CEB658}"/>
          </ac:graphicFrameMkLst>
        </pc:graphicFrameChg>
      </pc:sldChg>
      <pc:sldChg chg="addSp delSp modSp add mod">
        <pc:chgData name="许 荣仁" userId="a51c77e00fced653" providerId="LiveId" clId="{9F666151-5358-4FEF-8626-DE8E5DE708C1}" dt="2023-03-30T06:02:18.212" v="1505" actId="14100"/>
        <pc:sldMkLst>
          <pc:docMk/>
          <pc:sldMk cId="1805027777" sldId="457"/>
        </pc:sldMkLst>
        <pc:spChg chg="add mod">
          <ac:chgData name="许 荣仁" userId="a51c77e00fced653" providerId="LiveId" clId="{9F666151-5358-4FEF-8626-DE8E5DE708C1}" dt="2023-03-30T06:02:18.212" v="1505" actId="14100"/>
          <ac:spMkLst>
            <pc:docMk/>
            <pc:sldMk cId="1805027777" sldId="457"/>
            <ac:spMk id="7" creationId="{D03B8676-A99A-44A0-AED2-255AA1E3C43A}"/>
          </ac:spMkLst>
        </pc:spChg>
        <pc:graphicFrameChg chg="del">
          <ac:chgData name="许 荣仁" userId="a51c77e00fced653" providerId="LiveId" clId="{9F666151-5358-4FEF-8626-DE8E5DE708C1}" dt="2023-03-30T05:29:36.344" v="1404" actId="478"/>
          <ac:graphicFrameMkLst>
            <pc:docMk/>
            <pc:sldMk cId="1805027777" sldId="457"/>
            <ac:graphicFrameMk id="5" creationId="{75D3F24E-4295-431B-8163-3F9E8A3E4778}"/>
          </ac:graphicFrameMkLst>
        </pc:graphicFrameChg>
        <pc:graphicFrameChg chg="add mod">
          <ac:chgData name="许 荣仁" userId="a51c77e00fced653" providerId="LiveId" clId="{9F666151-5358-4FEF-8626-DE8E5DE708C1}" dt="2023-03-30T05:29:45.666" v="1409" actId="1076"/>
          <ac:graphicFrameMkLst>
            <pc:docMk/>
            <pc:sldMk cId="1805027777" sldId="457"/>
            <ac:graphicFrameMk id="6" creationId="{F6FAA0B3-4F10-44F0-B365-74324F22EFEE}"/>
          </ac:graphicFrameMkLst>
        </pc:graphicFrameChg>
      </pc:sldChg>
      <pc:sldChg chg="addSp delSp modSp add mod">
        <pc:chgData name="许 荣仁" userId="a51c77e00fced653" providerId="LiveId" clId="{9F666151-5358-4FEF-8626-DE8E5DE708C1}" dt="2023-03-30T06:07:10.999" v="1506" actId="27918"/>
        <pc:sldMkLst>
          <pc:docMk/>
          <pc:sldMk cId="1599502168" sldId="458"/>
        </pc:sldMkLst>
        <pc:spChg chg="add mod">
          <ac:chgData name="许 荣仁" userId="a51c77e00fced653" providerId="LiveId" clId="{9F666151-5358-4FEF-8626-DE8E5DE708C1}" dt="2023-03-30T06:00:57.781" v="1501" actId="14100"/>
          <ac:spMkLst>
            <pc:docMk/>
            <pc:sldMk cId="1599502168" sldId="458"/>
            <ac:spMk id="8" creationId="{E9346743-CB4D-4BAE-B542-41FC18DAEC4A}"/>
          </ac:spMkLst>
        </pc:spChg>
        <pc:graphicFrameChg chg="add mod">
          <ac:chgData name="许 荣仁" userId="a51c77e00fced653" providerId="LiveId" clId="{9F666151-5358-4FEF-8626-DE8E5DE708C1}" dt="2023-03-30T05:59:20.624" v="1489"/>
          <ac:graphicFrameMkLst>
            <pc:docMk/>
            <pc:sldMk cId="1599502168" sldId="458"/>
            <ac:graphicFrameMk id="5" creationId="{7D984AA5-53D8-4C5B-B4B3-0F2AD55EDBA5}"/>
          </ac:graphicFrameMkLst>
        </pc:graphicFrameChg>
        <pc:graphicFrameChg chg="add del">
          <ac:chgData name="许 荣仁" userId="a51c77e00fced653" providerId="LiveId" clId="{9F666151-5358-4FEF-8626-DE8E5DE708C1}" dt="2023-03-30T05:59:29.283" v="1494" actId="478"/>
          <ac:graphicFrameMkLst>
            <pc:docMk/>
            <pc:sldMk cId="1599502168" sldId="458"/>
            <ac:graphicFrameMk id="6" creationId="{BBE0B3FA-DBE2-438D-8292-E22DA9CEB658}"/>
          </ac:graphicFrameMkLst>
        </pc:graphicFrameChg>
        <pc:graphicFrameChg chg="add mod">
          <ac:chgData name="许 荣仁" userId="a51c77e00fced653" providerId="LiveId" clId="{9F666151-5358-4FEF-8626-DE8E5DE708C1}" dt="2023-03-30T05:59:33.878" v="1497" actId="1076"/>
          <ac:graphicFrameMkLst>
            <pc:docMk/>
            <pc:sldMk cId="1599502168" sldId="458"/>
            <ac:graphicFrameMk id="7" creationId="{7D984AA5-53D8-4C5B-B4B3-0F2AD55EDBA5}"/>
          </ac:graphicFrameMkLst>
        </pc:graphicFrameChg>
      </pc:sldChg>
      <pc:sldChg chg="addSp delSp modSp add del mod">
        <pc:chgData name="许 荣仁" userId="a51c77e00fced653" providerId="LiveId" clId="{9F666151-5358-4FEF-8626-DE8E5DE708C1}" dt="2023-03-30T06:07:56.410" v="1516" actId="47"/>
        <pc:sldMkLst>
          <pc:docMk/>
          <pc:sldMk cId="3446832166" sldId="459"/>
        </pc:sldMkLst>
        <pc:spChg chg="add del mod">
          <ac:chgData name="许 荣仁" userId="a51c77e00fced653" providerId="LiveId" clId="{9F666151-5358-4FEF-8626-DE8E5DE708C1}" dt="2023-03-30T06:07:33.301" v="1514" actId="478"/>
          <ac:spMkLst>
            <pc:docMk/>
            <pc:sldMk cId="3446832166" sldId="459"/>
            <ac:spMk id="5" creationId="{95B4EC61-EA73-4754-B702-241EF7407460}"/>
          </ac:spMkLst>
        </pc:spChg>
        <pc:spChg chg="del">
          <ac:chgData name="许 荣仁" userId="a51c77e00fced653" providerId="LiveId" clId="{9F666151-5358-4FEF-8626-DE8E5DE708C1}" dt="2023-03-30T06:07:30.319" v="1513" actId="478"/>
          <ac:spMkLst>
            <pc:docMk/>
            <pc:sldMk cId="3446832166" sldId="459"/>
            <ac:spMk id="7" creationId="{21290570-2A05-44F2-AC0B-8570D753130D}"/>
          </ac:spMkLst>
        </pc:spChg>
        <pc:graphicFrameChg chg="del mod">
          <ac:chgData name="许 荣仁" userId="a51c77e00fced653" providerId="LiveId" clId="{9F666151-5358-4FEF-8626-DE8E5DE708C1}" dt="2023-03-30T06:07:20.707" v="1511" actId="478"/>
          <ac:graphicFrameMkLst>
            <pc:docMk/>
            <pc:sldMk cId="3446832166" sldId="459"/>
            <ac:graphicFrameMk id="6" creationId="{29833399-2411-4F32-A672-3616B5967733}"/>
          </ac:graphicFrameMkLst>
        </pc:graphicFrameChg>
        <pc:graphicFrameChg chg="add mod">
          <ac:chgData name="许 荣仁" userId="a51c77e00fced653" providerId="LiveId" clId="{9F666151-5358-4FEF-8626-DE8E5DE708C1}" dt="2023-03-30T06:07:36.433" v="1515" actId="1076"/>
          <ac:graphicFrameMkLst>
            <pc:docMk/>
            <pc:sldMk cId="3446832166" sldId="459"/>
            <ac:graphicFrameMk id="8" creationId="{91DAEC51-81DC-46B0-B048-F8847D39C2C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ic_svm2_train_improvment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pearson_svm2_train_improvment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vm2_train_improvment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all_mole_svm2_train_improvment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pearson_cor_svm2_train_improvment.csv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count50_pearson_cor_svm2_train_improvmen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spearman_cor_svm2_train_improvment.csv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count50_spearman_cor_svm2_train_improvmen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SFS_result\moleF_self_mic_cor_svm2_train_improvment.csv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Accuracy</a:t>
            </a:r>
            <a:endParaRPr lang="zh-CN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mic_svm2_train_improvment!$B$1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mic_svm2_train_improvment!$B$2:$B$32</c:f>
              <c:numCache>
                <c:formatCode>General</c:formatCode>
                <c:ptCount val="31"/>
                <c:pt idx="0">
                  <c:v>0.68619047619047602</c:v>
                </c:pt>
                <c:pt idx="1">
                  <c:v>0.76380952380952305</c:v>
                </c:pt>
                <c:pt idx="2">
                  <c:v>0.79380952380952297</c:v>
                </c:pt>
                <c:pt idx="3">
                  <c:v>0.80380952380952397</c:v>
                </c:pt>
                <c:pt idx="4">
                  <c:v>0.84333333333333305</c:v>
                </c:pt>
                <c:pt idx="5">
                  <c:v>0.87333333333333296</c:v>
                </c:pt>
                <c:pt idx="6">
                  <c:v>0.88428571428571401</c:v>
                </c:pt>
                <c:pt idx="7">
                  <c:v>0.90333333333333299</c:v>
                </c:pt>
                <c:pt idx="8">
                  <c:v>0.91285714285714303</c:v>
                </c:pt>
                <c:pt idx="9">
                  <c:v>0.91285714285714303</c:v>
                </c:pt>
                <c:pt idx="10">
                  <c:v>0.91285714285714303</c:v>
                </c:pt>
                <c:pt idx="11">
                  <c:v>0.91285714285714303</c:v>
                </c:pt>
                <c:pt idx="12">
                  <c:v>0.91285714285714303</c:v>
                </c:pt>
                <c:pt idx="13">
                  <c:v>0.91285714285714303</c:v>
                </c:pt>
                <c:pt idx="14">
                  <c:v>0.90333333333333299</c:v>
                </c:pt>
                <c:pt idx="15">
                  <c:v>0.91285714285714303</c:v>
                </c:pt>
                <c:pt idx="16">
                  <c:v>0.91285714285714303</c:v>
                </c:pt>
                <c:pt idx="17">
                  <c:v>0.91285714285714303</c:v>
                </c:pt>
                <c:pt idx="18">
                  <c:v>0.91285714285714303</c:v>
                </c:pt>
                <c:pt idx="19">
                  <c:v>0.90333333333333299</c:v>
                </c:pt>
                <c:pt idx="20">
                  <c:v>0.90333333333333299</c:v>
                </c:pt>
                <c:pt idx="21">
                  <c:v>0.91285714285714303</c:v>
                </c:pt>
                <c:pt idx="22">
                  <c:v>0.91285714285714303</c:v>
                </c:pt>
                <c:pt idx="23">
                  <c:v>0.91285714285714303</c:v>
                </c:pt>
                <c:pt idx="24">
                  <c:v>0.90333333333333299</c:v>
                </c:pt>
                <c:pt idx="25">
                  <c:v>0.90333333333333299</c:v>
                </c:pt>
                <c:pt idx="26">
                  <c:v>0.89333333333333298</c:v>
                </c:pt>
                <c:pt idx="27">
                  <c:v>0.88380952380952305</c:v>
                </c:pt>
                <c:pt idx="28">
                  <c:v>0.87380952380952304</c:v>
                </c:pt>
                <c:pt idx="29">
                  <c:v>0.88380952380952305</c:v>
                </c:pt>
                <c:pt idx="30">
                  <c:v>0.874285714285714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A4-47AA-9C43-D2FD5109603E}"/>
            </c:ext>
          </c:extLst>
        </c:ser>
        <c:ser>
          <c:idx val="1"/>
          <c:order val="1"/>
          <c:tx>
            <c:strRef>
              <c:f>mic_svm2_train_improvment!$C$1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mic_svm2_train_improvment!$C$2:$C$32</c:f>
              <c:numCache>
                <c:formatCode>General</c:formatCode>
                <c:ptCount val="31"/>
                <c:pt idx="0">
                  <c:v>0.441176470588235</c:v>
                </c:pt>
                <c:pt idx="1">
                  <c:v>0.47058823529411697</c:v>
                </c:pt>
                <c:pt idx="2">
                  <c:v>0.41176470588235198</c:v>
                </c:pt>
                <c:pt idx="3">
                  <c:v>0.41176470588235198</c:v>
                </c:pt>
                <c:pt idx="4">
                  <c:v>0.35294117647058798</c:v>
                </c:pt>
                <c:pt idx="5">
                  <c:v>0.32352941176470501</c:v>
                </c:pt>
                <c:pt idx="6">
                  <c:v>0.41176470588235198</c:v>
                </c:pt>
                <c:pt idx="7">
                  <c:v>0.41176470588235198</c:v>
                </c:pt>
                <c:pt idx="8">
                  <c:v>0.38235294117647001</c:v>
                </c:pt>
                <c:pt idx="9">
                  <c:v>0.38235294117647001</c:v>
                </c:pt>
                <c:pt idx="10">
                  <c:v>0.38235294117647001</c:v>
                </c:pt>
                <c:pt idx="11">
                  <c:v>0.38235294117647001</c:v>
                </c:pt>
                <c:pt idx="12">
                  <c:v>0.38235294117647001</c:v>
                </c:pt>
                <c:pt idx="13">
                  <c:v>0.41176470588235198</c:v>
                </c:pt>
                <c:pt idx="14">
                  <c:v>0.441176470588235</c:v>
                </c:pt>
                <c:pt idx="15">
                  <c:v>0.38235294117647001</c:v>
                </c:pt>
                <c:pt idx="16">
                  <c:v>0.38235294117647001</c:v>
                </c:pt>
                <c:pt idx="17">
                  <c:v>0.35294117647058798</c:v>
                </c:pt>
                <c:pt idx="18">
                  <c:v>0.35294117647058798</c:v>
                </c:pt>
                <c:pt idx="19">
                  <c:v>0.38235294117647001</c:v>
                </c:pt>
                <c:pt idx="20">
                  <c:v>0.35294117647058798</c:v>
                </c:pt>
                <c:pt idx="21">
                  <c:v>0.35294117647058798</c:v>
                </c:pt>
                <c:pt idx="22">
                  <c:v>0.35294117647058798</c:v>
                </c:pt>
                <c:pt idx="23">
                  <c:v>0.38235294117647001</c:v>
                </c:pt>
                <c:pt idx="24">
                  <c:v>0.38235294117647001</c:v>
                </c:pt>
                <c:pt idx="25">
                  <c:v>0.38235294117647001</c:v>
                </c:pt>
                <c:pt idx="26">
                  <c:v>0.38235294117647001</c:v>
                </c:pt>
                <c:pt idx="27">
                  <c:v>0.38235294117647001</c:v>
                </c:pt>
                <c:pt idx="28">
                  <c:v>0.41176470588235198</c:v>
                </c:pt>
                <c:pt idx="29">
                  <c:v>0.35294117647058798</c:v>
                </c:pt>
                <c:pt idx="30">
                  <c:v>0.38235294117647001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A4-47AA-9C43-D2FD5109603E}"/>
            </c:ext>
          </c:extLst>
        </c:ser>
        <c:ser>
          <c:idx val="2"/>
          <c:order val="2"/>
          <c:tx>
            <c:strRef>
              <c:f>mic_svm2_train_improvment!$D$1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mic_svm2_train_improvment!$D$2:$D$32</c:f>
              <c:numCache>
                <c:formatCode>General</c:formatCode>
                <c:ptCount val="31"/>
                <c:pt idx="0">
                  <c:v>0.38235294117647001</c:v>
                </c:pt>
                <c:pt idx="1">
                  <c:v>0.441176470588235</c:v>
                </c:pt>
                <c:pt idx="2">
                  <c:v>0.38235294117647001</c:v>
                </c:pt>
                <c:pt idx="3">
                  <c:v>0.441176470588235</c:v>
                </c:pt>
                <c:pt idx="4">
                  <c:v>0.55882352941176405</c:v>
                </c:pt>
                <c:pt idx="5">
                  <c:v>0.52941176470588203</c:v>
                </c:pt>
                <c:pt idx="6">
                  <c:v>0.5</c:v>
                </c:pt>
                <c:pt idx="7">
                  <c:v>0.5</c:v>
                </c:pt>
                <c:pt idx="8">
                  <c:v>0.47058823529411697</c:v>
                </c:pt>
                <c:pt idx="9">
                  <c:v>0.47058823529411697</c:v>
                </c:pt>
                <c:pt idx="10">
                  <c:v>0.441176470588235</c:v>
                </c:pt>
                <c:pt idx="11">
                  <c:v>0.441176470588235</c:v>
                </c:pt>
                <c:pt idx="12">
                  <c:v>0.441176470588235</c:v>
                </c:pt>
                <c:pt idx="13">
                  <c:v>0.47058823529411697</c:v>
                </c:pt>
                <c:pt idx="14">
                  <c:v>0.441176470588235</c:v>
                </c:pt>
                <c:pt idx="15">
                  <c:v>0.41176470588235198</c:v>
                </c:pt>
                <c:pt idx="16">
                  <c:v>0.441176470588235</c:v>
                </c:pt>
                <c:pt idx="17">
                  <c:v>0.441176470588235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0.47058823529411697</c:v>
                </c:pt>
                <c:pt idx="22">
                  <c:v>0.47058823529411697</c:v>
                </c:pt>
                <c:pt idx="23">
                  <c:v>0.41176470588235198</c:v>
                </c:pt>
                <c:pt idx="24">
                  <c:v>0.38235294117647001</c:v>
                </c:pt>
                <c:pt idx="25">
                  <c:v>0.441176470588235</c:v>
                </c:pt>
                <c:pt idx="26">
                  <c:v>0.41176470588235198</c:v>
                </c:pt>
                <c:pt idx="27">
                  <c:v>0.41176470588235198</c:v>
                </c:pt>
                <c:pt idx="28">
                  <c:v>0.38235294117647001</c:v>
                </c:pt>
                <c:pt idx="29">
                  <c:v>0.41176470588235198</c:v>
                </c:pt>
                <c:pt idx="30">
                  <c:v>0.41176470588235198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A4-47AA-9C43-D2FD51096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20974688"/>
        <c:axId val="920975104"/>
      </c:lineChart>
      <c:catAx>
        <c:axId val="92097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0975104"/>
        <c:crosses val="autoZero"/>
        <c:auto val="1"/>
        <c:lblAlgn val="ctr"/>
        <c:lblOffset val="100"/>
        <c:noMultiLvlLbl val="0"/>
      </c:catAx>
      <c:valAx>
        <c:axId val="92097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2097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Accuracy</a:t>
            </a:r>
            <a:endParaRPr lang="zh-CN" alt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pearson_svm2_train_improvment!$B$1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pearson_svm2_train_improvment!$B$2:$B$32</c:f>
              <c:numCache>
                <c:formatCode>General</c:formatCode>
                <c:ptCount val="31"/>
                <c:pt idx="0">
                  <c:v>0.73428571428571399</c:v>
                </c:pt>
                <c:pt idx="1">
                  <c:v>0.77333333333333298</c:v>
                </c:pt>
                <c:pt idx="2">
                  <c:v>0.78285714285714203</c:v>
                </c:pt>
                <c:pt idx="3">
                  <c:v>0.78333333333333299</c:v>
                </c:pt>
                <c:pt idx="4">
                  <c:v>0.80333333333333301</c:v>
                </c:pt>
                <c:pt idx="5">
                  <c:v>0.832380952380952</c:v>
                </c:pt>
                <c:pt idx="6">
                  <c:v>0.84190476190476105</c:v>
                </c:pt>
                <c:pt idx="7">
                  <c:v>0.84190476190476105</c:v>
                </c:pt>
                <c:pt idx="8">
                  <c:v>0.84190476190476105</c:v>
                </c:pt>
                <c:pt idx="9">
                  <c:v>0.832380952380952</c:v>
                </c:pt>
                <c:pt idx="10">
                  <c:v>0.82285714285714295</c:v>
                </c:pt>
                <c:pt idx="11">
                  <c:v>0.82285714285714295</c:v>
                </c:pt>
                <c:pt idx="12">
                  <c:v>0.82238095238095199</c:v>
                </c:pt>
                <c:pt idx="13">
                  <c:v>0.82238095238095199</c:v>
                </c:pt>
                <c:pt idx="14">
                  <c:v>0.82238095238095199</c:v>
                </c:pt>
                <c:pt idx="15">
                  <c:v>0.81333333333333302</c:v>
                </c:pt>
                <c:pt idx="16">
                  <c:v>0.83333333333333304</c:v>
                </c:pt>
                <c:pt idx="17">
                  <c:v>0.83333333333333304</c:v>
                </c:pt>
                <c:pt idx="18">
                  <c:v>0.83333333333333304</c:v>
                </c:pt>
                <c:pt idx="19">
                  <c:v>0.83333333333333304</c:v>
                </c:pt>
                <c:pt idx="20">
                  <c:v>0.83333333333333304</c:v>
                </c:pt>
                <c:pt idx="21">
                  <c:v>0.83333333333333304</c:v>
                </c:pt>
                <c:pt idx="22">
                  <c:v>0.81428571428571395</c:v>
                </c:pt>
                <c:pt idx="23">
                  <c:v>0.82380952380952299</c:v>
                </c:pt>
                <c:pt idx="24">
                  <c:v>0.82380952380952299</c:v>
                </c:pt>
                <c:pt idx="25">
                  <c:v>0.82380952380952299</c:v>
                </c:pt>
                <c:pt idx="26">
                  <c:v>0.82380952380952299</c:v>
                </c:pt>
                <c:pt idx="27">
                  <c:v>0.81428571428571395</c:v>
                </c:pt>
                <c:pt idx="28">
                  <c:v>0.80476190476190401</c:v>
                </c:pt>
                <c:pt idx="29">
                  <c:v>0.79523809523809497</c:v>
                </c:pt>
                <c:pt idx="30">
                  <c:v>0.79523809523809497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83-4B8B-B14D-A7B6F215692A}"/>
            </c:ext>
          </c:extLst>
        </c:ser>
        <c:ser>
          <c:idx val="1"/>
          <c:order val="1"/>
          <c:tx>
            <c:strRef>
              <c:f>pearson_svm2_train_improvment!$C$1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pearson_svm2_train_improvment!$C$2:$C$32</c:f>
              <c:numCache>
                <c:formatCode>General</c:formatCode>
                <c:ptCount val="31"/>
                <c:pt idx="0">
                  <c:v>0.70588235294117596</c:v>
                </c:pt>
                <c:pt idx="1">
                  <c:v>0.64705882352941102</c:v>
                </c:pt>
                <c:pt idx="2">
                  <c:v>0.70588235294117596</c:v>
                </c:pt>
                <c:pt idx="3">
                  <c:v>0.55882352941176405</c:v>
                </c:pt>
                <c:pt idx="4">
                  <c:v>0.61764705882352899</c:v>
                </c:pt>
                <c:pt idx="5">
                  <c:v>0.58823529411764697</c:v>
                </c:pt>
                <c:pt idx="6">
                  <c:v>0.55882352941176405</c:v>
                </c:pt>
                <c:pt idx="7">
                  <c:v>0.55882352941176405</c:v>
                </c:pt>
                <c:pt idx="8">
                  <c:v>0.55882352941176405</c:v>
                </c:pt>
                <c:pt idx="9">
                  <c:v>0.58823529411764697</c:v>
                </c:pt>
                <c:pt idx="10">
                  <c:v>0.55882352941176405</c:v>
                </c:pt>
                <c:pt idx="11">
                  <c:v>0.58823529411764697</c:v>
                </c:pt>
                <c:pt idx="12">
                  <c:v>0.61764705882352899</c:v>
                </c:pt>
                <c:pt idx="13">
                  <c:v>0.61764705882352899</c:v>
                </c:pt>
                <c:pt idx="14">
                  <c:v>0.58823529411764697</c:v>
                </c:pt>
                <c:pt idx="15">
                  <c:v>0.55882352941176405</c:v>
                </c:pt>
                <c:pt idx="16">
                  <c:v>0.52941176470588203</c:v>
                </c:pt>
                <c:pt idx="17">
                  <c:v>0.55882352941176405</c:v>
                </c:pt>
                <c:pt idx="18">
                  <c:v>0.52941176470588203</c:v>
                </c:pt>
                <c:pt idx="19">
                  <c:v>0.52941176470588203</c:v>
                </c:pt>
                <c:pt idx="20">
                  <c:v>0.5</c:v>
                </c:pt>
                <c:pt idx="21">
                  <c:v>0.5</c:v>
                </c:pt>
                <c:pt idx="22">
                  <c:v>0.47058823529411697</c:v>
                </c:pt>
                <c:pt idx="23">
                  <c:v>0.441176470588235</c:v>
                </c:pt>
                <c:pt idx="24">
                  <c:v>0.441176470588235</c:v>
                </c:pt>
                <c:pt idx="25">
                  <c:v>0.441176470588235</c:v>
                </c:pt>
                <c:pt idx="26">
                  <c:v>0.441176470588235</c:v>
                </c:pt>
                <c:pt idx="27">
                  <c:v>0.441176470588235</c:v>
                </c:pt>
                <c:pt idx="28">
                  <c:v>0.441176470588235</c:v>
                </c:pt>
                <c:pt idx="29">
                  <c:v>0.47058823529411697</c:v>
                </c:pt>
                <c:pt idx="30">
                  <c:v>0.47058823529411697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83-4B8B-B14D-A7B6F215692A}"/>
            </c:ext>
          </c:extLst>
        </c:ser>
        <c:ser>
          <c:idx val="2"/>
          <c:order val="2"/>
          <c:tx>
            <c:strRef>
              <c:f>pearson_svm2_train_improvment!$D$1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pearson_svm2_train_improvment!$D$2:$D$32</c:f>
              <c:numCache>
                <c:formatCode>General</c:formatCode>
                <c:ptCount val="31"/>
                <c:pt idx="0">
                  <c:v>0.41176470588235198</c:v>
                </c:pt>
                <c:pt idx="1">
                  <c:v>0.441176470588235</c:v>
                </c:pt>
                <c:pt idx="2">
                  <c:v>0.441176470588235</c:v>
                </c:pt>
                <c:pt idx="3">
                  <c:v>0.441176470588235</c:v>
                </c:pt>
                <c:pt idx="4">
                  <c:v>0.441176470588235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0.47058823529411697</c:v>
                </c:pt>
                <c:pt idx="9">
                  <c:v>0.47058823529411697</c:v>
                </c:pt>
                <c:pt idx="10">
                  <c:v>0.441176470588235</c:v>
                </c:pt>
                <c:pt idx="11">
                  <c:v>0.441176470588235</c:v>
                </c:pt>
                <c:pt idx="12">
                  <c:v>0.47058823529411697</c:v>
                </c:pt>
                <c:pt idx="13">
                  <c:v>0.47058823529411697</c:v>
                </c:pt>
                <c:pt idx="14">
                  <c:v>0.47058823529411697</c:v>
                </c:pt>
                <c:pt idx="15">
                  <c:v>0.41176470588235198</c:v>
                </c:pt>
                <c:pt idx="16">
                  <c:v>0.41176470588235198</c:v>
                </c:pt>
                <c:pt idx="17">
                  <c:v>0.41176470588235198</c:v>
                </c:pt>
                <c:pt idx="18">
                  <c:v>0.41176470588235198</c:v>
                </c:pt>
                <c:pt idx="19">
                  <c:v>0.441176470588235</c:v>
                </c:pt>
                <c:pt idx="20">
                  <c:v>0.41176470588235198</c:v>
                </c:pt>
                <c:pt idx="21">
                  <c:v>0.41176470588235198</c:v>
                </c:pt>
                <c:pt idx="22">
                  <c:v>0.441176470588235</c:v>
                </c:pt>
                <c:pt idx="23">
                  <c:v>0.441176470588235</c:v>
                </c:pt>
                <c:pt idx="24">
                  <c:v>0.441176470588235</c:v>
                </c:pt>
                <c:pt idx="25">
                  <c:v>0.441176470588235</c:v>
                </c:pt>
                <c:pt idx="26">
                  <c:v>0.41176470588235198</c:v>
                </c:pt>
                <c:pt idx="27">
                  <c:v>0.41176470588235198</c:v>
                </c:pt>
                <c:pt idx="28">
                  <c:v>0.41176470588235198</c:v>
                </c:pt>
                <c:pt idx="29">
                  <c:v>0.41176470588235198</c:v>
                </c:pt>
                <c:pt idx="30">
                  <c:v>0.441176470588235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83-4B8B-B14D-A7B6F2156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500304"/>
        <c:axId val="529498224"/>
      </c:lineChart>
      <c:catAx>
        <c:axId val="52950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9498224"/>
        <c:crosses val="autoZero"/>
        <c:auto val="1"/>
        <c:lblAlgn val="ctr"/>
        <c:lblOffset val="100"/>
        <c:noMultiLvlLbl val="0"/>
      </c:catAx>
      <c:valAx>
        <c:axId val="52949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2950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moleF_svm2_train_improvment!$B$1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moleF_svm2_train_improvment!$B$2:$B$32</c:f>
              <c:numCache>
                <c:formatCode>General</c:formatCode>
                <c:ptCount val="31"/>
                <c:pt idx="0">
                  <c:v>0.67761904761904701</c:v>
                </c:pt>
                <c:pt idx="1">
                  <c:v>0.69619047619047603</c:v>
                </c:pt>
                <c:pt idx="2">
                  <c:v>0.71761904761904705</c:v>
                </c:pt>
                <c:pt idx="3">
                  <c:v>0.76571428571428501</c:v>
                </c:pt>
                <c:pt idx="4">
                  <c:v>0.80523809523809498</c:v>
                </c:pt>
                <c:pt idx="5">
                  <c:v>0.81476190476190402</c:v>
                </c:pt>
                <c:pt idx="6">
                  <c:v>0.82476190476190403</c:v>
                </c:pt>
                <c:pt idx="7">
                  <c:v>0.82523809523809499</c:v>
                </c:pt>
                <c:pt idx="8">
                  <c:v>0.83428571428571396</c:v>
                </c:pt>
                <c:pt idx="9">
                  <c:v>0.85428571428571398</c:v>
                </c:pt>
                <c:pt idx="10">
                  <c:v>0.86428571428571399</c:v>
                </c:pt>
                <c:pt idx="11">
                  <c:v>0.85428571428571398</c:v>
                </c:pt>
                <c:pt idx="12">
                  <c:v>0.86428571428571399</c:v>
                </c:pt>
                <c:pt idx="13">
                  <c:v>0.86428571428571399</c:v>
                </c:pt>
                <c:pt idx="14">
                  <c:v>0.86428571428571399</c:v>
                </c:pt>
                <c:pt idx="15">
                  <c:v>0.86333333333333295</c:v>
                </c:pt>
                <c:pt idx="16">
                  <c:v>0.88333333333333297</c:v>
                </c:pt>
                <c:pt idx="17">
                  <c:v>0.88333333333333297</c:v>
                </c:pt>
                <c:pt idx="18">
                  <c:v>0.88333333333333297</c:v>
                </c:pt>
                <c:pt idx="19">
                  <c:v>0.88333333333333297</c:v>
                </c:pt>
                <c:pt idx="20">
                  <c:v>0.88333333333333297</c:v>
                </c:pt>
                <c:pt idx="21">
                  <c:v>0.88333333333333297</c:v>
                </c:pt>
                <c:pt idx="22">
                  <c:v>0.88333333333333297</c:v>
                </c:pt>
                <c:pt idx="23">
                  <c:v>0.87380952380952304</c:v>
                </c:pt>
                <c:pt idx="24">
                  <c:v>0.874285714285714</c:v>
                </c:pt>
                <c:pt idx="25">
                  <c:v>0.84523809523809501</c:v>
                </c:pt>
                <c:pt idx="26">
                  <c:v>0.84523809523809501</c:v>
                </c:pt>
                <c:pt idx="27">
                  <c:v>0.84523809523809501</c:v>
                </c:pt>
                <c:pt idx="28">
                  <c:v>0.84523809523809501</c:v>
                </c:pt>
                <c:pt idx="29">
                  <c:v>0.84523809523809501</c:v>
                </c:pt>
                <c:pt idx="30">
                  <c:v>0.84523809523809501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A-4958-BA86-4F604D4C7B59}"/>
            </c:ext>
          </c:extLst>
        </c:ser>
        <c:ser>
          <c:idx val="1"/>
          <c:order val="1"/>
          <c:tx>
            <c:strRef>
              <c:f>moleF_svm2_train_improvment!$C$1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moleF_svm2_train_improvment!$C$2:$C$32</c:f>
              <c:numCache>
                <c:formatCode>General</c:formatCode>
                <c:ptCount val="31"/>
                <c:pt idx="0">
                  <c:v>0.55882352941176405</c:v>
                </c:pt>
                <c:pt idx="1">
                  <c:v>0.55882352941176405</c:v>
                </c:pt>
                <c:pt idx="2">
                  <c:v>0.47058823529411697</c:v>
                </c:pt>
                <c:pt idx="3">
                  <c:v>0.47058823529411697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0.441176470588235</c:v>
                </c:pt>
                <c:pt idx="8">
                  <c:v>0.441176470588235</c:v>
                </c:pt>
                <c:pt idx="9">
                  <c:v>0.47058823529411697</c:v>
                </c:pt>
                <c:pt idx="10">
                  <c:v>0.47058823529411697</c:v>
                </c:pt>
                <c:pt idx="11">
                  <c:v>0.47058823529411697</c:v>
                </c:pt>
                <c:pt idx="12">
                  <c:v>0.5</c:v>
                </c:pt>
                <c:pt idx="13">
                  <c:v>0.47058823529411697</c:v>
                </c:pt>
                <c:pt idx="14">
                  <c:v>0.47058823529411697</c:v>
                </c:pt>
                <c:pt idx="15">
                  <c:v>0.47058823529411697</c:v>
                </c:pt>
                <c:pt idx="16">
                  <c:v>0.47058823529411697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0.47058823529411697</c:v>
                </c:pt>
                <c:pt idx="21">
                  <c:v>0.47058823529411697</c:v>
                </c:pt>
                <c:pt idx="22">
                  <c:v>0.5</c:v>
                </c:pt>
                <c:pt idx="23">
                  <c:v>0.47058823529411697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0.47058823529411697</c:v>
                </c:pt>
                <c:pt idx="28">
                  <c:v>0.47058823529411697</c:v>
                </c:pt>
                <c:pt idx="29">
                  <c:v>0.441176470588235</c:v>
                </c:pt>
                <c:pt idx="30">
                  <c:v>0.441176470588235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FA-4958-BA86-4F604D4C7B59}"/>
            </c:ext>
          </c:extLst>
        </c:ser>
        <c:ser>
          <c:idx val="2"/>
          <c:order val="2"/>
          <c:tx>
            <c:strRef>
              <c:f>moleF_svm2_train_improvment!$D$1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moleF_svm2_train_improvment!$D$2:$D$32</c:f>
              <c:numCache>
                <c:formatCode>General</c:formatCode>
                <c:ptCount val="31"/>
                <c:pt idx="0">
                  <c:v>0.52941176470588203</c:v>
                </c:pt>
                <c:pt idx="1">
                  <c:v>0.55882352941176405</c:v>
                </c:pt>
                <c:pt idx="2">
                  <c:v>0.58823529411764697</c:v>
                </c:pt>
                <c:pt idx="3">
                  <c:v>0.5</c:v>
                </c:pt>
                <c:pt idx="4">
                  <c:v>0.5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0.55882352941176405</c:v>
                </c:pt>
                <c:pt idx="9">
                  <c:v>0.58823529411764697</c:v>
                </c:pt>
                <c:pt idx="10">
                  <c:v>0.58823529411764697</c:v>
                </c:pt>
                <c:pt idx="11">
                  <c:v>0.58823529411764697</c:v>
                </c:pt>
                <c:pt idx="12">
                  <c:v>0.55882352941176405</c:v>
                </c:pt>
                <c:pt idx="13">
                  <c:v>0.58823529411764697</c:v>
                </c:pt>
                <c:pt idx="14">
                  <c:v>0.58823529411764697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0.47058823529411697</c:v>
                </c:pt>
                <c:pt idx="18">
                  <c:v>0.5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0.52941176470588203</c:v>
                </c:pt>
                <c:pt idx="24">
                  <c:v>0.52941176470588203</c:v>
                </c:pt>
                <c:pt idx="25">
                  <c:v>0.52941176470588203</c:v>
                </c:pt>
                <c:pt idx="26">
                  <c:v>0.52941176470588203</c:v>
                </c:pt>
                <c:pt idx="27">
                  <c:v>0.5</c:v>
                </c:pt>
                <c:pt idx="28">
                  <c:v>0.5</c:v>
                </c:pt>
                <c:pt idx="29">
                  <c:v>0.55882352941176405</c:v>
                </c:pt>
                <c:pt idx="30">
                  <c:v>0.55882352941176405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FA-4958-BA86-4F604D4C7B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8758544"/>
        <c:axId val="1158757296"/>
      </c:lineChart>
      <c:catAx>
        <c:axId val="115875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8757296"/>
        <c:crosses val="autoZero"/>
        <c:auto val="1"/>
        <c:lblAlgn val="ctr"/>
        <c:lblOffset val="100"/>
        <c:noMultiLvlLbl val="0"/>
      </c:catAx>
      <c:valAx>
        <c:axId val="115875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875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moleF_all_mole_svm2_train_impro!$B$1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moleF_all_mole_svm2_train_impro!$B$2:$B$32</c:f>
              <c:numCache>
                <c:formatCode>General</c:formatCode>
                <c:ptCount val="31"/>
                <c:pt idx="0">
                  <c:v>0.67761904761904701</c:v>
                </c:pt>
                <c:pt idx="1">
                  <c:v>0.71476190476190404</c:v>
                </c:pt>
                <c:pt idx="2">
                  <c:v>0.75523809523809504</c:v>
                </c:pt>
                <c:pt idx="3">
                  <c:v>0.80380952380952297</c:v>
                </c:pt>
                <c:pt idx="4">
                  <c:v>0.80428571428571405</c:v>
                </c:pt>
                <c:pt idx="5">
                  <c:v>0.81380952380952398</c:v>
                </c:pt>
                <c:pt idx="6">
                  <c:v>0.81476190476190402</c:v>
                </c:pt>
                <c:pt idx="7">
                  <c:v>0.833809523809523</c:v>
                </c:pt>
                <c:pt idx="8">
                  <c:v>0.833809523809523</c:v>
                </c:pt>
                <c:pt idx="9">
                  <c:v>0.833809523809523</c:v>
                </c:pt>
                <c:pt idx="10">
                  <c:v>0.833809523809523</c:v>
                </c:pt>
                <c:pt idx="11">
                  <c:v>0.833809523809523</c:v>
                </c:pt>
                <c:pt idx="12">
                  <c:v>0.833809523809523</c:v>
                </c:pt>
                <c:pt idx="13">
                  <c:v>0.833809523809523</c:v>
                </c:pt>
                <c:pt idx="14">
                  <c:v>0.82380952380952299</c:v>
                </c:pt>
                <c:pt idx="15">
                  <c:v>0.80476190476190401</c:v>
                </c:pt>
                <c:pt idx="16">
                  <c:v>0.81428571428571395</c:v>
                </c:pt>
                <c:pt idx="17">
                  <c:v>0.80428571428571405</c:v>
                </c:pt>
                <c:pt idx="18">
                  <c:v>0.80428571428571405</c:v>
                </c:pt>
                <c:pt idx="19">
                  <c:v>0.80428571428571405</c:v>
                </c:pt>
                <c:pt idx="20">
                  <c:v>0.79428571428571404</c:v>
                </c:pt>
                <c:pt idx="21">
                  <c:v>0.80428571428571405</c:v>
                </c:pt>
                <c:pt idx="22">
                  <c:v>0.82380952380952299</c:v>
                </c:pt>
                <c:pt idx="23">
                  <c:v>0.81380952380952298</c:v>
                </c:pt>
                <c:pt idx="24">
                  <c:v>0.80428571428571405</c:v>
                </c:pt>
                <c:pt idx="25">
                  <c:v>0.80476190476190401</c:v>
                </c:pt>
                <c:pt idx="26">
                  <c:v>0.794761904761904</c:v>
                </c:pt>
                <c:pt idx="27">
                  <c:v>0.78571428571428503</c:v>
                </c:pt>
                <c:pt idx="28">
                  <c:v>0.76619047619047598</c:v>
                </c:pt>
                <c:pt idx="29">
                  <c:v>0.76571428571428501</c:v>
                </c:pt>
                <c:pt idx="30">
                  <c:v>0.75619047619047597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95-4C96-AB12-49DDAFA006B8}"/>
            </c:ext>
          </c:extLst>
        </c:ser>
        <c:ser>
          <c:idx val="1"/>
          <c:order val="1"/>
          <c:tx>
            <c:strRef>
              <c:f>moleF_all_mole_svm2_train_impro!$C$1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moleF_all_mole_svm2_train_impro!$C$2:$C$32</c:f>
              <c:numCache>
                <c:formatCode>General</c:formatCode>
                <c:ptCount val="31"/>
                <c:pt idx="0">
                  <c:v>0.55882352941176405</c:v>
                </c:pt>
                <c:pt idx="1">
                  <c:v>0.64705882352941102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0.47058823529411697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0.47058823529411697</c:v>
                </c:pt>
                <c:pt idx="24">
                  <c:v>0.5</c:v>
                </c:pt>
                <c:pt idx="25">
                  <c:v>0.52941176470588203</c:v>
                </c:pt>
                <c:pt idx="26">
                  <c:v>0.5</c:v>
                </c:pt>
                <c:pt idx="27">
                  <c:v>0.5</c:v>
                </c:pt>
                <c:pt idx="28">
                  <c:v>0.52941176470588203</c:v>
                </c:pt>
                <c:pt idx="29">
                  <c:v>0.52941176470588203</c:v>
                </c:pt>
                <c:pt idx="30">
                  <c:v>0.52941176470588203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95-4C96-AB12-49DDAFA006B8}"/>
            </c:ext>
          </c:extLst>
        </c:ser>
        <c:ser>
          <c:idx val="2"/>
          <c:order val="2"/>
          <c:tx>
            <c:strRef>
              <c:f>moleF_all_mole_svm2_train_impro!$D$1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moleF_all_mole_svm2_train_impro!$D$2:$D$32</c:f>
              <c:numCache>
                <c:formatCode>General</c:formatCode>
                <c:ptCount val="31"/>
                <c:pt idx="0">
                  <c:v>0.52941176470588203</c:v>
                </c:pt>
                <c:pt idx="1">
                  <c:v>0.61764705882352899</c:v>
                </c:pt>
                <c:pt idx="2">
                  <c:v>0.55882352941176405</c:v>
                </c:pt>
                <c:pt idx="3">
                  <c:v>0.58823529411764697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0.47058823529411697</c:v>
                </c:pt>
                <c:pt idx="11">
                  <c:v>0.47058823529411697</c:v>
                </c:pt>
                <c:pt idx="12">
                  <c:v>0.5</c:v>
                </c:pt>
                <c:pt idx="13">
                  <c:v>0.47058823529411697</c:v>
                </c:pt>
                <c:pt idx="14">
                  <c:v>0.5</c:v>
                </c:pt>
                <c:pt idx="15">
                  <c:v>0.47058823529411697</c:v>
                </c:pt>
                <c:pt idx="16">
                  <c:v>0.5</c:v>
                </c:pt>
                <c:pt idx="17">
                  <c:v>0.52941176470588203</c:v>
                </c:pt>
                <c:pt idx="18">
                  <c:v>0.52941176470588203</c:v>
                </c:pt>
                <c:pt idx="19">
                  <c:v>0.55882352941176405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0.55882352941176405</c:v>
                </c:pt>
                <c:pt idx="24">
                  <c:v>0.58823529411764697</c:v>
                </c:pt>
                <c:pt idx="25">
                  <c:v>0.58823529411764697</c:v>
                </c:pt>
                <c:pt idx="26">
                  <c:v>0.58823529411764697</c:v>
                </c:pt>
                <c:pt idx="27">
                  <c:v>0.58823529411764697</c:v>
                </c:pt>
                <c:pt idx="28">
                  <c:v>0.61764705882352899</c:v>
                </c:pt>
                <c:pt idx="29">
                  <c:v>0.58823529411764697</c:v>
                </c:pt>
                <c:pt idx="30">
                  <c:v>0.61764705882352899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95-4C96-AB12-49DDAFA00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53573600"/>
        <c:axId val="1153571520"/>
      </c:lineChart>
      <c:catAx>
        <c:axId val="115357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3571520"/>
        <c:crosses val="autoZero"/>
        <c:auto val="1"/>
        <c:lblAlgn val="ctr"/>
        <c:lblOffset val="100"/>
        <c:noMultiLvlLbl val="0"/>
      </c:catAx>
      <c:valAx>
        <c:axId val="115357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357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moleF_self_pearson_cor_svm2_tra!$B$1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moleF_self_pearson_cor_svm2_tra!$B$2:$B$32</c:f>
              <c:numCache>
                <c:formatCode>General</c:formatCode>
                <c:ptCount val="31"/>
                <c:pt idx="0">
                  <c:v>0.62761904761904697</c:v>
                </c:pt>
                <c:pt idx="1">
                  <c:v>0.65714285714285703</c:v>
                </c:pt>
                <c:pt idx="2">
                  <c:v>0.67666666666666597</c:v>
                </c:pt>
                <c:pt idx="3">
                  <c:v>0.66714285714285704</c:v>
                </c:pt>
                <c:pt idx="4">
                  <c:v>0.67619047619047601</c:v>
                </c:pt>
                <c:pt idx="5">
                  <c:v>0.67761904761904701</c:v>
                </c:pt>
                <c:pt idx="6">
                  <c:v>0.68714285714285706</c:v>
                </c:pt>
                <c:pt idx="7">
                  <c:v>0.67761904761904701</c:v>
                </c:pt>
                <c:pt idx="8">
                  <c:v>0.67714285714285705</c:v>
                </c:pt>
                <c:pt idx="9">
                  <c:v>0.68666666666666598</c:v>
                </c:pt>
                <c:pt idx="10">
                  <c:v>0.68761904761904702</c:v>
                </c:pt>
                <c:pt idx="11">
                  <c:v>0.69666666666666599</c:v>
                </c:pt>
                <c:pt idx="12">
                  <c:v>0.70619047619047604</c:v>
                </c:pt>
                <c:pt idx="13">
                  <c:v>0.706666666666666</c:v>
                </c:pt>
                <c:pt idx="14">
                  <c:v>0.71619047619047604</c:v>
                </c:pt>
                <c:pt idx="15">
                  <c:v>0.71619047619047604</c:v>
                </c:pt>
                <c:pt idx="16">
                  <c:v>0.71666666666666601</c:v>
                </c:pt>
                <c:pt idx="17">
                  <c:v>0.70619047619047604</c:v>
                </c:pt>
                <c:pt idx="18">
                  <c:v>0.68714285714285706</c:v>
                </c:pt>
                <c:pt idx="19">
                  <c:v>0.69666666666666599</c:v>
                </c:pt>
                <c:pt idx="20">
                  <c:v>0.68714285714285706</c:v>
                </c:pt>
                <c:pt idx="21">
                  <c:v>0.69714285714285695</c:v>
                </c:pt>
                <c:pt idx="22">
                  <c:v>0.68666666666666598</c:v>
                </c:pt>
                <c:pt idx="23">
                  <c:v>0.69666666666666599</c:v>
                </c:pt>
                <c:pt idx="24">
                  <c:v>0.67714285714285705</c:v>
                </c:pt>
                <c:pt idx="25">
                  <c:v>0.69666666666666599</c:v>
                </c:pt>
                <c:pt idx="26">
                  <c:v>0.70714285714285696</c:v>
                </c:pt>
                <c:pt idx="27">
                  <c:v>0.70619047619047604</c:v>
                </c:pt>
                <c:pt idx="28">
                  <c:v>0.68619047619047602</c:v>
                </c:pt>
                <c:pt idx="29">
                  <c:v>0.68619047619047602</c:v>
                </c:pt>
                <c:pt idx="30">
                  <c:v>0.65666666666666595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75-4162-BB6B-5816B0AE58F5}"/>
            </c:ext>
          </c:extLst>
        </c:ser>
        <c:ser>
          <c:idx val="1"/>
          <c:order val="1"/>
          <c:tx>
            <c:strRef>
              <c:f>moleF_self_pearson_cor_svm2_tra!$C$1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moleF_self_pearson_cor_svm2_tra!$C$2:$C$32</c:f>
              <c:numCache>
                <c:formatCode>General</c:formatCode>
                <c:ptCount val="31"/>
                <c:pt idx="0">
                  <c:v>0.35294117647058798</c:v>
                </c:pt>
                <c:pt idx="1">
                  <c:v>0.41176470588235198</c:v>
                </c:pt>
                <c:pt idx="2">
                  <c:v>0.41176470588235198</c:v>
                </c:pt>
                <c:pt idx="3">
                  <c:v>0.38235294117647001</c:v>
                </c:pt>
                <c:pt idx="4">
                  <c:v>0.441176470588235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0.41176470588235198</c:v>
                </c:pt>
                <c:pt idx="9">
                  <c:v>0.441176470588235</c:v>
                </c:pt>
                <c:pt idx="10">
                  <c:v>0.441176470588235</c:v>
                </c:pt>
                <c:pt idx="11">
                  <c:v>0.5</c:v>
                </c:pt>
                <c:pt idx="12">
                  <c:v>0.5</c:v>
                </c:pt>
                <c:pt idx="13">
                  <c:v>0.52941176470588203</c:v>
                </c:pt>
                <c:pt idx="14">
                  <c:v>0.47058823529411697</c:v>
                </c:pt>
                <c:pt idx="15">
                  <c:v>0.47058823529411697</c:v>
                </c:pt>
                <c:pt idx="16">
                  <c:v>0.47058823529411697</c:v>
                </c:pt>
                <c:pt idx="17">
                  <c:v>0.441176470588235</c:v>
                </c:pt>
                <c:pt idx="18">
                  <c:v>0.441176470588235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0.52941176470588203</c:v>
                </c:pt>
                <c:pt idx="25">
                  <c:v>0.52941176470588203</c:v>
                </c:pt>
                <c:pt idx="26">
                  <c:v>0.55882352941176405</c:v>
                </c:pt>
                <c:pt idx="27">
                  <c:v>0.55882352941176405</c:v>
                </c:pt>
                <c:pt idx="28">
                  <c:v>0.55882352941176405</c:v>
                </c:pt>
                <c:pt idx="29">
                  <c:v>0.55882352941176405</c:v>
                </c:pt>
                <c:pt idx="30">
                  <c:v>0.55882352941176405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75-4162-BB6B-5816B0AE58F5}"/>
            </c:ext>
          </c:extLst>
        </c:ser>
        <c:ser>
          <c:idx val="2"/>
          <c:order val="2"/>
          <c:tx>
            <c:strRef>
              <c:f>moleF_self_pearson_cor_svm2_tra!$D$1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moleF_self_pearson_cor_svm2_tra!$D$2:$D$32</c:f>
              <c:numCache>
                <c:formatCode>General</c:formatCode>
                <c:ptCount val="31"/>
                <c:pt idx="0">
                  <c:v>0.58823529411764697</c:v>
                </c:pt>
                <c:pt idx="1">
                  <c:v>0.52941176470588203</c:v>
                </c:pt>
                <c:pt idx="2">
                  <c:v>0.52941176470588203</c:v>
                </c:pt>
                <c:pt idx="3">
                  <c:v>0.55882352941176405</c:v>
                </c:pt>
                <c:pt idx="4">
                  <c:v>0.52941176470588203</c:v>
                </c:pt>
                <c:pt idx="5">
                  <c:v>0.52941176470588203</c:v>
                </c:pt>
                <c:pt idx="6">
                  <c:v>0.58823529411764697</c:v>
                </c:pt>
                <c:pt idx="7">
                  <c:v>0.61764705882352899</c:v>
                </c:pt>
                <c:pt idx="8">
                  <c:v>0.61764705882352899</c:v>
                </c:pt>
                <c:pt idx="9">
                  <c:v>0.67647058823529405</c:v>
                </c:pt>
                <c:pt idx="10">
                  <c:v>0.67647058823529405</c:v>
                </c:pt>
                <c:pt idx="11">
                  <c:v>0.58823529411764697</c:v>
                </c:pt>
                <c:pt idx="12">
                  <c:v>0.55882352941176405</c:v>
                </c:pt>
                <c:pt idx="13">
                  <c:v>0.58823529411764697</c:v>
                </c:pt>
                <c:pt idx="14">
                  <c:v>0.52941176470588203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0.55882352941176405</c:v>
                </c:pt>
                <c:pt idx="21">
                  <c:v>0.58823529411764697</c:v>
                </c:pt>
                <c:pt idx="22">
                  <c:v>0.58823529411764697</c:v>
                </c:pt>
                <c:pt idx="23">
                  <c:v>0.55882352941176405</c:v>
                </c:pt>
                <c:pt idx="24">
                  <c:v>0.64705882352941102</c:v>
                </c:pt>
                <c:pt idx="25">
                  <c:v>0.64705882352941102</c:v>
                </c:pt>
                <c:pt idx="26">
                  <c:v>0.61764705882352899</c:v>
                </c:pt>
                <c:pt idx="27">
                  <c:v>0.61764705882352899</c:v>
                </c:pt>
                <c:pt idx="28">
                  <c:v>0.61764705882352899</c:v>
                </c:pt>
                <c:pt idx="29">
                  <c:v>0.61764705882352899</c:v>
                </c:pt>
                <c:pt idx="30">
                  <c:v>0.61764705882352899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75-4162-BB6B-5816B0AE5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1064624"/>
        <c:axId val="1161067536"/>
      </c:lineChart>
      <c:catAx>
        <c:axId val="116106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61067536"/>
        <c:crosses val="autoZero"/>
        <c:auto val="1"/>
        <c:lblAlgn val="ctr"/>
        <c:lblOffset val="100"/>
        <c:noMultiLvlLbl val="0"/>
      </c:catAx>
      <c:valAx>
        <c:axId val="116106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6106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moleF_self_count50_pearson_cor_!$B$1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moleF_self_count50_pearson_cor_!$B$2:$B$52</c:f>
              <c:numCache>
                <c:formatCode>General</c:formatCode>
                <c:ptCount val="51"/>
                <c:pt idx="0">
                  <c:v>0.62761904761904697</c:v>
                </c:pt>
                <c:pt idx="1">
                  <c:v>0.65714285714285703</c:v>
                </c:pt>
                <c:pt idx="2">
                  <c:v>0.67666666666666597</c:v>
                </c:pt>
                <c:pt idx="3">
                  <c:v>0.66714285714285704</c:v>
                </c:pt>
                <c:pt idx="4">
                  <c:v>0.67619047619047601</c:v>
                </c:pt>
                <c:pt idx="5">
                  <c:v>0.67761904761904701</c:v>
                </c:pt>
                <c:pt idx="6">
                  <c:v>0.68714285714285706</c:v>
                </c:pt>
                <c:pt idx="7">
                  <c:v>0.67761904761904701</c:v>
                </c:pt>
                <c:pt idx="8">
                  <c:v>0.67714285714285705</c:v>
                </c:pt>
                <c:pt idx="9">
                  <c:v>0.68666666666666598</c:v>
                </c:pt>
                <c:pt idx="10">
                  <c:v>0.68761904761904702</c:v>
                </c:pt>
                <c:pt idx="11">
                  <c:v>0.69666666666666599</c:v>
                </c:pt>
                <c:pt idx="12">
                  <c:v>0.70619047619047604</c:v>
                </c:pt>
                <c:pt idx="13">
                  <c:v>0.706666666666666</c:v>
                </c:pt>
                <c:pt idx="14">
                  <c:v>0.71619047619047604</c:v>
                </c:pt>
                <c:pt idx="15">
                  <c:v>0.71619047619047604</c:v>
                </c:pt>
                <c:pt idx="16">
                  <c:v>0.71666666666666601</c:v>
                </c:pt>
                <c:pt idx="17">
                  <c:v>0.70619047619047604</c:v>
                </c:pt>
                <c:pt idx="18">
                  <c:v>0.68714285714285706</c:v>
                </c:pt>
                <c:pt idx="19">
                  <c:v>0.69666666666666599</c:v>
                </c:pt>
                <c:pt idx="20">
                  <c:v>0.68714285714285706</c:v>
                </c:pt>
                <c:pt idx="21">
                  <c:v>0.69714285714285695</c:v>
                </c:pt>
                <c:pt idx="22">
                  <c:v>0.68666666666666598</c:v>
                </c:pt>
                <c:pt idx="23">
                  <c:v>0.69666666666666599</c:v>
                </c:pt>
                <c:pt idx="24">
                  <c:v>0.67714285714285705</c:v>
                </c:pt>
                <c:pt idx="25">
                  <c:v>0.69666666666666599</c:v>
                </c:pt>
                <c:pt idx="26">
                  <c:v>0.70714285714285696</c:v>
                </c:pt>
                <c:pt idx="27">
                  <c:v>0.70619047619047604</c:v>
                </c:pt>
                <c:pt idx="28">
                  <c:v>0.68619047619047602</c:v>
                </c:pt>
                <c:pt idx="29">
                  <c:v>0.68619047619047602</c:v>
                </c:pt>
                <c:pt idx="30">
                  <c:v>0.65666666666666595</c:v>
                </c:pt>
                <c:pt idx="31">
                  <c:v>0.66666666666666596</c:v>
                </c:pt>
                <c:pt idx="32">
                  <c:v>0.65666666666666595</c:v>
                </c:pt>
                <c:pt idx="33">
                  <c:v>0.63666666666666605</c:v>
                </c:pt>
                <c:pt idx="34">
                  <c:v>0.64666666666666595</c:v>
                </c:pt>
                <c:pt idx="35">
                  <c:v>0.627142857142857</c:v>
                </c:pt>
                <c:pt idx="36">
                  <c:v>0.64666666666666595</c:v>
                </c:pt>
                <c:pt idx="37">
                  <c:v>0.65666666666666595</c:v>
                </c:pt>
                <c:pt idx="38">
                  <c:v>0.64666666666666595</c:v>
                </c:pt>
                <c:pt idx="39">
                  <c:v>0.62666666666666604</c:v>
                </c:pt>
                <c:pt idx="40">
                  <c:v>0.60714285714285698</c:v>
                </c:pt>
                <c:pt idx="41">
                  <c:v>0.60809523809523802</c:v>
                </c:pt>
                <c:pt idx="42">
                  <c:v>0.60809523809523802</c:v>
                </c:pt>
                <c:pt idx="43">
                  <c:v>0.61809523809523803</c:v>
                </c:pt>
                <c:pt idx="44">
                  <c:v>0.62761904761904697</c:v>
                </c:pt>
                <c:pt idx="45">
                  <c:v>0.62809523809523804</c:v>
                </c:pt>
                <c:pt idx="46">
                  <c:v>0.63714285714285701</c:v>
                </c:pt>
                <c:pt idx="47">
                  <c:v>0.62761904761904697</c:v>
                </c:pt>
                <c:pt idx="48">
                  <c:v>0.63714285714285701</c:v>
                </c:pt>
                <c:pt idx="49">
                  <c:v>0.63761904761904697</c:v>
                </c:pt>
                <c:pt idx="50">
                  <c:v>0.62809523809523804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BF-4389-A0F6-0D109D7F3B1A}"/>
            </c:ext>
          </c:extLst>
        </c:ser>
        <c:ser>
          <c:idx val="1"/>
          <c:order val="1"/>
          <c:tx>
            <c:strRef>
              <c:f>moleF_self_count50_pearson_cor_!$C$1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moleF_self_count50_pearson_cor_!$C$2:$C$52</c:f>
              <c:numCache>
                <c:formatCode>General</c:formatCode>
                <c:ptCount val="51"/>
                <c:pt idx="0">
                  <c:v>0.35294117647058798</c:v>
                </c:pt>
                <c:pt idx="1">
                  <c:v>0.41176470588235198</c:v>
                </c:pt>
                <c:pt idx="2">
                  <c:v>0.41176470588235198</c:v>
                </c:pt>
                <c:pt idx="3">
                  <c:v>0.38235294117647001</c:v>
                </c:pt>
                <c:pt idx="4">
                  <c:v>0.441176470588235</c:v>
                </c:pt>
                <c:pt idx="5">
                  <c:v>0.47058823529411697</c:v>
                </c:pt>
                <c:pt idx="6">
                  <c:v>0.47058823529411697</c:v>
                </c:pt>
                <c:pt idx="7">
                  <c:v>0.47058823529411697</c:v>
                </c:pt>
                <c:pt idx="8">
                  <c:v>0.41176470588235198</c:v>
                </c:pt>
                <c:pt idx="9">
                  <c:v>0.441176470588235</c:v>
                </c:pt>
                <c:pt idx="10">
                  <c:v>0.441176470588235</c:v>
                </c:pt>
                <c:pt idx="11">
                  <c:v>0.5</c:v>
                </c:pt>
                <c:pt idx="12">
                  <c:v>0.5</c:v>
                </c:pt>
                <c:pt idx="13">
                  <c:v>0.52941176470588203</c:v>
                </c:pt>
                <c:pt idx="14">
                  <c:v>0.47058823529411697</c:v>
                </c:pt>
                <c:pt idx="15">
                  <c:v>0.47058823529411697</c:v>
                </c:pt>
                <c:pt idx="16">
                  <c:v>0.47058823529411697</c:v>
                </c:pt>
                <c:pt idx="17">
                  <c:v>0.441176470588235</c:v>
                </c:pt>
                <c:pt idx="18">
                  <c:v>0.441176470588235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0.52941176470588203</c:v>
                </c:pt>
                <c:pt idx="25">
                  <c:v>0.52941176470588203</c:v>
                </c:pt>
                <c:pt idx="26">
                  <c:v>0.55882352941176405</c:v>
                </c:pt>
                <c:pt idx="27">
                  <c:v>0.55882352941176405</c:v>
                </c:pt>
                <c:pt idx="28">
                  <c:v>0.55882352941176405</c:v>
                </c:pt>
                <c:pt idx="29">
                  <c:v>0.55882352941176405</c:v>
                </c:pt>
                <c:pt idx="30">
                  <c:v>0.55882352941176405</c:v>
                </c:pt>
                <c:pt idx="31">
                  <c:v>0.55882352941176405</c:v>
                </c:pt>
                <c:pt idx="32">
                  <c:v>0.52941176470588203</c:v>
                </c:pt>
                <c:pt idx="33">
                  <c:v>0.52941176470588203</c:v>
                </c:pt>
                <c:pt idx="34">
                  <c:v>0.52941176470588203</c:v>
                </c:pt>
                <c:pt idx="35">
                  <c:v>0.52941176470588203</c:v>
                </c:pt>
                <c:pt idx="36">
                  <c:v>0.441176470588235</c:v>
                </c:pt>
                <c:pt idx="37">
                  <c:v>0.47058823529411697</c:v>
                </c:pt>
                <c:pt idx="38">
                  <c:v>0.41176470588235198</c:v>
                </c:pt>
                <c:pt idx="39">
                  <c:v>0.47058823529411697</c:v>
                </c:pt>
                <c:pt idx="40">
                  <c:v>0.47058823529411697</c:v>
                </c:pt>
                <c:pt idx="41">
                  <c:v>0.441176470588235</c:v>
                </c:pt>
                <c:pt idx="42">
                  <c:v>0.47058823529411697</c:v>
                </c:pt>
                <c:pt idx="43">
                  <c:v>0.47058823529411697</c:v>
                </c:pt>
                <c:pt idx="44">
                  <c:v>0.441176470588235</c:v>
                </c:pt>
                <c:pt idx="45">
                  <c:v>0.41176470588235198</c:v>
                </c:pt>
                <c:pt idx="46">
                  <c:v>0.41176470588235198</c:v>
                </c:pt>
                <c:pt idx="47">
                  <c:v>0.41176470588235198</c:v>
                </c:pt>
                <c:pt idx="48">
                  <c:v>0.47058823529411697</c:v>
                </c:pt>
                <c:pt idx="49">
                  <c:v>0.47058823529411697</c:v>
                </c:pt>
                <c:pt idx="50">
                  <c:v>0.47058823529411697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BF-4389-A0F6-0D109D7F3B1A}"/>
            </c:ext>
          </c:extLst>
        </c:ser>
        <c:ser>
          <c:idx val="2"/>
          <c:order val="2"/>
          <c:tx>
            <c:strRef>
              <c:f>moleF_self_count50_pearson_cor_!$D$1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moleF_self_count50_pearson_cor_!$D$2:$D$52</c:f>
              <c:numCache>
                <c:formatCode>General</c:formatCode>
                <c:ptCount val="51"/>
                <c:pt idx="0">
                  <c:v>0.58823529411764697</c:v>
                </c:pt>
                <c:pt idx="1">
                  <c:v>0.52941176470588203</c:v>
                </c:pt>
                <c:pt idx="2">
                  <c:v>0.52941176470588203</c:v>
                </c:pt>
                <c:pt idx="3">
                  <c:v>0.55882352941176405</c:v>
                </c:pt>
                <c:pt idx="4">
                  <c:v>0.52941176470588203</c:v>
                </c:pt>
                <c:pt idx="5">
                  <c:v>0.52941176470588203</c:v>
                </c:pt>
                <c:pt idx="6">
                  <c:v>0.58823529411764697</c:v>
                </c:pt>
                <c:pt idx="7">
                  <c:v>0.61764705882352899</c:v>
                </c:pt>
                <c:pt idx="8">
                  <c:v>0.61764705882352899</c:v>
                </c:pt>
                <c:pt idx="9">
                  <c:v>0.67647058823529405</c:v>
                </c:pt>
                <c:pt idx="10">
                  <c:v>0.67647058823529405</c:v>
                </c:pt>
                <c:pt idx="11">
                  <c:v>0.58823529411764697</c:v>
                </c:pt>
                <c:pt idx="12">
                  <c:v>0.55882352941176405</c:v>
                </c:pt>
                <c:pt idx="13">
                  <c:v>0.58823529411764697</c:v>
                </c:pt>
                <c:pt idx="14">
                  <c:v>0.52941176470588203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0.55882352941176405</c:v>
                </c:pt>
                <c:pt idx="21">
                  <c:v>0.58823529411764697</c:v>
                </c:pt>
                <c:pt idx="22">
                  <c:v>0.58823529411764697</c:v>
                </c:pt>
                <c:pt idx="23">
                  <c:v>0.55882352941176405</c:v>
                </c:pt>
                <c:pt idx="24">
                  <c:v>0.64705882352941102</c:v>
                </c:pt>
                <c:pt idx="25">
                  <c:v>0.64705882352941102</c:v>
                </c:pt>
                <c:pt idx="26">
                  <c:v>0.61764705882352899</c:v>
                </c:pt>
                <c:pt idx="27">
                  <c:v>0.61764705882352899</c:v>
                </c:pt>
                <c:pt idx="28">
                  <c:v>0.61764705882352899</c:v>
                </c:pt>
                <c:pt idx="29">
                  <c:v>0.61764705882352899</c:v>
                </c:pt>
                <c:pt idx="30">
                  <c:v>0.61764705882352899</c:v>
                </c:pt>
                <c:pt idx="31">
                  <c:v>0.61764705882352899</c:v>
                </c:pt>
                <c:pt idx="32">
                  <c:v>0.58823529411764697</c:v>
                </c:pt>
                <c:pt idx="33">
                  <c:v>0.58823529411764697</c:v>
                </c:pt>
                <c:pt idx="34">
                  <c:v>0.61764705882352899</c:v>
                </c:pt>
                <c:pt idx="35">
                  <c:v>0.61764705882352899</c:v>
                </c:pt>
                <c:pt idx="36">
                  <c:v>0.64705882352941102</c:v>
                </c:pt>
                <c:pt idx="37">
                  <c:v>0.67647058823529405</c:v>
                </c:pt>
                <c:pt idx="38">
                  <c:v>0.61764705882352899</c:v>
                </c:pt>
                <c:pt idx="39">
                  <c:v>0.61764705882352899</c:v>
                </c:pt>
                <c:pt idx="40">
                  <c:v>0.70588235294117596</c:v>
                </c:pt>
                <c:pt idx="41">
                  <c:v>0.67647058823529405</c:v>
                </c:pt>
                <c:pt idx="42">
                  <c:v>0.61764705882352899</c:v>
                </c:pt>
                <c:pt idx="43">
                  <c:v>0.52941176470588203</c:v>
                </c:pt>
                <c:pt idx="44">
                  <c:v>0.61764705882352899</c:v>
                </c:pt>
                <c:pt idx="45">
                  <c:v>0.61764705882352899</c:v>
                </c:pt>
                <c:pt idx="46">
                  <c:v>0.58823529411764697</c:v>
                </c:pt>
                <c:pt idx="47">
                  <c:v>0.61764705882352899</c:v>
                </c:pt>
                <c:pt idx="48">
                  <c:v>0.58823529411764697</c:v>
                </c:pt>
                <c:pt idx="49">
                  <c:v>0.64705882352941102</c:v>
                </c:pt>
                <c:pt idx="50">
                  <c:v>0.67647058823529405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BF-4389-A0F6-0D109D7F3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46327008"/>
        <c:axId val="1346327424"/>
      </c:lineChart>
      <c:catAx>
        <c:axId val="13463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46327424"/>
        <c:crosses val="autoZero"/>
        <c:auto val="1"/>
        <c:lblAlgn val="ctr"/>
        <c:lblOffset val="100"/>
        <c:noMultiLvlLbl val="0"/>
      </c:catAx>
      <c:valAx>
        <c:axId val="134632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463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moleF_self_spearman_cor_svm2_tr!$B$1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moleF_self_spearman_cor_svm2_tr!$B$2:$B$32</c:f>
              <c:numCache>
                <c:formatCode>General</c:formatCode>
                <c:ptCount val="31"/>
                <c:pt idx="0">
                  <c:v>0.61904761904761896</c:v>
                </c:pt>
                <c:pt idx="1">
                  <c:v>0.61904761904761896</c:v>
                </c:pt>
                <c:pt idx="2">
                  <c:v>0.62952380952380904</c:v>
                </c:pt>
                <c:pt idx="3">
                  <c:v>0.61952380952380903</c:v>
                </c:pt>
                <c:pt idx="4">
                  <c:v>0.64047619047618998</c:v>
                </c:pt>
                <c:pt idx="5">
                  <c:v>0.669047619047619</c:v>
                </c:pt>
                <c:pt idx="6">
                  <c:v>0.66952380952380897</c:v>
                </c:pt>
                <c:pt idx="7">
                  <c:v>0.65999999999999903</c:v>
                </c:pt>
                <c:pt idx="8">
                  <c:v>0.65952380952380896</c:v>
                </c:pt>
                <c:pt idx="9">
                  <c:v>0.65952380952380896</c:v>
                </c:pt>
                <c:pt idx="10">
                  <c:v>0.65952380952380896</c:v>
                </c:pt>
                <c:pt idx="11">
                  <c:v>0.65904761904761899</c:v>
                </c:pt>
                <c:pt idx="12">
                  <c:v>0.65</c:v>
                </c:pt>
                <c:pt idx="13">
                  <c:v>0.64904761904761898</c:v>
                </c:pt>
                <c:pt idx="14">
                  <c:v>0.65904761904761899</c:v>
                </c:pt>
                <c:pt idx="15">
                  <c:v>0.63047619047618997</c:v>
                </c:pt>
                <c:pt idx="16">
                  <c:v>0.63047619047618997</c:v>
                </c:pt>
                <c:pt idx="17">
                  <c:v>0.60142857142857098</c:v>
                </c:pt>
                <c:pt idx="18">
                  <c:v>0.60142857142857098</c:v>
                </c:pt>
                <c:pt idx="19">
                  <c:v>0.59190476190476105</c:v>
                </c:pt>
                <c:pt idx="20">
                  <c:v>0.60047619047619005</c:v>
                </c:pt>
                <c:pt idx="21">
                  <c:v>0.61095238095238003</c:v>
                </c:pt>
                <c:pt idx="22">
                  <c:v>0.63095238095238104</c:v>
                </c:pt>
                <c:pt idx="23">
                  <c:v>0.64142857142857101</c:v>
                </c:pt>
                <c:pt idx="24">
                  <c:v>0.66095238095238096</c:v>
                </c:pt>
                <c:pt idx="25">
                  <c:v>0.66142857142857103</c:v>
                </c:pt>
                <c:pt idx="26">
                  <c:v>0.65190476190476099</c:v>
                </c:pt>
                <c:pt idx="27">
                  <c:v>0.64190476190476198</c:v>
                </c:pt>
                <c:pt idx="28">
                  <c:v>0.63190476190476197</c:v>
                </c:pt>
                <c:pt idx="29">
                  <c:v>0.63190476190476097</c:v>
                </c:pt>
                <c:pt idx="30">
                  <c:v>0.65095238095238095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2F-4508-B7BF-099D658C4260}"/>
            </c:ext>
          </c:extLst>
        </c:ser>
        <c:ser>
          <c:idx val="1"/>
          <c:order val="1"/>
          <c:tx>
            <c:strRef>
              <c:f>moleF_self_spearman_cor_svm2_tr!$C$1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moleF_self_spearman_cor_svm2_tr!$C$2:$C$32</c:f>
              <c:numCache>
                <c:formatCode>General</c:formatCode>
                <c:ptCount val="31"/>
                <c:pt idx="0">
                  <c:v>0.52941176470588203</c:v>
                </c:pt>
                <c:pt idx="1">
                  <c:v>0.52941176470588203</c:v>
                </c:pt>
                <c:pt idx="2">
                  <c:v>0.5</c:v>
                </c:pt>
                <c:pt idx="3">
                  <c:v>0.5</c:v>
                </c:pt>
                <c:pt idx="4">
                  <c:v>0.47058823529411697</c:v>
                </c:pt>
                <c:pt idx="5">
                  <c:v>0.5</c:v>
                </c:pt>
                <c:pt idx="6">
                  <c:v>0.52941176470588203</c:v>
                </c:pt>
                <c:pt idx="7">
                  <c:v>0.52941176470588203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0.5</c:v>
                </c:pt>
                <c:pt idx="16">
                  <c:v>0.5</c:v>
                </c:pt>
                <c:pt idx="17">
                  <c:v>0.52941176470588203</c:v>
                </c:pt>
                <c:pt idx="18">
                  <c:v>0.5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0.58823529411764697</c:v>
                </c:pt>
                <c:pt idx="24">
                  <c:v>0.55882352941176405</c:v>
                </c:pt>
                <c:pt idx="25">
                  <c:v>0.58823529411764697</c:v>
                </c:pt>
                <c:pt idx="26">
                  <c:v>0.5</c:v>
                </c:pt>
                <c:pt idx="27">
                  <c:v>0.58823529411764697</c:v>
                </c:pt>
                <c:pt idx="28">
                  <c:v>0.5</c:v>
                </c:pt>
                <c:pt idx="29">
                  <c:v>0.441176470588235</c:v>
                </c:pt>
                <c:pt idx="30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2F-4508-B7BF-099D658C4260}"/>
            </c:ext>
          </c:extLst>
        </c:ser>
        <c:ser>
          <c:idx val="2"/>
          <c:order val="2"/>
          <c:tx>
            <c:strRef>
              <c:f>moleF_self_spearman_cor_svm2_tr!$D$1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moleF_self_spearman_cor_svm2_tr!$D$2:$D$32</c:f>
              <c:numCache>
                <c:formatCode>General</c:formatCode>
                <c:ptCount val="31"/>
                <c:pt idx="0">
                  <c:v>0.61764705882352899</c:v>
                </c:pt>
                <c:pt idx="1">
                  <c:v>0.5</c:v>
                </c:pt>
                <c:pt idx="2">
                  <c:v>0.52941176470588203</c:v>
                </c:pt>
                <c:pt idx="3">
                  <c:v>0.5</c:v>
                </c:pt>
                <c:pt idx="4">
                  <c:v>0.58823529411764697</c:v>
                </c:pt>
                <c:pt idx="5">
                  <c:v>0.55882352941176405</c:v>
                </c:pt>
                <c:pt idx="6">
                  <c:v>0.58823529411764697</c:v>
                </c:pt>
                <c:pt idx="7">
                  <c:v>0.55882352941176405</c:v>
                </c:pt>
                <c:pt idx="8">
                  <c:v>0.67647058823529405</c:v>
                </c:pt>
                <c:pt idx="9">
                  <c:v>0.64705882352941102</c:v>
                </c:pt>
                <c:pt idx="10">
                  <c:v>0.61764705882352899</c:v>
                </c:pt>
                <c:pt idx="11">
                  <c:v>0.61764705882352899</c:v>
                </c:pt>
                <c:pt idx="12">
                  <c:v>0.61764705882352899</c:v>
                </c:pt>
                <c:pt idx="13">
                  <c:v>0.61764705882352899</c:v>
                </c:pt>
                <c:pt idx="14">
                  <c:v>0.61764705882352899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0.67647058823529405</c:v>
                </c:pt>
                <c:pt idx="18">
                  <c:v>0.64705882352941102</c:v>
                </c:pt>
                <c:pt idx="19">
                  <c:v>0.55882352941176405</c:v>
                </c:pt>
                <c:pt idx="20">
                  <c:v>0.61764705882352899</c:v>
                </c:pt>
                <c:pt idx="21">
                  <c:v>0.64705882352941102</c:v>
                </c:pt>
                <c:pt idx="22">
                  <c:v>0.64705882352941102</c:v>
                </c:pt>
                <c:pt idx="23">
                  <c:v>0.70588235294117596</c:v>
                </c:pt>
                <c:pt idx="24">
                  <c:v>0.67647058823529405</c:v>
                </c:pt>
                <c:pt idx="25">
                  <c:v>0.64705882352941102</c:v>
                </c:pt>
                <c:pt idx="26">
                  <c:v>0.64705882352941102</c:v>
                </c:pt>
                <c:pt idx="27">
                  <c:v>0.64705882352941102</c:v>
                </c:pt>
                <c:pt idx="28">
                  <c:v>0.70588235294117596</c:v>
                </c:pt>
                <c:pt idx="29">
                  <c:v>0.70588235294117596</c:v>
                </c:pt>
                <c:pt idx="30">
                  <c:v>0.67647058823529405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2F-4508-B7BF-099D658C42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8670576"/>
        <c:axId val="538670160"/>
      </c:lineChart>
      <c:catAx>
        <c:axId val="53867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8670160"/>
        <c:crosses val="autoZero"/>
        <c:auto val="1"/>
        <c:lblAlgn val="ctr"/>
        <c:lblOffset val="100"/>
        <c:noMultiLvlLbl val="0"/>
      </c:catAx>
      <c:valAx>
        <c:axId val="53867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3867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moleF_self_count50_spearman_cor!$B$1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moleF_self_count50_spearman_cor!$B$2:$B$52</c:f>
              <c:numCache>
                <c:formatCode>General</c:formatCode>
                <c:ptCount val="51"/>
                <c:pt idx="0">
                  <c:v>0.61904761904761896</c:v>
                </c:pt>
                <c:pt idx="1">
                  <c:v>0.61904761904761896</c:v>
                </c:pt>
                <c:pt idx="2">
                  <c:v>0.62952380952380904</c:v>
                </c:pt>
                <c:pt idx="3">
                  <c:v>0.61952380952380903</c:v>
                </c:pt>
                <c:pt idx="4">
                  <c:v>0.64047619047618998</c:v>
                </c:pt>
                <c:pt idx="5">
                  <c:v>0.669047619047619</c:v>
                </c:pt>
                <c:pt idx="6">
                  <c:v>0.66952380952380897</c:v>
                </c:pt>
                <c:pt idx="7">
                  <c:v>0.65999999999999903</c:v>
                </c:pt>
                <c:pt idx="8">
                  <c:v>0.65952380952380896</c:v>
                </c:pt>
                <c:pt idx="9">
                  <c:v>0.65952380952380896</c:v>
                </c:pt>
                <c:pt idx="10">
                  <c:v>0.65952380952380896</c:v>
                </c:pt>
                <c:pt idx="11">
                  <c:v>0.65904761904761899</c:v>
                </c:pt>
                <c:pt idx="12">
                  <c:v>0.65</c:v>
                </c:pt>
                <c:pt idx="13">
                  <c:v>0.64904761904761898</c:v>
                </c:pt>
                <c:pt idx="14">
                  <c:v>0.65904761904761899</c:v>
                </c:pt>
                <c:pt idx="15">
                  <c:v>0.63047619047618997</c:v>
                </c:pt>
                <c:pt idx="16">
                  <c:v>0.63047619047618997</c:v>
                </c:pt>
                <c:pt idx="17">
                  <c:v>0.60142857142857098</c:v>
                </c:pt>
                <c:pt idx="18">
                  <c:v>0.60142857142857098</c:v>
                </c:pt>
                <c:pt idx="19">
                  <c:v>0.59190476190476105</c:v>
                </c:pt>
                <c:pt idx="20">
                  <c:v>0.60047619047619005</c:v>
                </c:pt>
                <c:pt idx="21">
                  <c:v>0.61095238095238003</c:v>
                </c:pt>
                <c:pt idx="22">
                  <c:v>0.63095238095238104</c:v>
                </c:pt>
                <c:pt idx="23">
                  <c:v>0.64142857142857101</c:v>
                </c:pt>
                <c:pt idx="24">
                  <c:v>0.66095238095238096</c:v>
                </c:pt>
                <c:pt idx="25">
                  <c:v>0.66142857142857103</c:v>
                </c:pt>
                <c:pt idx="26">
                  <c:v>0.65190476190476099</c:v>
                </c:pt>
                <c:pt idx="27">
                  <c:v>0.64190476190476198</c:v>
                </c:pt>
                <c:pt idx="28">
                  <c:v>0.63190476190476197</c:v>
                </c:pt>
                <c:pt idx="29">
                  <c:v>0.63190476190476097</c:v>
                </c:pt>
                <c:pt idx="30">
                  <c:v>0.65095238095238095</c:v>
                </c:pt>
                <c:pt idx="31">
                  <c:v>0.65095238095238095</c:v>
                </c:pt>
                <c:pt idx="32">
                  <c:v>0.67047619047619</c:v>
                </c:pt>
                <c:pt idx="33">
                  <c:v>0.65095238095238095</c:v>
                </c:pt>
                <c:pt idx="34">
                  <c:v>0.63095238095238004</c:v>
                </c:pt>
                <c:pt idx="35">
                  <c:v>0.65</c:v>
                </c:pt>
                <c:pt idx="36">
                  <c:v>0.67857142857142805</c:v>
                </c:pt>
                <c:pt idx="37">
                  <c:v>0.63952380952380905</c:v>
                </c:pt>
                <c:pt idx="38">
                  <c:v>0.63047619047618997</c:v>
                </c:pt>
                <c:pt idx="39">
                  <c:v>0.62047619047618996</c:v>
                </c:pt>
                <c:pt idx="40">
                  <c:v>0.60238095238095202</c:v>
                </c:pt>
                <c:pt idx="41">
                  <c:v>0.59333333333333305</c:v>
                </c:pt>
                <c:pt idx="42">
                  <c:v>0.58285714285714296</c:v>
                </c:pt>
                <c:pt idx="43">
                  <c:v>0.56285714285714294</c:v>
                </c:pt>
                <c:pt idx="44">
                  <c:v>0.543333333333333</c:v>
                </c:pt>
                <c:pt idx="45">
                  <c:v>0.55285714285714205</c:v>
                </c:pt>
                <c:pt idx="46">
                  <c:v>0.55285714285714205</c:v>
                </c:pt>
                <c:pt idx="47">
                  <c:v>0.56142857142857105</c:v>
                </c:pt>
                <c:pt idx="48">
                  <c:v>0.59047619047619004</c:v>
                </c:pt>
                <c:pt idx="49">
                  <c:v>0.59095238095238001</c:v>
                </c:pt>
                <c:pt idx="50">
                  <c:v>0.60047619047619005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CD-4768-9BBD-0DEB8BAD775A}"/>
            </c:ext>
          </c:extLst>
        </c:ser>
        <c:ser>
          <c:idx val="1"/>
          <c:order val="1"/>
          <c:tx>
            <c:strRef>
              <c:f>moleF_self_count50_spearman_cor!$C$1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moleF_self_count50_spearman_cor!$C$2:$C$52</c:f>
              <c:numCache>
                <c:formatCode>General</c:formatCode>
                <c:ptCount val="51"/>
                <c:pt idx="0">
                  <c:v>0.52941176470588203</c:v>
                </c:pt>
                <c:pt idx="1">
                  <c:v>0.52941176470588203</c:v>
                </c:pt>
                <c:pt idx="2">
                  <c:v>0.5</c:v>
                </c:pt>
                <c:pt idx="3">
                  <c:v>0.5</c:v>
                </c:pt>
                <c:pt idx="4">
                  <c:v>0.47058823529411697</c:v>
                </c:pt>
                <c:pt idx="5">
                  <c:v>0.5</c:v>
                </c:pt>
                <c:pt idx="6">
                  <c:v>0.52941176470588203</c:v>
                </c:pt>
                <c:pt idx="7">
                  <c:v>0.52941176470588203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0.5</c:v>
                </c:pt>
                <c:pt idx="16">
                  <c:v>0.5</c:v>
                </c:pt>
                <c:pt idx="17">
                  <c:v>0.52941176470588203</c:v>
                </c:pt>
                <c:pt idx="18">
                  <c:v>0.5</c:v>
                </c:pt>
                <c:pt idx="19">
                  <c:v>0.5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0.58823529411764697</c:v>
                </c:pt>
                <c:pt idx="24">
                  <c:v>0.55882352941176405</c:v>
                </c:pt>
                <c:pt idx="25">
                  <c:v>0.58823529411764697</c:v>
                </c:pt>
                <c:pt idx="26">
                  <c:v>0.5</c:v>
                </c:pt>
                <c:pt idx="27">
                  <c:v>0.58823529411764697</c:v>
                </c:pt>
                <c:pt idx="28">
                  <c:v>0.5</c:v>
                </c:pt>
                <c:pt idx="29">
                  <c:v>0.441176470588235</c:v>
                </c:pt>
                <c:pt idx="30">
                  <c:v>0.5</c:v>
                </c:pt>
                <c:pt idx="31">
                  <c:v>0.47058823529411697</c:v>
                </c:pt>
                <c:pt idx="32">
                  <c:v>0.47058823529411697</c:v>
                </c:pt>
                <c:pt idx="33">
                  <c:v>0.58823529411764697</c:v>
                </c:pt>
                <c:pt idx="34">
                  <c:v>0.55882352941176405</c:v>
                </c:pt>
                <c:pt idx="35">
                  <c:v>0.52941176470588203</c:v>
                </c:pt>
                <c:pt idx="36">
                  <c:v>0.55882352941176405</c:v>
                </c:pt>
                <c:pt idx="37">
                  <c:v>0.55882352941176405</c:v>
                </c:pt>
                <c:pt idx="38">
                  <c:v>0.55882352941176405</c:v>
                </c:pt>
                <c:pt idx="39">
                  <c:v>0.55882352941176405</c:v>
                </c:pt>
                <c:pt idx="40">
                  <c:v>0.52941176470588203</c:v>
                </c:pt>
                <c:pt idx="41">
                  <c:v>0.52941176470588203</c:v>
                </c:pt>
                <c:pt idx="42">
                  <c:v>0.52941176470588203</c:v>
                </c:pt>
                <c:pt idx="43">
                  <c:v>0.52941176470588203</c:v>
                </c:pt>
                <c:pt idx="44">
                  <c:v>0.52941176470588203</c:v>
                </c:pt>
                <c:pt idx="45">
                  <c:v>0.55882352941176405</c:v>
                </c:pt>
                <c:pt idx="46">
                  <c:v>0.55882352941176405</c:v>
                </c:pt>
                <c:pt idx="47">
                  <c:v>0.58823529411764697</c:v>
                </c:pt>
                <c:pt idx="48">
                  <c:v>0.55882352941176405</c:v>
                </c:pt>
                <c:pt idx="49">
                  <c:v>0.52941176470588203</c:v>
                </c:pt>
                <c:pt idx="50">
                  <c:v>0.52941176470588203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CD-4768-9BBD-0DEB8BAD775A}"/>
            </c:ext>
          </c:extLst>
        </c:ser>
        <c:ser>
          <c:idx val="2"/>
          <c:order val="2"/>
          <c:tx>
            <c:strRef>
              <c:f>moleF_self_count50_spearman_cor!$D$1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moleF_self_count50_spearman_cor!$D$2:$D$52</c:f>
              <c:numCache>
                <c:formatCode>General</c:formatCode>
                <c:ptCount val="51"/>
                <c:pt idx="0">
                  <c:v>0.61764705882352899</c:v>
                </c:pt>
                <c:pt idx="1">
                  <c:v>0.5</c:v>
                </c:pt>
                <c:pt idx="2">
                  <c:v>0.52941176470588203</c:v>
                </c:pt>
                <c:pt idx="3">
                  <c:v>0.5</c:v>
                </c:pt>
                <c:pt idx="4">
                  <c:v>0.58823529411764697</c:v>
                </c:pt>
                <c:pt idx="5">
                  <c:v>0.55882352941176405</c:v>
                </c:pt>
                <c:pt idx="6">
                  <c:v>0.58823529411764697</c:v>
                </c:pt>
                <c:pt idx="7">
                  <c:v>0.55882352941176405</c:v>
                </c:pt>
                <c:pt idx="8">
                  <c:v>0.67647058823529405</c:v>
                </c:pt>
                <c:pt idx="9">
                  <c:v>0.64705882352941102</c:v>
                </c:pt>
                <c:pt idx="10">
                  <c:v>0.61764705882352899</c:v>
                </c:pt>
                <c:pt idx="11">
                  <c:v>0.61764705882352899</c:v>
                </c:pt>
                <c:pt idx="12">
                  <c:v>0.61764705882352899</c:v>
                </c:pt>
                <c:pt idx="13">
                  <c:v>0.61764705882352899</c:v>
                </c:pt>
                <c:pt idx="14">
                  <c:v>0.61764705882352899</c:v>
                </c:pt>
                <c:pt idx="15">
                  <c:v>0.55882352941176405</c:v>
                </c:pt>
                <c:pt idx="16">
                  <c:v>0.55882352941176405</c:v>
                </c:pt>
                <c:pt idx="17">
                  <c:v>0.67647058823529405</c:v>
                </c:pt>
                <c:pt idx="18">
                  <c:v>0.64705882352941102</c:v>
                </c:pt>
                <c:pt idx="19">
                  <c:v>0.55882352941176405</c:v>
                </c:pt>
                <c:pt idx="20">
                  <c:v>0.61764705882352899</c:v>
                </c:pt>
                <c:pt idx="21">
                  <c:v>0.64705882352941102</c:v>
                </c:pt>
                <c:pt idx="22">
                  <c:v>0.64705882352941102</c:v>
                </c:pt>
                <c:pt idx="23">
                  <c:v>0.70588235294117596</c:v>
                </c:pt>
                <c:pt idx="24">
                  <c:v>0.67647058823529405</c:v>
                </c:pt>
                <c:pt idx="25">
                  <c:v>0.64705882352941102</c:v>
                </c:pt>
                <c:pt idx="26">
                  <c:v>0.64705882352941102</c:v>
                </c:pt>
                <c:pt idx="27">
                  <c:v>0.64705882352941102</c:v>
                </c:pt>
                <c:pt idx="28">
                  <c:v>0.70588235294117596</c:v>
                </c:pt>
                <c:pt idx="29">
                  <c:v>0.70588235294117596</c:v>
                </c:pt>
                <c:pt idx="30">
                  <c:v>0.67647058823529405</c:v>
                </c:pt>
                <c:pt idx="31">
                  <c:v>0.67647058823529405</c:v>
                </c:pt>
                <c:pt idx="32">
                  <c:v>0.67647058823529405</c:v>
                </c:pt>
                <c:pt idx="33">
                  <c:v>0.67647058823529405</c:v>
                </c:pt>
                <c:pt idx="34">
                  <c:v>0.61764705882352899</c:v>
                </c:pt>
                <c:pt idx="35">
                  <c:v>0.61764705882352899</c:v>
                </c:pt>
                <c:pt idx="36">
                  <c:v>0.64705882352941102</c:v>
                </c:pt>
                <c:pt idx="37">
                  <c:v>0.64705882352941102</c:v>
                </c:pt>
                <c:pt idx="38">
                  <c:v>0.67647058823529405</c:v>
                </c:pt>
                <c:pt idx="39">
                  <c:v>0.67647058823529405</c:v>
                </c:pt>
                <c:pt idx="40">
                  <c:v>0.61764705882352899</c:v>
                </c:pt>
                <c:pt idx="41">
                  <c:v>0.61764705882352899</c:v>
                </c:pt>
                <c:pt idx="42">
                  <c:v>0.58823529411764697</c:v>
                </c:pt>
                <c:pt idx="43">
                  <c:v>0.61764705882352899</c:v>
                </c:pt>
                <c:pt idx="44">
                  <c:v>0.5</c:v>
                </c:pt>
                <c:pt idx="45">
                  <c:v>0.58823529411764697</c:v>
                </c:pt>
                <c:pt idx="46">
                  <c:v>0.61764705882352899</c:v>
                </c:pt>
                <c:pt idx="47">
                  <c:v>0.52941176470588203</c:v>
                </c:pt>
                <c:pt idx="48">
                  <c:v>0.5</c:v>
                </c:pt>
                <c:pt idx="49">
                  <c:v>0.5</c:v>
                </c:pt>
                <c:pt idx="50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CD-4768-9BBD-0DEB8BAD7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3125024"/>
        <c:axId val="1353113376"/>
      </c:lineChart>
      <c:catAx>
        <c:axId val="135312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13376"/>
        <c:crosses val="autoZero"/>
        <c:auto val="1"/>
        <c:lblAlgn val="ctr"/>
        <c:lblOffset val="100"/>
        <c:noMultiLvlLbl val="0"/>
      </c:catAx>
      <c:valAx>
        <c:axId val="135311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2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0" i="0" baseline="0">
                <a:effectLst/>
              </a:rPr>
              <a:t>Accuracy</a:t>
            </a:r>
            <a:endParaRPr lang="zh-CN" altLang="zh-CN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moleF_self_mic_cor_svm2_train_i!$B$1</c:f>
              <c:strCache>
                <c:ptCount val="1"/>
                <c:pt idx="0">
                  <c:v>acc_train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moleF_self_mic_cor_svm2_train_i!$B$2:$B$32</c:f>
              <c:numCache>
                <c:formatCode>General</c:formatCode>
                <c:ptCount val="31"/>
                <c:pt idx="0">
                  <c:v>0.61857142857142799</c:v>
                </c:pt>
                <c:pt idx="1">
                  <c:v>0.68666666666666598</c:v>
                </c:pt>
                <c:pt idx="2">
                  <c:v>0.706666666666666</c:v>
                </c:pt>
                <c:pt idx="3">
                  <c:v>0.71571428571428497</c:v>
                </c:pt>
                <c:pt idx="4">
                  <c:v>0.74476190476190396</c:v>
                </c:pt>
                <c:pt idx="5">
                  <c:v>0.74476190476190396</c:v>
                </c:pt>
                <c:pt idx="6">
                  <c:v>0.74476190476190396</c:v>
                </c:pt>
                <c:pt idx="7">
                  <c:v>0.74476190476190396</c:v>
                </c:pt>
                <c:pt idx="8">
                  <c:v>0.74476190476190396</c:v>
                </c:pt>
                <c:pt idx="9">
                  <c:v>0.74476190476190396</c:v>
                </c:pt>
                <c:pt idx="10">
                  <c:v>0.74476190476190396</c:v>
                </c:pt>
                <c:pt idx="11">
                  <c:v>0.74476190476190396</c:v>
                </c:pt>
                <c:pt idx="12">
                  <c:v>0.74476190476190396</c:v>
                </c:pt>
                <c:pt idx="13">
                  <c:v>0.74476190476190396</c:v>
                </c:pt>
                <c:pt idx="14">
                  <c:v>0.73571428571428499</c:v>
                </c:pt>
                <c:pt idx="15">
                  <c:v>0.72476190476190405</c:v>
                </c:pt>
                <c:pt idx="16">
                  <c:v>0.73523809523809502</c:v>
                </c:pt>
                <c:pt idx="17">
                  <c:v>0.74523809523809503</c:v>
                </c:pt>
                <c:pt idx="18">
                  <c:v>0.74523809523809503</c:v>
                </c:pt>
                <c:pt idx="19">
                  <c:v>0.74523809523809503</c:v>
                </c:pt>
                <c:pt idx="20">
                  <c:v>0.73523809523809502</c:v>
                </c:pt>
                <c:pt idx="21">
                  <c:v>0.74523809523809503</c:v>
                </c:pt>
                <c:pt idx="22">
                  <c:v>0.74380952380952303</c:v>
                </c:pt>
                <c:pt idx="23">
                  <c:v>0.76380952380952305</c:v>
                </c:pt>
                <c:pt idx="24">
                  <c:v>0.76380952380952305</c:v>
                </c:pt>
                <c:pt idx="25">
                  <c:v>0.76380952380952305</c:v>
                </c:pt>
                <c:pt idx="26">
                  <c:v>0.74476190476190396</c:v>
                </c:pt>
                <c:pt idx="27">
                  <c:v>0.754285714285714</c:v>
                </c:pt>
                <c:pt idx="28">
                  <c:v>0.744285714285714</c:v>
                </c:pt>
                <c:pt idx="29">
                  <c:v>0.754285714285714</c:v>
                </c:pt>
                <c:pt idx="30">
                  <c:v>0.754285714285714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9-4F2C-A964-A52CF253ACC9}"/>
            </c:ext>
          </c:extLst>
        </c:ser>
        <c:ser>
          <c:idx val="1"/>
          <c:order val="1"/>
          <c:tx>
            <c:strRef>
              <c:f>moleF_self_mic_cor_svm2_train_i!$C$1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moleF_self_mic_cor_svm2_train_i!$C$2:$C$32</c:f>
              <c:numCache>
                <c:formatCode>General</c:formatCode>
                <c:ptCount val="31"/>
                <c:pt idx="0">
                  <c:v>0.67647058823529405</c:v>
                </c:pt>
                <c:pt idx="1">
                  <c:v>0.58823529411764697</c:v>
                </c:pt>
                <c:pt idx="2">
                  <c:v>0.58823529411764697</c:v>
                </c:pt>
                <c:pt idx="3">
                  <c:v>0.58823529411764697</c:v>
                </c:pt>
                <c:pt idx="4">
                  <c:v>0.61764705882352899</c:v>
                </c:pt>
                <c:pt idx="5">
                  <c:v>0.61764705882352899</c:v>
                </c:pt>
                <c:pt idx="6">
                  <c:v>0.61764705882352899</c:v>
                </c:pt>
                <c:pt idx="7">
                  <c:v>0.61764705882352899</c:v>
                </c:pt>
                <c:pt idx="8">
                  <c:v>0.64705882352941102</c:v>
                </c:pt>
                <c:pt idx="9">
                  <c:v>0.52941176470588203</c:v>
                </c:pt>
                <c:pt idx="10">
                  <c:v>0.52941176470588203</c:v>
                </c:pt>
                <c:pt idx="11">
                  <c:v>0.52941176470588203</c:v>
                </c:pt>
                <c:pt idx="12">
                  <c:v>0.52941176470588203</c:v>
                </c:pt>
                <c:pt idx="13">
                  <c:v>0.52941176470588203</c:v>
                </c:pt>
                <c:pt idx="14">
                  <c:v>0.52941176470588203</c:v>
                </c:pt>
                <c:pt idx="15">
                  <c:v>0.58823529411764697</c:v>
                </c:pt>
                <c:pt idx="16">
                  <c:v>0.55882352941176405</c:v>
                </c:pt>
                <c:pt idx="17">
                  <c:v>0.55882352941176405</c:v>
                </c:pt>
                <c:pt idx="18">
                  <c:v>0.55882352941176405</c:v>
                </c:pt>
                <c:pt idx="19">
                  <c:v>0.61764705882352899</c:v>
                </c:pt>
                <c:pt idx="20">
                  <c:v>0.52941176470588203</c:v>
                </c:pt>
                <c:pt idx="21">
                  <c:v>0.52941176470588203</c:v>
                </c:pt>
                <c:pt idx="22">
                  <c:v>0.52941176470588203</c:v>
                </c:pt>
                <c:pt idx="23">
                  <c:v>0.55882352941176405</c:v>
                </c:pt>
                <c:pt idx="24">
                  <c:v>0.55882352941176405</c:v>
                </c:pt>
                <c:pt idx="25">
                  <c:v>0.55882352941176405</c:v>
                </c:pt>
                <c:pt idx="26">
                  <c:v>0.58823529411764697</c:v>
                </c:pt>
                <c:pt idx="27">
                  <c:v>0.61764705882352899</c:v>
                </c:pt>
                <c:pt idx="28">
                  <c:v>0.61764705882352899</c:v>
                </c:pt>
                <c:pt idx="29">
                  <c:v>0.58823529411764697</c:v>
                </c:pt>
                <c:pt idx="30">
                  <c:v>0.58823529411764697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9-4F2C-A964-A52CF253ACC9}"/>
            </c:ext>
          </c:extLst>
        </c:ser>
        <c:ser>
          <c:idx val="2"/>
          <c:order val="2"/>
          <c:tx>
            <c:strRef>
              <c:f>moleF_self_mic_cor_svm2_train_i!$D$1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moleF_self_mic_cor_svm2_train_i!$D$2:$D$32</c:f>
              <c:numCache>
                <c:formatCode>General</c:formatCode>
                <c:ptCount val="31"/>
                <c:pt idx="0">
                  <c:v>0.41176470588235198</c:v>
                </c:pt>
                <c:pt idx="1">
                  <c:v>0.41176470588235198</c:v>
                </c:pt>
                <c:pt idx="2">
                  <c:v>0.441176470588235</c:v>
                </c:pt>
                <c:pt idx="3">
                  <c:v>0.441176470588235</c:v>
                </c:pt>
                <c:pt idx="4">
                  <c:v>0.441176470588235</c:v>
                </c:pt>
                <c:pt idx="5">
                  <c:v>0.441176470588235</c:v>
                </c:pt>
                <c:pt idx="6">
                  <c:v>0.441176470588235</c:v>
                </c:pt>
                <c:pt idx="7">
                  <c:v>0.441176470588235</c:v>
                </c:pt>
                <c:pt idx="8">
                  <c:v>0.441176470588235</c:v>
                </c:pt>
                <c:pt idx="9">
                  <c:v>0.441176470588235</c:v>
                </c:pt>
                <c:pt idx="10">
                  <c:v>0.441176470588235</c:v>
                </c:pt>
                <c:pt idx="11">
                  <c:v>0.441176470588235</c:v>
                </c:pt>
                <c:pt idx="12">
                  <c:v>0.441176470588235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0.47058823529411697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0.47058823529411697</c:v>
                </c:pt>
                <c:pt idx="21">
                  <c:v>0.441176470588235</c:v>
                </c:pt>
                <c:pt idx="22">
                  <c:v>0.38235294117647001</c:v>
                </c:pt>
                <c:pt idx="23">
                  <c:v>0.41176470588235198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0.41176470588235198</c:v>
                </c:pt>
                <c:pt idx="27">
                  <c:v>0.47058823529411697</c:v>
                </c:pt>
                <c:pt idx="28">
                  <c:v>0.47058823529411697</c:v>
                </c:pt>
                <c:pt idx="29">
                  <c:v>0.47058823529411697</c:v>
                </c:pt>
                <c:pt idx="30">
                  <c:v>0.47058823529411697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9-4F2C-A964-A52CF253A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53126688"/>
        <c:axId val="1353116288"/>
      </c:lineChart>
      <c:catAx>
        <c:axId val="135312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16288"/>
        <c:crosses val="autoZero"/>
        <c:auto val="1"/>
        <c:lblAlgn val="ctr"/>
        <c:lblOffset val="100"/>
        <c:noMultiLvlLbl val="0"/>
      </c:catAx>
      <c:valAx>
        <c:axId val="135311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531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不适用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2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[1,2,3,4,5,6,7,,8,9]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3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55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20230330</a:t>
            </a:r>
            <a:r>
              <a:rPr lang="zh-CN" altLang="en-US" dirty="0"/>
              <a:t>组会报告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分子的处理</a:t>
            </a:r>
            <a:endParaRPr lang="en-US" altLang="zh-CN" dirty="0"/>
          </a:p>
          <a:p>
            <a:r>
              <a:rPr lang="zh-CN" altLang="en-US" dirty="0"/>
              <a:t>划分集合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分子的处理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分子的处理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对原始数据进行多种处理，选择合适的进行下一步处理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直接展开</a:t>
            </a:r>
            <a:endParaRPr kumimoji="1" lang="en-US" altLang="zh-CN" dirty="0"/>
          </a:p>
          <a:p>
            <a:pPr lvl="2"/>
            <a:r>
              <a:rPr lang="en-US" altLang="zh-CN" dirty="0"/>
              <a:t>236*9=2124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分子与分子的相关性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余弦相似度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分子与序列</a:t>
            </a:r>
            <a:r>
              <a:rPr kumimoji="1" lang="en-US" altLang="zh-CN" dirty="0"/>
              <a:t>[1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，</a:t>
            </a:r>
            <a:r>
              <a:rPr kumimoji="1" lang="en-US" altLang="zh-CN" dirty="0"/>
              <a:t>4</a:t>
            </a:r>
            <a:r>
              <a:rPr kumimoji="1" lang="zh-CN" altLang="en-US" dirty="0"/>
              <a:t>，</a:t>
            </a:r>
            <a:r>
              <a:rPr kumimoji="1" lang="en-US" altLang="zh-CN" dirty="0"/>
              <a:t>5</a:t>
            </a:r>
            <a:r>
              <a:rPr kumimoji="1" lang="zh-CN" altLang="en-US" dirty="0"/>
              <a:t>，</a:t>
            </a:r>
            <a:r>
              <a:rPr kumimoji="1" lang="en-US" altLang="zh-CN" dirty="0"/>
              <a:t>6</a:t>
            </a:r>
            <a:r>
              <a:rPr kumimoji="1" lang="zh-CN" altLang="en-US" dirty="0"/>
              <a:t>，</a:t>
            </a:r>
            <a:r>
              <a:rPr kumimoji="1" lang="en-US" altLang="zh-CN" dirty="0"/>
              <a:t>7</a:t>
            </a:r>
            <a:r>
              <a:rPr kumimoji="1" lang="zh-CN" altLang="en-US" dirty="0"/>
              <a:t>，</a:t>
            </a:r>
            <a:r>
              <a:rPr kumimoji="1" lang="en-US" altLang="zh-CN" dirty="0"/>
              <a:t>8</a:t>
            </a:r>
            <a:r>
              <a:rPr kumimoji="1" lang="zh-CN" altLang="en-US" dirty="0"/>
              <a:t>，</a:t>
            </a:r>
            <a:r>
              <a:rPr kumimoji="1" lang="en-US" altLang="zh-CN" dirty="0"/>
              <a:t>9]</a:t>
            </a:r>
            <a:r>
              <a:rPr kumimoji="1" lang="zh-CN" altLang="en-US" dirty="0"/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余弦相似度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55E582-F0D5-4942-9987-45F5D1757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738" y="1186774"/>
            <a:ext cx="6536459" cy="4896107"/>
          </a:xfrm>
          <a:prstGeom prst="rect">
            <a:avLst/>
          </a:prstGeom>
        </p:spPr>
      </p:pic>
      <p:pic>
        <p:nvPicPr>
          <p:cNvPr id="7" name="Picture 2" descr="余弦相似度">
            <a:extLst>
              <a:ext uri="{FF2B5EF4-FFF2-40B4-BE49-F238E27FC236}">
                <a16:creationId xmlns:a16="http://schemas.microsoft.com/office/drawing/2014/main" id="{4319F6E8-F201-404F-B381-5DA8E0A4A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2" t="3481" r="17973" b="1534"/>
          <a:stretch/>
        </p:blipFill>
        <p:spPr bwMode="auto">
          <a:xfrm>
            <a:off x="827175" y="3346315"/>
            <a:ext cx="3228295" cy="273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5D2D29-3815-4619-A9DC-BF0E19D0A590}"/>
                  </a:ext>
                </a:extLst>
              </p:cNvPr>
              <p:cNvSpPr txBox="1"/>
              <p:nvPr/>
            </p:nvSpPr>
            <p:spPr>
              <a:xfrm>
                <a:off x="739303" y="1173803"/>
                <a:ext cx="3028544" cy="701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</m:d>
                          </m:e>
                        </m:d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·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</m:d>
                          </m:e>
                        </m:d>
                      </m:den>
                    </m:f>
                  </m:oMath>
                </a14:m>
                <a:endParaRPr lang="en-US" altLang="zh-CN" sz="2400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25D2D29-3815-4619-A9DC-BF0E19D0A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03" y="1173803"/>
                <a:ext cx="3028544" cy="7012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644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分子与</a:t>
            </a:r>
            <a:r>
              <a:rPr kumimoji="1" lang="zh-CN" altLang="en-US" dirty="0"/>
              <a:t>序列</a:t>
            </a:r>
            <a:r>
              <a:rPr kumimoji="1" lang="en-US" altLang="zh-CN" dirty="0"/>
              <a:t>[1:9]</a:t>
            </a:r>
            <a:r>
              <a:rPr kumimoji="1" lang="zh-CN" altLang="en-US" dirty="0"/>
              <a:t>的相关性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77070A5-C1DA-4D71-9D06-24DAE2F9988C}"/>
              </a:ext>
            </a:extLst>
          </p:cNvPr>
          <p:cNvSpPr txBox="1"/>
          <p:nvPr/>
        </p:nvSpPr>
        <p:spPr>
          <a:xfrm>
            <a:off x="739303" y="1173804"/>
            <a:ext cx="3077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pearson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spearman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mic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16671C4-8C1C-4DA1-BA7A-3E69E9CF8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010" y="949899"/>
            <a:ext cx="5401224" cy="495820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E4C6487-51F7-4477-85C2-5EAE90333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03" y="2948150"/>
            <a:ext cx="4704012" cy="295995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9B071CA-E81F-4A90-BC10-9198DCCF5BF4}"/>
              </a:ext>
            </a:extLst>
          </p:cNvPr>
          <p:cNvSpPr/>
          <p:nvPr/>
        </p:nvSpPr>
        <p:spPr>
          <a:xfrm>
            <a:off x="1439694" y="3054485"/>
            <a:ext cx="4003621" cy="175098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1280CF7-0C9A-41E4-A459-CD243945939A}"/>
              </a:ext>
            </a:extLst>
          </p:cNvPr>
          <p:cNvSpPr/>
          <p:nvPr/>
        </p:nvSpPr>
        <p:spPr>
          <a:xfrm>
            <a:off x="6329465" y="1095984"/>
            <a:ext cx="460442" cy="175097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6D14B1D-99ED-44CE-AF17-BFFDC9C24FDF}"/>
              </a:ext>
            </a:extLst>
          </p:cNvPr>
          <p:cNvCxnSpPr>
            <a:cxnSpLocks/>
          </p:cNvCxnSpPr>
          <p:nvPr/>
        </p:nvCxnSpPr>
        <p:spPr>
          <a:xfrm flipV="1">
            <a:off x="3514299" y="1271081"/>
            <a:ext cx="2743200" cy="1783404"/>
          </a:xfrm>
          <a:prstGeom prst="straightConnector1">
            <a:avLst/>
          </a:prstGeom>
          <a:ln w="127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91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0074E-4A2F-405E-C031-6FAB365F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EF9A4C-09C9-D75B-9531-520128160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分子间的余弦相似度数值过于接近，所以不适用</a:t>
            </a: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r>
              <a:rPr kumimoji="1" lang="zh-CN" altLang="en-US" dirty="0"/>
              <a:t>分子与</a:t>
            </a:r>
            <a:r>
              <a:rPr kumimoji="1" lang="en-US" altLang="zh-CN" dirty="0"/>
              <a:t>[1:9]</a:t>
            </a:r>
            <a:r>
              <a:rPr kumimoji="1" lang="zh-CN" altLang="en-US" dirty="0"/>
              <a:t>的相似性能反映分子含量的变化趋势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05C40-33F5-5FC8-5CC1-FC3AFA1A8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8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划分集合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B81620-A93B-4A67-A2AE-3A04B25C8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找出分类效果好的特征子集</a:t>
            </a:r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划分出验证集和测试集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训练集参与特征选择和训练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特征选择：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根据</a:t>
            </a:r>
            <a:r>
              <a:rPr kumimoji="1" lang="en-US" altLang="zh-CN" dirty="0"/>
              <a:t>CEC</a:t>
            </a:r>
            <a:r>
              <a:rPr kumimoji="1" lang="zh-CN" altLang="en-US" dirty="0"/>
              <a:t>分为</a:t>
            </a:r>
            <a:r>
              <a:rPr kumimoji="1" lang="en-US" altLang="zh-CN" dirty="0"/>
              <a:t>2</a:t>
            </a:r>
            <a:r>
              <a:rPr kumimoji="1" lang="zh-CN" altLang="en-US" dirty="0"/>
              <a:t>组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计算组间</a:t>
            </a:r>
            <a:r>
              <a:rPr kumimoji="1" lang="en-US" altLang="zh-CN" dirty="0"/>
              <a:t>p</a:t>
            </a:r>
            <a:r>
              <a:rPr kumimoji="1" lang="zh-CN" altLang="en-US" dirty="0"/>
              <a:t>值</a:t>
            </a:r>
            <a:r>
              <a:rPr kumimoji="1" lang="en-US" altLang="zh-CN" dirty="0"/>
              <a:t>&lt;0.05</a:t>
            </a:r>
          </a:p>
          <a:p>
            <a:pPr lvl="2"/>
            <a:r>
              <a:rPr kumimoji="1" lang="zh-CN" altLang="en-US" dirty="0"/>
              <a:t>序列前向选择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SVM</a:t>
            </a:r>
            <a:r>
              <a:rPr kumimoji="1" lang="zh-CN" altLang="en-US" dirty="0"/>
              <a:t>分类模型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Pearson</a:t>
            </a:r>
            <a:r>
              <a:rPr kumimoji="1" lang="zh-CN" altLang="en-US" dirty="0"/>
              <a:t>，</a:t>
            </a:r>
            <a:r>
              <a:rPr kumimoji="1" lang="en-US" altLang="zh-CN" dirty="0"/>
              <a:t>MIC</a:t>
            </a:r>
            <a:r>
              <a:rPr kumimoji="1" lang="zh-CN" altLang="en-US" dirty="0"/>
              <a:t>，原始分子定量，分子与序列</a:t>
            </a:r>
            <a:r>
              <a:rPr kumimoji="1" lang="en-US" altLang="zh-CN" dirty="0"/>
              <a:t>[1:9]</a:t>
            </a:r>
            <a:r>
              <a:rPr kumimoji="1" lang="zh-CN" altLang="en-US" dirty="0"/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-MIC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AB71985E-F590-42F1-8243-BE4E976856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078524"/>
              </p:ext>
            </p:extLst>
          </p:nvPr>
        </p:nvGraphicFramePr>
        <p:xfrm>
          <a:off x="4128663" y="1477469"/>
          <a:ext cx="6390180" cy="436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内容占位符 2">
            <a:extLst>
              <a:ext uri="{FF2B5EF4-FFF2-40B4-BE49-F238E27FC236}">
                <a16:creationId xmlns:a16="http://schemas.microsoft.com/office/drawing/2014/main" id="{13E49DF1-F51F-49E0-8CFC-EFB4AFE6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1205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95014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-Pearson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EE5CE54B-C2FB-41F7-9690-405ECF426D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272282"/>
              </p:ext>
            </p:extLst>
          </p:nvPr>
        </p:nvGraphicFramePr>
        <p:xfrm>
          <a:off x="3612204" y="1356359"/>
          <a:ext cx="6335706" cy="414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内容占位符 2">
            <a:extLst>
              <a:ext uri="{FF2B5EF4-FFF2-40B4-BE49-F238E27FC236}">
                <a16:creationId xmlns:a16="http://schemas.microsoft.com/office/drawing/2014/main" id="{3A66BDA4-14E7-4126-848B-BDAD0FA31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1304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241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</a:t>
            </a:r>
            <a:r>
              <a:rPr lang="zh-CN" altLang="en-US" dirty="0"/>
              <a:t>原始分子定量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B3D70478-FA5D-493B-B704-3BBF6821EB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1893962"/>
              </p:ext>
            </p:extLst>
          </p:nvPr>
        </p:nvGraphicFramePr>
        <p:xfrm>
          <a:off x="3800272" y="1344039"/>
          <a:ext cx="6485106" cy="4169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9CBB8D5-CBB5-4B7A-9E59-E01F3F1F0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131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99915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分类效果</a:t>
            </a:r>
            <a:r>
              <a:rPr lang="en-US" altLang="zh-CN" dirty="0"/>
              <a:t>-</a:t>
            </a:r>
            <a:r>
              <a:rPr lang="zh-CN" altLang="en-US" dirty="0"/>
              <a:t>原始分子定量</a:t>
            </a:r>
            <a:r>
              <a:rPr lang="en-US" altLang="zh-CN" dirty="0"/>
              <a:t>-</a:t>
            </a:r>
            <a:r>
              <a:rPr lang="zh-CN" altLang="en-US" dirty="0"/>
              <a:t>全部分子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29833399-2411-4F32-A672-3616B59677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5968656"/>
              </p:ext>
            </p:extLst>
          </p:nvPr>
        </p:nvGraphicFramePr>
        <p:xfrm>
          <a:off x="4137498" y="1233791"/>
          <a:ext cx="6063574" cy="4390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内容占位符 2">
            <a:extLst>
              <a:ext uri="{FF2B5EF4-FFF2-40B4-BE49-F238E27FC236}">
                <a16:creationId xmlns:a16="http://schemas.microsoft.com/office/drawing/2014/main" id="{21290570-2A05-44F2-AC0B-8570D7531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6" y="1921574"/>
            <a:ext cx="3398196" cy="769745"/>
          </a:xfrm>
        </p:spPr>
        <p:txBody>
          <a:bodyPr/>
          <a:lstStyle/>
          <a:p>
            <a:r>
              <a:rPr lang="en-US" altLang="zh-CN" dirty="0"/>
              <a:t>2124</a:t>
            </a:r>
            <a:r>
              <a:rPr lang="zh-CN" altLang="en-US" dirty="0"/>
              <a:t>个特征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62930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Pearson-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75D3F24E-4295-431B-8163-3F9E8A3E4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7847382"/>
              </p:ext>
            </p:extLst>
          </p:nvPr>
        </p:nvGraphicFramePr>
        <p:xfrm>
          <a:off x="2815589" y="1297021"/>
          <a:ext cx="6685091" cy="385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6486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Pearson-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F6FAA0B3-4F10-44F0-B365-74324F22EF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469096"/>
              </p:ext>
            </p:extLst>
          </p:nvPr>
        </p:nvGraphicFramePr>
        <p:xfrm>
          <a:off x="1569071" y="1532836"/>
          <a:ext cx="8625840" cy="3909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D03B8676-A99A-44A0-AED2-255AA1E3C43A}"/>
              </a:ext>
            </a:extLst>
          </p:cNvPr>
          <p:cNvSpPr/>
          <p:nvPr/>
        </p:nvSpPr>
        <p:spPr>
          <a:xfrm>
            <a:off x="5551253" y="2127115"/>
            <a:ext cx="1517513" cy="124514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027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Spearman-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BBE0B3FA-DBE2-438D-8292-E22DA9CEB6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644010"/>
              </p:ext>
            </p:extLst>
          </p:nvPr>
        </p:nvGraphicFramePr>
        <p:xfrm>
          <a:off x="2320290" y="1600200"/>
          <a:ext cx="755142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1376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Spearman-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7D984AA5-53D8-4C5B-B4B3-0F2AD55EDB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943856"/>
              </p:ext>
            </p:extLst>
          </p:nvPr>
        </p:nvGraphicFramePr>
        <p:xfrm>
          <a:off x="2064857" y="1657484"/>
          <a:ext cx="841248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E9346743-CB4D-4BAE-B542-41FC18DAEC4A}"/>
              </a:ext>
            </a:extLst>
          </p:cNvPr>
          <p:cNvSpPr/>
          <p:nvPr/>
        </p:nvSpPr>
        <p:spPr>
          <a:xfrm>
            <a:off x="5830112" y="2315183"/>
            <a:ext cx="953309" cy="124514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2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MIC-</a:t>
            </a:r>
            <a:r>
              <a:rPr lang="zh-CN" altLang="en-US" dirty="0"/>
              <a:t>分子与序列</a:t>
            </a:r>
            <a:r>
              <a:rPr lang="en-US" altLang="zh-CN" dirty="0"/>
              <a:t>[1:9]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27EB1291-B1BC-44C0-88AF-6CB23D28B5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847551"/>
              </p:ext>
            </p:extLst>
          </p:nvPr>
        </p:nvGraphicFramePr>
        <p:xfrm>
          <a:off x="2561617" y="1459149"/>
          <a:ext cx="7068765" cy="3839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149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B1FFB-D8FE-4CC3-BCA2-CB05E8E9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A17620-5341-46B8-9EB1-9CB6F0DB2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分子</a:t>
            </a:r>
            <a:r>
              <a:rPr lang="en-US" altLang="zh-CN" dirty="0"/>
              <a:t>-</a:t>
            </a:r>
            <a:r>
              <a:rPr lang="zh-CN" altLang="en-US" dirty="0"/>
              <a:t>分子相关性、分子定量</a:t>
            </a:r>
            <a:endParaRPr lang="en-US" altLang="zh-CN" dirty="0"/>
          </a:p>
          <a:p>
            <a:pPr lvl="1"/>
            <a:r>
              <a:rPr lang="zh-CN" altLang="en-US" dirty="0"/>
              <a:t>训练集性能好，但与测试集差异很大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  <a:endParaRPr lang="en-US" altLang="zh-CN" dirty="0"/>
          </a:p>
          <a:p>
            <a:pPr lvl="1"/>
            <a:r>
              <a:rPr lang="zh-CN" altLang="en-US" dirty="0"/>
              <a:t>训练集与测试集差异较小</a:t>
            </a:r>
            <a:endParaRPr lang="en-US" altLang="zh-CN" dirty="0"/>
          </a:p>
          <a:p>
            <a:pPr lvl="1"/>
            <a:r>
              <a:rPr lang="zh-CN" altLang="en-US" dirty="0"/>
              <a:t>训练集表现不佳</a:t>
            </a:r>
            <a:endParaRPr lang="en-US" altLang="zh-CN" dirty="0"/>
          </a:p>
          <a:p>
            <a:pPr lvl="1"/>
            <a:r>
              <a:rPr lang="zh-CN" altLang="en-US" dirty="0"/>
              <a:t>测试集整体稍好一点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在测试集上效果最好的是分子与</a:t>
            </a:r>
            <a:r>
              <a:rPr lang="en-US" altLang="zh-CN" dirty="0"/>
              <a:t>[1:9]</a:t>
            </a:r>
            <a:r>
              <a:rPr lang="zh-CN" altLang="en-US" dirty="0"/>
              <a:t>的</a:t>
            </a:r>
            <a:r>
              <a:rPr lang="en-US" altLang="zh-CN" dirty="0"/>
              <a:t>spearman</a:t>
            </a:r>
            <a:r>
              <a:rPr lang="zh-CN" altLang="en-US" dirty="0"/>
              <a:t>系数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C92885-BE51-49A1-B3B9-5FFDA848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1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将所有特征一起选择</a:t>
            </a:r>
            <a:endParaRPr lang="en-US" altLang="zh-CN" dirty="0"/>
          </a:p>
          <a:p>
            <a:pPr lvl="1"/>
            <a:r>
              <a:rPr lang="zh-CN" altLang="en-US" dirty="0"/>
              <a:t>分子相关性</a:t>
            </a:r>
            <a:r>
              <a:rPr lang="en-US" altLang="zh-CN" dirty="0"/>
              <a:t>+</a:t>
            </a:r>
            <a:r>
              <a:rPr lang="zh-CN" altLang="en-US" dirty="0"/>
              <a:t>定量</a:t>
            </a:r>
            <a:r>
              <a:rPr lang="en-US" altLang="zh-CN" dirty="0"/>
              <a:t>+</a:t>
            </a:r>
            <a:r>
              <a:rPr lang="zh-CN" altLang="en-US" dirty="0"/>
              <a:t>分子与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采用随机算法，跳出局部最优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29697</TotalTime>
  <Words>369</Words>
  <Application>Microsoft Office PowerPoint</Application>
  <PresentationFormat>宽屏</PresentationFormat>
  <Paragraphs>109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等线</vt:lpstr>
      <vt:lpstr>Arial</vt:lpstr>
      <vt:lpstr>Cambria Math</vt:lpstr>
      <vt:lpstr>Candara</vt:lpstr>
      <vt:lpstr>Wingdings</vt:lpstr>
      <vt:lpstr>Office 主题​​</vt:lpstr>
      <vt:lpstr>20230330组会报告</vt:lpstr>
      <vt:lpstr>主要议程</vt:lpstr>
      <vt:lpstr>分子的处理</vt:lpstr>
      <vt:lpstr>分子的处理</vt:lpstr>
      <vt:lpstr>余弦相似度</vt:lpstr>
      <vt:lpstr>分子与序列[1:9]的相关性</vt:lpstr>
      <vt:lpstr>结果</vt:lpstr>
      <vt:lpstr>划分集合</vt:lpstr>
      <vt:lpstr>划分验证集测试集进行评估</vt:lpstr>
      <vt:lpstr>分类效果-MIC</vt:lpstr>
      <vt:lpstr>分类效果-Pearson</vt:lpstr>
      <vt:lpstr>分类效果-原始分子定量</vt:lpstr>
      <vt:lpstr>分类效果-原始分子定量-全部分子</vt:lpstr>
      <vt:lpstr>Pearson-分子与序列[1:9]</vt:lpstr>
      <vt:lpstr>Pearson-分子与序列[1:9]</vt:lpstr>
      <vt:lpstr>Spearman-分子与序列[1:9]</vt:lpstr>
      <vt:lpstr>Spearman-分子与序列[1:9]</vt:lpstr>
      <vt:lpstr>MIC-分子与序列[1:9]</vt:lpstr>
      <vt:lpstr>结果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9</cp:revision>
  <dcterms:created xsi:type="dcterms:W3CDTF">2019-08-12T09:30:56Z</dcterms:created>
  <dcterms:modified xsi:type="dcterms:W3CDTF">2023-03-30T07:52:59Z</dcterms:modified>
</cp:coreProperties>
</file>