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3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84" r:id="rId3"/>
    <p:sldId id="299" r:id="rId4"/>
    <p:sldId id="435" r:id="rId5"/>
    <p:sldId id="452" r:id="rId6"/>
    <p:sldId id="453" r:id="rId7"/>
    <p:sldId id="437" r:id="rId8"/>
    <p:sldId id="386" r:id="rId9"/>
    <p:sldId id="436" r:id="rId10"/>
    <p:sldId id="440" r:id="rId11"/>
    <p:sldId id="442" r:id="rId12"/>
    <p:sldId id="448" r:id="rId13"/>
    <p:sldId id="454" r:id="rId14"/>
    <p:sldId id="449" r:id="rId15"/>
    <p:sldId id="457" r:id="rId16"/>
    <p:sldId id="455" r:id="rId17"/>
    <p:sldId id="458" r:id="rId18"/>
    <p:sldId id="456" r:id="rId19"/>
    <p:sldId id="443" r:id="rId20"/>
    <p:sldId id="461" r:id="rId21"/>
    <p:sldId id="463" r:id="rId22"/>
    <p:sldId id="462" r:id="rId23"/>
    <p:sldId id="464" r:id="rId24"/>
    <p:sldId id="465" r:id="rId25"/>
    <p:sldId id="459" r:id="rId26"/>
    <p:sldId id="289" r:id="rId27"/>
    <p:sldId id="291" r:id="rId28"/>
    <p:sldId id="280" r:id="rId2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7563"/>
    <a:srgbClr val="FFFFFF"/>
    <a:srgbClr val="985402"/>
    <a:srgbClr val="CA6F02"/>
    <a:srgbClr val="D184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C714E8-4305-4E52-932C-CBB1066AAB92}" v="21" dt="2023-04-04T08:28:17.3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深色样式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中度样式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0"/>
  </p:normalViewPr>
  <p:slideViewPr>
    <p:cSldViewPr snapToGrid="0">
      <p:cViewPr varScale="1">
        <p:scale>
          <a:sx n="118" d="100"/>
          <a:sy n="118" d="100"/>
        </p:scale>
        <p:origin x="61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许 荣仁" userId="a51c77e00fced653" providerId="LiveId" clId="{23C714E8-4305-4E52-932C-CBB1066AAB92}"/>
    <pc:docChg chg="undo custSel addSld delSld modSld sldOrd">
      <pc:chgData name="许 荣仁" userId="a51c77e00fced653" providerId="LiveId" clId="{23C714E8-4305-4E52-932C-CBB1066AAB92}" dt="2023-04-04T08:28:23.223" v="557" actId="1076"/>
      <pc:docMkLst>
        <pc:docMk/>
      </pc:docMkLst>
      <pc:sldChg chg="modSp mod">
        <pc:chgData name="许 荣仁" userId="a51c77e00fced653" providerId="LiveId" clId="{23C714E8-4305-4E52-932C-CBB1066AAB92}" dt="2023-04-03T15:25:24.032" v="20" actId="20577"/>
        <pc:sldMkLst>
          <pc:docMk/>
          <pc:sldMk cId="1946406922" sldId="256"/>
        </pc:sldMkLst>
        <pc:spChg chg="mod">
          <ac:chgData name="许 荣仁" userId="a51c77e00fced653" providerId="LiveId" clId="{23C714E8-4305-4E52-932C-CBB1066AAB92}" dt="2023-04-03T15:25:24.032" v="20" actId="20577"/>
          <ac:spMkLst>
            <pc:docMk/>
            <pc:sldMk cId="1946406922" sldId="256"/>
            <ac:spMk id="4" creationId="{00000000-0000-0000-0000-000000000000}"/>
          </ac:spMkLst>
        </pc:spChg>
      </pc:sldChg>
      <pc:sldChg chg="modSp mod">
        <pc:chgData name="许 荣仁" userId="a51c77e00fced653" providerId="LiveId" clId="{23C714E8-4305-4E52-932C-CBB1066AAB92}" dt="2023-04-04T08:22:59.910" v="551" actId="20577"/>
        <pc:sldMkLst>
          <pc:docMk/>
          <pc:sldMk cId="2824011865" sldId="291"/>
        </pc:sldMkLst>
        <pc:spChg chg="mod">
          <ac:chgData name="许 荣仁" userId="a51c77e00fced653" providerId="LiveId" clId="{23C714E8-4305-4E52-932C-CBB1066AAB92}" dt="2023-04-04T08:22:59.910" v="551" actId="20577"/>
          <ac:spMkLst>
            <pc:docMk/>
            <pc:sldMk cId="2824011865" sldId="291"/>
            <ac:spMk id="3" creationId="{00000000-0000-0000-0000-000000000000}"/>
          </ac:spMkLst>
        </pc:spChg>
      </pc:sldChg>
      <pc:sldChg chg="modSp mod">
        <pc:chgData name="许 荣仁" userId="a51c77e00fced653" providerId="LiveId" clId="{23C714E8-4305-4E52-932C-CBB1066AAB92}" dt="2023-04-04T05:57:51.180" v="30" actId="20577"/>
        <pc:sldMkLst>
          <pc:docMk/>
          <pc:sldMk cId="2119186293" sldId="436"/>
        </pc:sldMkLst>
        <pc:spChg chg="mod">
          <ac:chgData name="许 荣仁" userId="a51c77e00fced653" providerId="LiveId" clId="{23C714E8-4305-4E52-932C-CBB1066AAB92}" dt="2023-04-04T05:57:51.180" v="30" actId="20577"/>
          <ac:spMkLst>
            <pc:docMk/>
            <pc:sldMk cId="2119186293" sldId="436"/>
            <ac:spMk id="3" creationId="{6FEBDA8B-C927-664E-962A-B82E9254C136}"/>
          </ac:spMkLst>
        </pc:spChg>
      </pc:sldChg>
      <pc:sldChg chg="modSp mod ord">
        <pc:chgData name="许 荣仁" userId="a51c77e00fced653" providerId="LiveId" clId="{23C714E8-4305-4E52-932C-CBB1066AAB92}" dt="2023-04-04T08:03:30.061" v="305" actId="20577"/>
        <pc:sldMkLst>
          <pc:docMk/>
          <pc:sldMk cId="227791727" sldId="443"/>
        </pc:sldMkLst>
        <pc:spChg chg="mod">
          <ac:chgData name="许 荣仁" userId="a51c77e00fced653" providerId="LiveId" clId="{23C714E8-4305-4E52-932C-CBB1066AAB92}" dt="2023-04-04T08:03:30.061" v="305" actId="20577"/>
          <ac:spMkLst>
            <pc:docMk/>
            <pc:sldMk cId="227791727" sldId="443"/>
            <ac:spMk id="2" creationId="{911B1FFB-D8FE-4CC3-BCA2-CB05E8E9B957}"/>
          </ac:spMkLst>
        </pc:spChg>
        <pc:spChg chg="mod">
          <ac:chgData name="许 荣仁" userId="a51c77e00fced653" providerId="LiveId" clId="{23C714E8-4305-4E52-932C-CBB1066AAB92}" dt="2023-04-04T07:59:00.579" v="289" actId="20577"/>
          <ac:spMkLst>
            <pc:docMk/>
            <pc:sldMk cId="227791727" sldId="443"/>
            <ac:spMk id="3" creationId="{2AA17620-5341-46B8-9EB1-9CB6F0DB25BB}"/>
          </ac:spMkLst>
        </pc:spChg>
      </pc:sldChg>
      <pc:sldChg chg="addSp delSp modSp mod modNotesTx">
        <pc:chgData name="许 荣仁" userId="a51c77e00fced653" providerId="LiveId" clId="{23C714E8-4305-4E52-932C-CBB1066AAB92}" dt="2023-04-04T06:49:57.518" v="64" actId="20577"/>
        <pc:sldMkLst>
          <pc:docMk/>
          <pc:sldMk cId="178791098" sldId="453"/>
        </pc:sldMkLst>
        <pc:spChg chg="mod">
          <ac:chgData name="许 荣仁" userId="a51c77e00fced653" providerId="LiveId" clId="{23C714E8-4305-4E52-932C-CBB1066AAB92}" dt="2023-04-04T06:28:01.193" v="31" actId="1076"/>
          <ac:spMkLst>
            <pc:docMk/>
            <pc:sldMk cId="178791098" sldId="453"/>
            <ac:spMk id="9" creationId="{89B071CA-E81F-4A90-BC10-9198DCCF5BF4}"/>
          </ac:spMkLst>
        </pc:spChg>
        <pc:spChg chg="mod">
          <ac:chgData name="许 荣仁" userId="a51c77e00fced653" providerId="LiveId" clId="{23C714E8-4305-4E52-932C-CBB1066AAB92}" dt="2023-04-04T06:46:58.380" v="61" actId="1076"/>
          <ac:spMkLst>
            <pc:docMk/>
            <pc:sldMk cId="178791098" sldId="453"/>
            <ac:spMk id="10" creationId="{41280CF7-0C9A-41E4-A459-CD243945939A}"/>
          </ac:spMkLst>
        </pc:spChg>
        <pc:graphicFrameChg chg="add mod">
          <ac:chgData name="许 荣仁" userId="a51c77e00fced653" providerId="LiveId" clId="{23C714E8-4305-4E52-932C-CBB1066AAB92}" dt="2023-04-04T06:30:18.964" v="36"/>
          <ac:graphicFrameMkLst>
            <pc:docMk/>
            <pc:sldMk cId="178791098" sldId="453"/>
            <ac:graphicFrameMk id="11" creationId="{0DE115B2-5BA4-454A-B00D-B8B93A6AB5AF}"/>
          </ac:graphicFrameMkLst>
        </pc:graphicFrameChg>
        <pc:graphicFrameChg chg="add mod">
          <ac:chgData name="许 荣仁" userId="a51c77e00fced653" providerId="LiveId" clId="{23C714E8-4305-4E52-932C-CBB1066AAB92}" dt="2023-04-04T06:31:10.930" v="48"/>
          <ac:graphicFrameMkLst>
            <pc:docMk/>
            <pc:sldMk cId="178791098" sldId="453"/>
            <ac:graphicFrameMk id="13" creationId="{0DE115B2-5BA4-454A-B00D-B8B93A6AB5AF}"/>
          </ac:graphicFrameMkLst>
        </pc:graphicFrameChg>
        <pc:picChg chg="add del mod">
          <ac:chgData name="许 荣仁" userId="a51c77e00fced653" providerId="LiveId" clId="{23C714E8-4305-4E52-932C-CBB1066AAB92}" dt="2023-04-04T06:30:54.613" v="43" actId="478"/>
          <ac:picMkLst>
            <pc:docMk/>
            <pc:sldMk cId="178791098" sldId="453"/>
            <ac:picMk id="3" creationId="{FFD11B24-E6F7-479C-AA02-E31F941B097C}"/>
          </ac:picMkLst>
        </pc:picChg>
        <pc:picChg chg="add mod ord">
          <ac:chgData name="许 荣仁" userId="a51c77e00fced653" providerId="LiveId" clId="{23C714E8-4305-4E52-932C-CBB1066AAB92}" dt="2023-04-04T06:49:37.322" v="63" actId="14100"/>
          <ac:picMkLst>
            <pc:docMk/>
            <pc:sldMk cId="178791098" sldId="453"/>
            <ac:picMk id="5" creationId="{E7B477AF-EE2D-4EAD-889A-36FF47280879}"/>
          </ac:picMkLst>
        </pc:picChg>
        <pc:cxnChg chg="mod">
          <ac:chgData name="许 荣仁" userId="a51c77e00fced653" providerId="LiveId" clId="{23C714E8-4305-4E52-932C-CBB1066AAB92}" dt="2023-04-04T06:47:01.203" v="62" actId="14100"/>
          <ac:cxnSpMkLst>
            <pc:docMk/>
            <pc:sldMk cId="178791098" sldId="453"/>
            <ac:cxnSpMk id="12" creationId="{46D14B1D-99ED-44CE-AF17-BFFDC9C24FDF}"/>
          </ac:cxnSpMkLst>
        </pc:cxnChg>
      </pc:sldChg>
      <pc:sldChg chg="modSp new mod ord">
        <pc:chgData name="许 荣仁" userId="a51c77e00fced653" providerId="LiveId" clId="{23C714E8-4305-4E52-932C-CBB1066AAB92}" dt="2023-04-04T08:07:27.789" v="436" actId="20577"/>
        <pc:sldMkLst>
          <pc:docMk/>
          <pc:sldMk cId="1668744185" sldId="459"/>
        </pc:sldMkLst>
        <pc:spChg chg="mod">
          <ac:chgData name="许 荣仁" userId="a51c77e00fced653" providerId="LiveId" clId="{23C714E8-4305-4E52-932C-CBB1066AAB92}" dt="2023-04-04T08:03:39.278" v="312" actId="20577"/>
          <ac:spMkLst>
            <pc:docMk/>
            <pc:sldMk cId="1668744185" sldId="459"/>
            <ac:spMk id="2" creationId="{6DBA7A3C-79E7-4A9A-B608-22FADAA2AB3A}"/>
          </ac:spMkLst>
        </pc:spChg>
        <pc:spChg chg="mod">
          <ac:chgData name="许 荣仁" userId="a51c77e00fced653" providerId="LiveId" clId="{23C714E8-4305-4E52-932C-CBB1066AAB92}" dt="2023-04-04T08:07:27.789" v="436" actId="20577"/>
          <ac:spMkLst>
            <pc:docMk/>
            <pc:sldMk cId="1668744185" sldId="459"/>
            <ac:spMk id="3" creationId="{8573C450-0839-42A2-A74E-B17B0D038091}"/>
          </ac:spMkLst>
        </pc:spChg>
      </pc:sldChg>
      <pc:sldChg chg="modSp new del mod">
        <pc:chgData name="许 荣仁" userId="a51c77e00fced653" providerId="LiveId" clId="{23C714E8-4305-4E52-932C-CBB1066AAB92}" dt="2023-04-04T08:03:13.597" v="290" actId="47"/>
        <pc:sldMkLst>
          <pc:docMk/>
          <pc:sldMk cId="197244065" sldId="460"/>
        </pc:sldMkLst>
        <pc:spChg chg="mod">
          <ac:chgData name="许 荣仁" userId="a51c77e00fced653" providerId="LiveId" clId="{23C714E8-4305-4E52-932C-CBB1066AAB92}" dt="2023-04-04T06:50:48.135" v="89" actId="20577"/>
          <ac:spMkLst>
            <pc:docMk/>
            <pc:sldMk cId="197244065" sldId="460"/>
            <ac:spMk id="2" creationId="{0AB41474-FA7E-4C98-9DD6-D771F23A1564}"/>
          </ac:spMkLst>
        </pc:spChg>
      </pc:sldChg>
      <pc:sldChg chg="addSp delSp modSp new mod">
        <pc:chgData name="许 荣仁" userId="a51c77e00fced653" providerId="LiveId" clId="{23C714E8-4305-4E52-932C-CBB1066AAB92}" dt="2023-04-04T07:46:00.267" v="169" actId="20577"/>
        <pc:sldMkLst>
          <pc:docMk/>
          <pc:sldMk cId="1972586343" sldId="461"/>
        </pc:sldMkLst>
        <pc:spChg chg="mod">
          <ac:chgData name="许 荣仁" userId="a51c77e00fced653" providerId="LiveId" clId="{23C714E8-4305-4E52-932C-CBB1066AAB92}" dt="2023-04-04T07:46:00.267" v="169" actId="20577"/>
          <ac:spMkLst>
            <pc:docMk/>
            <pc:sldMk cId="1972586343" sldId="461"/>
            <ac:spMk id="2" creationId="{B0884591-126F-4E65-AF3D-E94F8DF41D5D}"/>
          </ac:spMkLst>
        </pc:spChg>
        <pc:spChg chg="del mod">
          <ac:chgData name="许 荣仁" userId="a51c77e00fced653" providerId="LiveId" clId="{23C714E8-4305-4E52-932C-CBB1066AAB92}" dt="2023-04-04T07:42:29.571" v="95" actId="478"/>
          <ac:spMkLst>
            <pc:docMk/>
            <pc:sldMk cId="1972586343" sldId="461"/>
            <ac:spMk id="3" creationId="{980DDC22-C73E-4E96-BFF8-EE642C837B20}"/>
          </ac:spMkLst>
        </pc:spChg>
        <pc:spChg chg="add mod">
          <ac:chgData name="许 荣仁" userId="a51c77e00fced653" providerId="LiveId" clId="{23C714E8-4305-4E52-932C-CBB1066AAB92}" dt="2023-04-04T07:43:13.074" v="116" actId="20577"/>
          <ac:spMkLst>
            <pc:docMk/>
            <pc:sldMk cId="1972586343" sldId="461"/>
            <ac:spMk id="7" creationId="{C26F2055-7CB3-43AC-A451-C592608115B9}"/>
          </ac:spMkLst>
        </pc:spChg>
        <pc:spChg chg="add mod">
          <ac:chgData name="许 荣仁" userId="a51c77e00fced653" providerId="LiveId" clId="{23C714E8-4305-4E52-932C-CBB1066AAB92}" dt="2023-04-04T07:44:44.739" v="136" actId="20577"/>
          <ac:spMkLst>
            <pc:docMk/>
            <pc:sldMk cId="1972586343" sldId="461"/>
            <ac:spMk id="12" creationId="{B911FC99-E8D3-4D7B-B475-A1688ABA4C7F}"/>
          </ac:spMkLst>
        </pc:spChg>
        <pc:picChg chg="add del mod">
          <ac:chgData name="许 荣仁" userId="a51c77e00fced653" providerId="LiveId" clId="{23C714E8-4305-4E52-932C-CBB1066AAB92}" dt="2023-04-04T07:43:57.081" v="121" actId="478"/>
          <ac:picMkLst>
            <pc:docMk/>
            <pc:sldMk cId="1972586343" sldId="461"/>
            <ac:picMk id="6" creationId="{EABD59F3-4A24-43F6-BB38-95F88460A75F}"/>
          </ac:picMkLst>
        </pc:picChg>
        <pc:picChg chg="add mod ord">
          <ac:chgData name="许 荣仁" userId="a51c77e00fced653" providerId="LiveId" clId="{23C714E8-4305-4E52-932C-CBB1066AAB92}" dt="2023-04-04T07:43:55.757" v="120" actId="167"/>
          <ac:picMkLst>
            <pc:docMk/>
            <pc:sldMk cId="1972586343" sldId="461"/>
            <ac:picMk id="9" creationId="{4C598301-3DD6-4181-BC29-9DA5E6FF3504}"/>
          </ac:picMkLst>
        </pc:picChg>
        <pc:picChg chg="add mod">
          <ac:chgData name="许 荣仁" userId="a51c77e00fced653" providerId="LiveId" clId="{23C714E8-4305-4E52-932C-CBB1066AAB92}" dt="2023-04-04T07:44:30.444" v="126" actId="1076"/>
          <ac:picMkLst>
            <pc:docMk/>
            <pc:sldMk cId="1972586343" sldId="461"/>
            <ac:picMk id="11" creationId="{0508DE35-8FD5-4120-BB92-A3F4FCF5EB90}"/>
          </ac:picMkLst>
        </pc:picChg>
      </pc:sldChg>
      <pc:sldChg chg="addSp modSp add mod">
        <pc:chgData name="许 荣仁" userId="a51c77e00fced653" providerId="LiveId" clId="{23C714E8-4305-4E52-932C-CBB1066AAB92}" dt="2023-04-04T07:57:28.852" v="282" actId="14734"/>
        <pc:sldMkLst>
          <pc:docMk/>
          <pc:sldMk cId="2876819100" sldId="462"/>
        </pc:sldMkLst>
        <pc:spChg chg="mod">
          <ac:chgData name="许 荣仁" userId="a51c77e00fced653" providerId="LiveId" clId="{23C714E8-4305-4E52-932C-CBB1066AAB92}" dt="2023-04-04T07:48:11.435" v="237" actId="20577"/>
          <ac:spMkLst>
            <pc:docMk/>
            <pc:sldMk cId="2876819100" sldId="462"/>
            <ac:spMk id="2" creationId="{B0884591-126F-4E65-AF3D-E94F8DF41D5D}"/>
          </ac:spMkLst>
        </pc:spChg>
        <pc:graphicFrameChg chg="add mod modGraphic">
          <ac:chgData name="许 荣仁" userId="a51c77e00fced653" providerId="LiveId" clId="{23C714E8-4305-4E52-932C-CBB1066AAB92}" dt="2023-04-04T07:57:28.852" v="282" actId="14734"/>
          <ac:graphicFrameMkLst>
            <pc:docMk/>
            <pc:sldMk cId="2876819100" sldId="462"/>
            <ac:graphicFrameMk id="3" creationId="{CAA582CE-9676-4279-96D7-3907EE8B7255}"/>
          </ac:graphicFrameMkLst>
        </pc:graphicFrameChg>
      </pc:sldChg>
      <pc:sldChg chg="addSp delSp modSp add mod">
        <pc:chgData name="许 荣仁" userId="a51c77e00fced653" providerId="LiveId" clId="{23C714E8-4305-4E52-932C-CBB1066AAB92}" dt="2023-04-04T07:52:27.655" v="262" actId="1076"/>
        <pc:sldMkLst>
          <pc:docMk/>
          <pc:sldMk cId="3158432437" sldId="463"/>
        </pc:sldMkLst>
        <pc:spChg chg="mod">
          <ac:chgData name="许 荣仁" userId="a51c77e00fced653" providerId="LiveId" clId="{23C714E8-4305-4E52-932C-CBB1066AAB92}" dt="2023-04-04T07:48:39.267" v="251" actId="20577"/>
          <ac:spMkLst>
            <pc:docMk/>
            <pc:sldMk cId="3158432437" sldId="463"/>
            <ac:spMk id="2" creationId="{B0884591-126F-4E65-AF3D-E94F8DF41D5D}"/>
          </ac:spMkLst>
        </pc:spChg>
        <pc:spChg chg="mod">
          <ac:chgData name="许 荣仁" userId="a51c77e00fced653" providerId="LiveId" clId="{23C714E8-4305-4E52-932C-CBB1066AAB92}" dt="2023-04-04T07:45:25.986" v="152" actId="20577"/>
          <ac:spMkLst>
            <pc:docMk/>
            <pc:sldMk cId="3158432437" sldId="463"/>
            <ac:spMk id="7" creationId="{C26F2055-7CB3-43AC-A451-C592608115B9}"/>
          </ac:spMkLst>
        </pc:spChg>
        <pc:spChg chg="del">
          <ac:chgData name="许 荣仁" userId="a51c77e00fced653" providerId="LiveId" clId="{23C714E8-4305-4E52-932C-CBB1066AAB92}" dt="2023-04-04T07:45:43.153" v="154" actId="478"/>
          <ac:spMkLst>
            <pc:docMk/>
            <pc:sldMk cId="3158432437" sldId="463"/>
            <ac:spMk id="12" creationId="{B911FC99-E8D3-4D7B-B475-A1688ABA4C7F}"/>
          </ac:spMkLst>
        </pc:spChg>
        <pc:graphicFrameChg chg="add mod modGraphic">
          <ac:chgData name="许 荣仁" userId="a51c77e00fced653" providerId="LiveId" clId="{23C714E8-4305-4E52-932C-CBB1066AAB92}" dt="2023-04-04T07:52:27.655" v="262" actId="1076"/>
          <ac:graphicFrameMkLst>
            <pc:docMk/>
            <pc:sldMk cId="3158432437" sldId="463"/>
            <ac:graphicFrameMk id="6" creationId="{AD4F3C5D-68DE-4E02-AABB-5C3866B7F5C4}"/>
          </ac:graphicFrameMkLst>
        </pc:graphicFrameChg>
        <pc:picChg chg="add mod">
          <ac:chgData name="许 荣仁" userId="a51c77e00fced653" providerId="LiveId" clId="{23C714E8-4305-4E52-932C-CBB1066AAB92}" dt="2023-04-04T07:45:20.540" v="144" actId="1076"/>
          <ac:picMkLst>
            <pc:docMk/>
            <pc:sldMk cId="3158432437" sldId="463"/>
            <ac:picMk id="5" creationId="{3773BB48-F2F3-4C18-BFF1-645A7F9106BD}"/>
          </ac:picMkLst>
        </pc:picChg>
        <pc:picChg chg="del">
          <ac:chgData name="许 荣仁" userId="a51c77e00fced653" providerId="LiveId" clId="{23C714E8-4305-4E52-932C-CBB1066AAB92}" dt="2023-04-04T07:44:56.946" v="140" actId="478"/>
          <ac:picMkLst>
            <pc:docMk/>
            <pc:sldMk cId="3158432437" sldId="463"/>
            <ac:picMk id="9" creationId="{4C598301-3DD6-4181-BC29-9DA5E6FF3504}"/>
          </ac:picMkLst>
        </pc:picChg>
        <pc:picChg chg="add del">
          <ac:chgData name="许 荣仁" userId="a51c77e00fced653" providerId="LiveId" clId="{23C714E8-4305-4E52-932C-CBB1066AAB92}" dt="2023-04-04T07:45:32.298" v="153" actId="478"/>
          <ac:picMkLst>
            <pc:docMk/>
            <pc:sldMk cId="3158432437" sldId="463"/>
            <ac:picMk id="11" creationId="{0508DE35-8FD5-4120-BB92-A3F4FCF5EB90}"/>
          </ac:picMkLst>
        </pc:picChg>
      </pc:sldChg>
      <pc:sldChg chg="addSp delSp modSp add mod">
        <pc:chgData name="许 荣仁" userId="a51c77e00fced653" providerId="LiveId" clId="{23C714E8-4305-4E52-932C-CBB1066AAB92}" dt="2023-04-04T08:28:17.343" v="556"/>
        <pc:sldMkLst>
          <pc:docMk/>
          <pc:sldMk cId="1813509334" sldId="464"/>
        </pc:sldMkLst>
        <pc:spChg chg="mod">
          <ac:chgData name="许 荣仁" userId="a51c77e00fced653" providerId="LiveId" clId="{23C714E8-4305-4E52-932C-CBB1066AAB92}" dt="2023-04-04T07:46:15.980" v="195" actId="20577"/>
          <ac:spMkLst>
            <pc:docMk/>
            <pc:sldMk cId="1813509334" sldId="464"/>
            <ac:spMk id="2" creationId="{B0884591-126F-4E65-AF3D-E94F8DF41D5D}"/>
          </ac:spMkLst>
        </pc:spChg>
        <pc:spChg chg="del mod">
          <ac:chgData name="许 荣仁" userId="a51c77e00fced653" providerId="LiveId" clId="{23C714E8-4305-4E52-932C-CBB1066AAB92}" dt="2023-04-04T08:28:06.192" v="552" actId="21"/>
          <ac:spMkLst>
            <pc:docMk/>
            <pc:sldMk cId="1813509334" sldId="464"/>
            <ac:spMk id="7" creationId="{C26F2055-7CB3-43AC-A451-C592608115B9}"/>
          </ac:spMkLst>
        </pc:spChg>
        <pc:spChg chg="add mod">
          <ac:chgData name="许 荣仁" userId="a51c77e00fced653" providerId="LiveId" clId="{23C714E8-4305-4E52-932C-CBB1066AAB92}" dt="2023-04-04T08:28:17.343" v="556"/>
          <ac:spMkLst>
            <pc:docMk/>
            <pc:sldMk cId="1813509334" sldId="464"/>
            <ac:spMk id="13" creationId="{C386A8CB-A2F1-4BD9-9527-F3C03A625F27}"/>
          </ac:spMkLst>
        </pc:spChg>
        <pc:picChg chg="add del mod">
          <ac:chgData name="许 荣仁" userId="a51c77e00fced653" providerId="LiveId" clId="{23C714E8-4305-4E52-932C-CBB1066AAB92}" dt="2023-04-04T08:28:06.192" v="552" actId="21"/>
          <ac:picMkLst>
            <pc:docMk/>
            <pc:sldMk cId="1813509334" sldId="464"/>
            <ac:picMk id="5" creationId="{BD209910-76B5-47AD-8736-65A37241DB75}"/>
          </ac:picMkLst>
        </pc:picChg>
        <pc:picChg chg="add mod">
          <ac:chgData name="许 荣仁" userId="a51c77e00fced653" providerId="LiveId" clId="{23C714E8-4305-4E52-932C-CBB1066AAB92}" dt="2023-04-04T07:47:28.187" v="215" actId="14100"/>
          <ac:picMkLst>
            <pc:docMk/>
            <pc:sldMk cId="1813509334" sldId="464"/>
            <ac:picMk id="8" creationId="{4739E6CB-4710-4C4E-97DA-7EBC96E7FF7A}"/>
          </ac:picMkLst>
        </pc:picChg>
        <pc:picChg chg="del">
          <ac:chgData name="许 荣仁" userId="a51c77e00fced653" providerId="LiveId" clId="{23C714E8-4305-4E52-932C-CBB1066AAB92}" dt="2023-04-04T07:46:47.602" v="205" actId="478"/>
          <ac:picMkLst>
            <pc:docMk/>
            <pc:sldMk cId="1813509334" sldId="464"/>
            <ac:picMk id="9" creationId="{4C598301-3DD6-4181-BC29-9DA5E6FF3504}"/>
          </ac:picMkLst>
        </pc:picChg>
        <pc:picChg chg="del">
          <ac:chgData name="许 荣仁" userId="a51c77e00fced653" providerId="LiveId" clId="{23C714E8-4305-4E52-932C-CBB1066AAB92}" dt="2023-04-04T07:47:07.946" v="211" actId="478"/>
          <ac:picMkLst>
            <pc:docMk/>
            <pc:sldMk cId="1813509334" sldId="464"/>
            <ac:picMk id="11" creationId="{0508DE35-8FD5-4120-BB92-A3F4FCF5EB90}"/>
          </ac:picMkLst>
        </pc:picChg>
        <pc:picChg chg="add mod">
          <ac:chgData name="许 荣仁" userId="a51c77e00fced653" providerId="LiveId" clId="{23C714E8-4305-4E52-932C-CBB1066AAB92}" dt="2023-04-04T08:28:17.343" v="556"/>
          <ac:picMkLst>
            <pc:docMk/>
            <pc:sldMk cId="1813509334" sldId="464"/>
            <ac:picMk id="14" creationId="{EEBF446E-2D38-467D-8973-A936A4296C4C}"/>
          </ac:picMkLst>
        </pc:picChg>
      </pc:sldChg>
      <pc:sldChg chg="addSp delSp modSp add mod">
        <pc:chgData name="许 荣仁" userId="a51c77e00fced653" providerId="LiveId" clId="{23C714E8-4305-4E52-932C-CBB1066AAB92}" dt="2023-04-04T08:28:23.223" v="557" actId="1076"/>
        <pc:sldMkLst>
          <pc:docMk/>
          <pc:sldMk cId="1621975919" sldId="465"/>
        </pc:sldMkLst>
        <pc:spChg chg="del">
          <ac:chgData name="许 荣仁" userId="a51c77e00fced653" providerId="LiveId" clId="{23C714E8-4305-4E52-932C-CBB1066AAB92}" dt="2023-04-04T08:28:15.576" v="555" actId="21"/>
          <ac:spMkLst>
            <pc:docMk/>
            <pc:sldMk cId="1621975919" sldId="465"/>
            <ac:spMk id="7" creationId="{C26F2055-7CB3-43AC-A451-C592608115B9}"/>
          </ac:spMkLst>
        </pc:spChg>
        <pc:spChg chg="add del mod">
          <ac:chgData name="许 荣仁" userId="a51c77e00fced653" providerId="LiveId" clId="{23C714E8-4305-4E52-932C-CBB1066AAB92}" dt="2023-04-04T07:48:06.025" v="228" actId="478"/>
          <ac:spMkLst>
            <pc:docMk/>
            <pc:sldMk cId="1621975919" sldId="465"/>
            <ac:spMk id="12" creationId="{B911FC99-E8D3-4D7B-B475-A1688ABA4C7F}"/>
          </ac:spMkLst>
        </pc:spChg>
        <pc:spChg chg="add mod">
          <ac:chgData name="许 荣仁" userId="a51c77e00fced653" providerId="LiveId" clId="{23C714E8-4305-4E52-932C-CBB1066AAB92}" dt="2023-04-04T08:28:23.223" v="557" actId="1076"/>
          <ac:spMkLst>
            <pc:docMk/>
            <pc:sldMk cId="1621975919" sldId="465"/>
            <ac:spMk id="13" creationId="{4130F379-B41D-44FC-91F5-709359E091DA}"/>
          </ac:spMkLst>
        </pc:spChg>
        <pc:graphicFrameChg chg="add mod modGraphic">
          <ac:chgData name="许 荣仁" userId="a51c77e00fced653" providerId="LiveId" clId="{23C714E8-4305-4E52-932C-CBB1066AAB92}" dt="2023-04-04T07:57:12.572" v="279" actId="1076"/>
          <ac:graphicFrameMkLst>
            <pc:docMk/>
            <pc:sldMk cId="1621975919" sldId="465"/>
            <ac:graphicFrameMk id="6" creationId="{4B1FF0FF-2CD3-4C55-B50F-E15A5817213E}"/>
          </ac:graphicFrameMkLst>
        </pc:graphicFrameChg>
        <pc:picChg chg="add del mod">
          <ac:chgData name="许 荣仁" userId="a51c77e00fced653" providerId="LiveId" clId="{23C714E8-4305-4E52-932C-CBB1066AAB92}" dt="2023-04-04T08:28:15.576" v="555" actId="21"/>
          <ac:picMkLst>
            <pc:docMk/>
            <pc:sldMk cId="1621975919" sldId="465"/>
            <ac:picMk id="5" creationId="{25B959F4-B77E-465F-BE31-C80CE9854F45}"/>
          </ac:picMkLst>
        </pc:picChg>
        <pc:picChg chg="del">
          <ac:chgData name="许 荣仁" userId="a51c77e00fced653" providerId="LiveId" clId="{23C714E8-4305-4E52-932C-CBB1066AAB92}" dt="2023-04-04T07:47:41.281" v="222" actId="478"/>
          <ac:picMkLst>
            <pc:docMk/>
            <pc:sldMk cId="1621975919" sldId="465"/>
            <ac:picMk id="9" creationId="{4C598301-3DD6-4181-BC29-9DA5E6FF3504}"/>
          </ac:picMkLst>
        </pc:picChg>
        <pc:picChg chg="add del">
          <ac:chgData name="许 荣仁" userId="a51c77e00fced653" providerId="LiveId" clId="{23C714E8-4305-4E52-932C-CBB1066AAB92}" dt="2023-04-04T07:48:02.753" v="227" actId="478"/>
          <ac:picMkLst>
            <pc:docMk/>
            <pc:sldMk cId="1621975919" sldId="465"/>
            <ac:picMk id="11" creationId="{0508DE35-8FD5-4120-BB92-A3F4FCF5EB90}"/>
          </ac:picMkLst>
        </pc:picChg>
        <pc:picChg chg="add mod">
          <ac:chgData name="许 荣仁" userId="a51c77e00fced653" providerId="LiveId" clId="{23C714E8-4305-4E52-932C-CBB1066AAB92}" dt="2023-04-04T08:28:23.223" v="557" actId="1076"/>
          <ac:picMkLst>
            <pc:docMk/>
            <pc:sldMk cId="1621975919" sldId="465"/>
            <ac:picMk id="14" creationId="{AC7BF79E-5BD4-4254-B072-95A344314541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ocuments\papers\paper_data\SFS_result\mic_svm2_train_improvment.csv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ocuments\papers\paper_data\SFS_result\pearson_svm2_train_improvment.csv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ocuments\papers\paper_data\SFS_result\moleF_svm2_train_improvment.csv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ocuments\papers\paper_data\SFS_result\moleF_all_mole_svm2_train_improvment.csv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ocuments\papers\paper_data\SFS_result\moleF_self_pearson_cor_svm2_train_improvment.csv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ocuments\papers\paper_data\SFS_result\moleF_self_count50_pearson_cor_svm2_train_improvment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ocuments\papers\paper_data\SFS_result\moleF_self_spearman_cor_svm2_train_improvment.csv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ocuments\papers\paper_data\SFS_result\moleF_self_count50_spearman_cor_svm2_train_improvment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ocuments\papers\paper_data\SFS_result\moleF_self_mic_cor_svm2_train_improvment.csv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dirty="0"/>
              <a:t>Accuracy</a:t>
            </a:r>
            <a:endParaRPr lang="zh-CN" alt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mic_svm2_train_improvment!$B$1</c:f>
              <c:strCache>
                <c:ptCount val="1"/>
                <c:pt idx="0">
                  <c:v>acc_train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mic_svm2_train_improvment!$B$2:$B$32</c:f>
              <c:numCache>
                <c:formatCode>General</c:formatCode>
                <c:ptCount val="31"/>
                <c:pt idx="0">
                  <c:v>0.68619047619047602</c:v>
                </c:pt>
                <c:pt idx="1">
                  <c:v>0.76380952380952305</c:v>
                </c:pt>
                <c:pt idx="2">
                  <c:v>0.79380952380952297</c:v>
                </c:pt>
                <c:pt idx="3">
                  <c:v>0.80380952380952397</c:v>
                </c:pt>
                <c:pt idx="4">
                  <c:v>0.84333333333333305</c:v>
                </c:pt>
                <c:pt idx="5">
                  <c:v>0.87333333333333296</c:v>
                </c:pt>
                <c:pt idx="6">
                  <c:v>0.88428571428571401</c:v>
                </c:pt>
                <c:pt idx="7">
                  <c:v>0.90333333333333299</c:v>
                </c:pt>
                <c:pt idx="8">
                  <c:v>0.91285714285714303</c:v>
                </c:pt>
                <c:pt idx="9">
                  <c:v>0.91285714285714303</c:v>
                </c:pt>
                <c:pt idx="10">
                  <c:v>0.91285714285714303</c:v>
                </c:pt>
                <c:pt idx="11">
                  <c:v>0.91285714285714303</c:v>
                </c:pt>
                <c:pt idx="12">
                  <c:v>0.91285714285714303</c:v>
                </c:pt>
                <c:pt idx="13">
                  <c:v>0.91285714285714303</c:v>
                </c:pt>
                <c:pt idx="14">
                  <c:v>0.90333333333333299</c:v>
                </c:pt>
                <c:pt idx="15">
                  <c:v>0.91285714285714303</c:v>
                </c:pt>
                <c:pt idx="16">
                  <c:v>0.91285714285714303</c:v>
                </c:pt>
                <c:pt idx="17">
                  <c:v>0.91285714285714303</c:v>
                </c:pt>
                <c:pt idx="18">
                  <c:v>0.91285714285714303</c:v>
                </c:pt>
                <c:pt idx="19">
                  <c:v>0.90333333333333299</c:v>
                </c:pt>
                <c:pt idx="20">
                  <c:v>0.90333333333333299</c:v>
                </c:pt>
                <c:pt idx="21">
                  <c:v>0.91285714285714303</c:v>
                </c:pt>
                <c:pt idx="22">
                  <c:v>0.91285714285714303</c:v>
                </c:pt>
                <c:pt idx="23">
                  <c:v>0.91285714285714303</c:v>
                </c:pt>
                <c:pt idx="24">
                  <c:v>0.90333333333333299</c:v>
                </c:pt>
                <c:pt idx="25">
                  <c:v>0.90333333333333299</c:v>
                </c:pt>
                <c:pt idx="26">
                  <c:v>0.89333333333333298</c:v>
                </c:pt>
                <c:pt idx="27">
                  <c:v>0.88380952380952305</c:v>
                </c:pt>
                <c:pt idx="28">
                  <c:v>0.87380952380952304</c:v>
                </c:pt>
                <c:pt idx="29">
                  <c:v>0.88380952380952305</c:v>
                </c:pt>
                <c:pt idx="30">
                  <c:v>0.874285714285714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A4-47AA-9C43-D2FD5109603E}"/>
            </c:ext>
          </c:extLst>
        </c:ser>
        <c:ser>
          <c:idx val="1"/>
          <c:order val="1"/>
          <c:tx>
            <c:strRef>
              <c:f>mic_svm2_train_improvment!$C$1</c:f>
              <c:strCache>
                <c:ptCount val="1"/>
                <c:pt idx="0">
                  <c:v>acc_valid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mic_svm2_train_improvment!$C$2:$C$32</c:f>
              <c:numCache>
                <c:formatCode>General</c:formatCode>
                <c:ptCount val="31"/>
                <c:pt idx="0">
                  <c:v>0.441176470588235</c:v>
                </c:pt>
                <c:pt idx="1">
                  <c:v>0.47058823529411697</c:v>
                </c:pt>
                <c:pt idx="2">
                  <c:v>0.41176470588235198</c:v>
                </c:pt>
                <c:pt idx="3">
                  <c:v>0.41176470588235198</c:v>
                </c:pt>
                <c:pt idx="4">
                  <c:v>0.35294117647058798</c:v>
                </c:pt>
                <c:pt idx="5">
                  <c:v>0.32352941176470501</c:v>
                </c:pt>
                <c:pt idx="6">
                  <c:v>0.41176470588235198</c:v>
                </c:pt>
                <c:pt idx="7">
                  <c:v>0.41176470588235198</c:v>
                </c:pt>
                <c:pt idx="8">
                  <c:v>0.38235294117647001</c:v>
                </c:pt>
                <c:pt idx="9">
                  <c:v>0.38235294117647001</c:v>
                </c:pt>
                <c:pt idx="10">
                  <c:v>0.38235294117647001</c:v>
                </c:pt>
                <c:pt idx="11">
                  <c:v>0.38235294117647001</c:v>
                </c:pt>
                <c:pt idx="12">
                  <c:v>0.38235294117647001</c:v>
                </c:pt>
                <c:pt idx="13">
                  <c:v>0.41176470588235198</c:v>
                </c:pt>
                <c:pt idx="14">
                  <c:v>0.441176470588235</c:v>
                </c:pt>
                <c:pt idx="15">
                  <c:v>0.38235294117647001</c:v>
                </c:pt>
                <c:pt idx="16">
                  <c:v>0.38235294117647001</c:v>
                </c:pt>
                <c:pt idx="17">
                  <c:v>0.35294117647058798</c:v>
                </c:pt>
                <c:pt idx="18">
                  <c:v>0.35294117647058798</c:v>
                </c:pt>
                <c:pt idx="19">
                  <c:v>0.38235294117647001</c:v>
                </c:pt>
                <c:pt idx="20">
                  <c:v>0.35294117647058798</c:v>
                </c:pt>
                <c:pt idx="21">
                  <c:v>0.35294117647058798</c:v>
                </c:pt>
                <c:pt idx="22">
                  <c:v>0.35294117647058798</c:v>
                </c:pt>
                <c:pt idx="23">
                  <c:v>0.38235294117647001</c:v>
                </c:pt>
                <c:pt idx="24">
                  <c:v>0.38235294117647001</c:v>
                </c:pt>
                <c:pt idx="25">
                  <c:v>0.38235294117647001</c:v>
                </c:pt>
                <c:pt idx="26">
                  <c:v>0.38235294117647001</c:v>
                </c:pt>
                <c:pt idx="27">
                  <c:v>0.38235294117647001</c:v>
                </c:pt>
                <c:pt idx="28">
                  <c:v>0.41176470588235198</c:v>
                </c:pt>
                <c:pt idx="29">
                  <c:v>0.35294117647058798</c:v>
                </c:pt>
                <c:pt idx="30">
                  <c:v>0.38235294117647001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9A4-47AA-9C43-D2FD5109603E}"/>
            </c:ext>
          </c:extLst>
        </c:ser>
        <c:ser>
          <c:idx val="2"/>
          <c:order val="2"/>
          <c:tx>
            <c:strRef>
              <c:f>mic_svm2_train_improvment!$D$1</c:f>
              <c:strCache>
                <c:ptCount val="1"/>
                <c:pt idx="0">
                  <c:v>acc_test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val>
            <c:numRef>
              <c:f>mic_svm2_train_improvment!$D$2:$D$32</c:f>
              <c:numCache>
                <c:formatCode>General</c:formatCode>
                <c:ptCount val="31"/>
                <c:pt idx="0">
                  <c:v>0.38235294117647001</c:v>
                </c:pt>
                <c:pt idx="1">
                  <c:v>0.441176470588235</c:v>
                </c:pt>
                <c:pt idx="2">
                  <c:v>0.38235294117647001</c:v>
                </c:pt>
                <c:pt idx="3">
                  <c:v>0.441176470588235</c:v>
                </c:pt>
                <c:pt idx="4">
                  <c:v>0.55882352941176405</c:v>
                </c:pt>
                <c:pt idx="5">
                  <c:v>0.52941176470588203</c:v>
                </c:pt>
                <c:pt idx="6">
                  <c:v>0.5</c:v>
                </c:pt>
                <c:pt idx="7">
                  <c:v>0.5</c:v>
                </c:pt>
                <c:pt idx="8">
                  <c:v>0.47058823529411697</c:v>
                </c:pt>
                <c:pt idx="9">
                  <c:v>0.47058823529411697</c:v>
                </c:pt>
                <c:pt idx="10">
                  <c:v>0.441176470588235</c:v>
                </c:pt>
                <c:pt idx="11">
                  <c:v>0.441176470588235</c:v>
                </c:pt>
                <c:pt idx="12">
                  <c:v>0.441176470588235</c:v>
                </c:pt>
                <c:pt idx="13">
                  <c:v>0.47058823529411697</c:v>
                </c:pt>
                <c:pt idx="14">
                  <c:v>0.441176470588235</c:v>
                </c:pt>
                <c:pt idx="15">
                  <c:v>0.41176470588235198</c:v>
                </c:pt>
                <c:pt idx="16">
                  <c:v>0.441176470588235</c:v>
                </c:pt>
                <c:pt idx="17">
                  <c:v>0.441176470588235</c:v>
                </c:pt>
                <c:pt idx="18">
                  <c:v>0.5</c:v>
                </c:pt>
                <c:pt idx="19">
                  <c:v>0.5</c:v>
                </c:pt>
                <c:pt idx="20">
                  <c:v>0.5</c:v>
                </c:pt>
                <c:pt idx="21">
                  <c:v>0.47058823529411697</c:v>
                </c:pt>
                <c:pt idx="22">
                  <c:v>0.47058823529411697</c:v>
                </c:pt>
                <c:pt idx="23">
                  <c:v>0.41176470588235198</c:v>
                </c:pt>
                <c:pt idx="24">
                  <c:v>0.38235294117647001</c:v>
                </c:pt>
                <c:pt idx="25">
                  <c:v>0.441176470588235</c:v>
                </c:pt>
                <c:pt idx="26">
                  <c:v>0.41176470588235198</c:v>
                </c:pt>
                <c:pt idx="27">
                  <c:v>0.41176470588235198</c:v>
                </c:pt>
                <c:pt idx="28">
                  <c:v>0.38235294117647001</c:v>
                </c:pt>
                <c:pt idx="29">
                  <c:v>0.41176470588235198</c:v>
                </c:pt>
                <c:pt idx="30">
                  <c:v>0.41176470588235198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9A4-47AA-9C43-D2FD510960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20974688"/>
        <c:axId val="920975104"/>
      </c:lineChart>
      <c:catAx>
        <c:axId val="920974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920975104"/>
        <c:crosses val="autoZero"/>
        <c:auto val="1"/>
        <c:lblAlgn val="ctr"/>
        <c:lblOffset val="100"/>
        <c:noMultiLvlLbl val="0"/>
      </c:catAx>
      <c:valAx>
        <c:axId val="920975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920974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dirty="0"/>
              <a:t>Accuracy</a:t>
            </a:r>
            <a:endParaRPr lang="zh-CN" alt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pearson_svm2_train_improvment!$B$1</c:f>
              <c:strCache>
                <c:ptCount val="1"/>
                <c:pt idx="0">
                  <c:v>acc_train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pearson_svm2_train_improvment!$B$2:$B$32</c:f>
              <c:numCache>
                <c:formatCode>General</c:formatCode>
                <c:ptCount val="31"/>
                <c:pt idx="0">
                  <c:v>0.73428571428571399</c:v>
                </c:pt>
                <c:pt idx="1">
                  <c:v>0.77333333333333298</c:v>
                </c:pt>
                <c:pt idx="2">
                  <c:v>0.78285714285714203</c:v>
                </c:pt>
                <c:pt idx="3">
                  <c:v>0.78333333333333299</c:v>
                </c:pt>
                <c:pt idx="4">
                  <c:v>0.80333333333333301</c:v>
                </c:pt>
                <c:pt idx="5">
                  <c:v>0.832380952380952</c:v>
                </c:pt>
                <c:pt idx="6">
                  <c:v>0.84190476190476105</c:v>
                </c:pt>
                <c:pt idx="7">
                  <c:v>0.84190476190476105</c:v>
                </c:pt>
                <c:pt idx="8">
                  <c:v>0.84190476190476105</c:v>
                </c:pt>
                <c:pt idx="9">
                  <c:v>0.832380952380952</c:v>
                </c:pt>
                <c:pt idx="10">
                  <c:v>0.82285714285714295</c:v>
                </c:pt>
                <c:pt idx="11">
                  <c:v>0.82285714285714295</c:v>
                </c:pt>
                <c:pt idx="12">
                  <c:v>0.82238095238095199</c:v>
                </c:pt>
                <c:pt idx="13">
                  <c:v>0.82238095238095199</c:v>
                </c:pt>
                <c:pt idx="14">
                  <c:v>0.82238095238095199</c:v>
                </c:pt>
                <c:pt idx="15">
                  <c:v>0.81333333333333302</c:v>
                </c:pt>
                <c:pt idx="16">
                  <c:v>0.83333333333333304</c:v>
                </c:pt>
                <c:pt idx="17">
                  <c:v>0.83333333333333304</c:v>
                </c:pt>
                <c:pt idx="18">
                  <c:v>0.83333333333333304</c:v>
                </c:pt>
                <c:pt idx="19">
                  <c:v>0.83333333333333304</c:v>
                </c:pt>
                <c:pt idx="20">
                  <c:v>0.83333333333333304</c:v>
                </c:pt>
                <c:pt idx="21">
                  <c:v>0.83333333333333304</c:v>
                </c:pt>
                <c:pt idx="22">
                  <c:v>0.81428571428571395</c:v>
                </c:pt>
                <c:pt idx="23">
                  <c:v>0.82380952380952299</c:v>
                </c:pt>
                <c:pt idx="24">
                  <c:v>0.82380952380952299</c:v>
                </c:pt>
                <c:pt idx="25">
                  <c:v>0.82380952380952299</c:v>
                </c:pt>
                <c:pt idx="26">
                  <c:v>0.82380952380952299</c:v>
                </c:pt>
                <c:pt idx="27">
                  <c:v>0.81428571428571395</c:v>
                </c:pt>
                <c:pt idx="28">
                  <c:v>0.80476190476190401</c:v>
                </c:pt>
                <c:pt idx="29">
                  <c:v>0.79523809523809497</c:v>
                </c:pt>
                <c:pt idx="30">
                  <c:v>0.79523809523809497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83-4B8B-B14D-A7B6F215692A}"/>
            </c:ext>
          </c:extLst>
        </c:ser>
        <c:ser>
          <c:idx val="1"/>
          <c:order val="1"/>
          <c:tx>
            <c:strRef>
              <c:f>pearson_svm2_train_improvment!$C$1</c:f>
              <c:strCache>
                <c:ptCount val="1"/>
                <c:pt idx="0">
                  <c:v>acc_valid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pearson_svm2_train_improvment!$C$2:$C$32</c:f>
              <c:numCache>
                <c:formatCode>General</c:formatCode>
                <c:ptCount val="31"/>
                <c:pt idx="0">
                  <c:v>0.70588235294117596</c:v>
                </c:pt>
                <c:pt idx="1">
                  <c:v>0.64705882352941102</c:v>
                </c:pt>
                <c:pt idx="2">
                  <c:v>0.70588235294117596</c:v>
                </c:pt>
                <c:pt idx="3">
                  <c:v>0.55882352941176405</c:v>
                </c:pt>
                <c:pt idx="4">
                  <c:v>0.61764705882352899</c:v>
                </c:pt>
                <c:pt idx="5">
                  <c:v>0.58823529411764697</c:v>
                </c:pt>
                <c:pt idx="6">
                  <c:v>0.55882352941176405</c:v>
                </c:pt>
                <c:pt idx="7">
                  <c:v>0.55882352941176405</c:v>
                </c:pt>
                <c:pt idx="8">
                  <c:v>0.55882352941176405</c:v>
                </c:pt>
                <c:pt idx="9">
                  <c:v>0.58823529411764697</c:v>
                </c:pt>
                <c:pt idx="10">
                  <c:v>0.55882352941176405</c:v>
                </c:pt>
                <c:pt idx="11">
                  <c:v>0.58823529411764697</c:v>
                </c:pt>
                <c:pt idx="12">
                  <c:v>0.61764705882352899</c:v>
                </c:pt>
                <c:pt idx="13">
                  <c:v>0.61764705882352899</c:v>
                </c:pt>
                <c:pt idx="14">
                  <c:v>0.58823529411764697</c:v>
                </c:pt>
                <c:pt idx="15">
                  <c:v>0.55882352941176405</c:v>
                </c:pt>
                <c:pt idx="16">
                  <c:v>0.52941176470588203</c:v>
                </c:pt>
                <c:pt idx="17">
                  <c:v>0.55882352941176405</c:v>
                </c:pt>
                <c:pt idx="18">
                  <c:v>0.52941176470588203</c:v>
                </c:pt>
                <c:pt idx="19">
                  <c:v>0.52941176470588203</c:v>
                </c:pt>
                <c:pt idx="20">
                  <c:v>0.5</c:v>
                </c:pt>
                <c:pt idx="21">
                  <c:v>0.5</c:v>
                </c:pt>
                <c:pt idx="22">
                  <c:v>0.47058823529411697</c:v>
                </c:pt>
                <c:pt idx="23">
                  <c:v>0.441176470588235</c:v>
                </c:pt>
                <c:pt idx="24">
                  <c:v>0.441176470588235</c:v>
                </c:pt>
                <c:pt idx="25">
                  <c:v>0.441176470588235</c:v>
                </c:pt>
                <c:pt idx="26">
                  <c:v>0.441176470588235</c:v>
                </c:pt>
                <c:pt idx="27">
                  <c:v>0.441176470588235</c:v>
                </c:pt>
                <c:pt idx="28">
                  <c:v>0.441176470588235</c:v>
                </c:pt>
                <c:pt idx="29">
                  <c:v>0.47058823529411697</c:v>
                </c:pt>
                <c:pt idx="30">
                  <c:v>0.47058823529411697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883-4B8B-B14D-A7B6F215692A}"/>
            </c:ext>
          </c:extLst>
        </c:ser>
        <c:ser>
          <c:idx val="2"/>
          <c:order val="2"/>
          <c:tx>
            <c:strRef>
              <c:f>pearson_svm2_train_improvment!$D$1</c:f>
              <c:strCache>
                <c:ptCount val="1"/>
                <c:pt idx="0">
                  <c:v>acc_test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val>
            <c:numRef>
              <c:f>pearson_svm2_train_improvment!$D$2:$D$32</c:f>
              <c:numCache>
                <c:formatCode>General</c:formatCode>
                <c:ptCount val="31"/>
                <c:pt idx="0">
                  <c:v>0.41176470588235198</c:v>
                </c:pt>
                <c:pt idx="1">
                  <c:v>0.441176470588235</c:v>
                </c:pt>
                <c:pt idx="2">
                  <c:v>0.441176470588235</c:v>
                </c:pt>
                <c:pt idx="3">
                  <c:v>0.441176470588235</c:v>
                </c:pt>
                <c:pt idx="4">
                  <c:v>0.441176470588235</c:v>
                </c:pt>
                <c:pt idx="5">
                  <c:v>0.47058823529411697</c:v>
                </c:pt>
                <c:pt idx="6">
                  <c:v>0.47058823529411697</c:v>
                </c:pt>
                <c:pt idx="7">
                  <c:v>0.47058823529411697</c:v>
                </c:pt>
                <c:pt idx="8">
                  <c:v>0.47058823529411697</c:v>
                </c:pt>
                <c:pt idx="9">
                  <c:v>0.47058823529411697</c:v>
                </c:pt>
                <c:pt idx="10">
                  <c:v>0.441176470588235</c:v>
                </c:pt>
                <c:pt idx="11">
                  <c:v>0.441176470588235</c:v>
                </c:pt>
                <c:pt idx="12">
                  <c:v>0.47058823529411697</c:v>
                </c:pt>
                <c:pt idx="13">
                  <c:v>0.47058823529411697</c:v>
                </c:pt>
                <c:pt idx="14">
                  <c:v>0.47058823529411697</c:v>
                </c:pt>
                <c:pt idx="15">
                  <c:v>0.41176470588235198</c:v>
                </c:pt>
                <c:pt idx="16">
                  <c:v>0.41176470588235198</c:v>
                </c:pt>
                <c:pt idx="17">
                  <c:v>0.41176470588235198</c:v>
                </c:pt>
                <c:pt idx="18">
                  <c:v>0.41176470588235198</c:v>
                </c:pt>
                <c:pt idx="19">
                  <c:v>0.441176470588235</c:v>
                </c:pt>
                <c:pt idx="20">
                  <c:v>0.41176470588235198</c:v>
                </c:pt>
                <c:pt idx="21">
                  <c:v>0.41176470588235198</c:v>
                </c:pt>
                <c:pt idx="22">
                  <c:v>0.441176470588235</c:v>
                </c:pt>
                <c:pt idx="23">
                  <c:v>0.441176470588235</c:v>
                </c:pt>
                <c:pt idx="24">
                  <c:v>0.441176470588235</c:v>
                </c:pt>
                <c:pt idx="25">
                  <c:v>0.441176470588235</c:v>
                </c:pt>
                <c:pt idx="26">
                  <c:v>0.41176470588235198</c:v>
                </c:pt>
                <c:pt idx="27">
                  <c:v>0.41176470588235198</c:v>
                </c:pt>
                <c:pt idx="28">
                  <c:v>0.41176470588235198</c:v>
                </c:pt>
                <c:pt idx="29">
                  <c:v>0.41176470588235198</c:v>
                </c:pt>
                <c:pt idx="30">
                  <c:v>0.441176470588235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883-4B8B-B14D-A7B6F21569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9500304"/>
        <c:axId val="529498224"/>
      </c:lineChart>
      <c:catAx>
        <c:axId val="529500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529498224"/>
        <c:crosses val="autoZero"/>
        <c:auto val="1"/>
        <c:lblAlgn val="ctr"/>
        <c:lblOffset val="100"/>
        <c:noMultiLvlLbl val="0"/>
      </c:catAx>
      <c:valAx>
        <c:axId val="529498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529500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1800" b="0" i="0" baseline="0">
                <a:effectLst/>
              </a:rPr>
              <a:t>Accuracy</a:t>
            </a:r>
            <a:endParaRPr lang="zh-CN" altLang="zh-CN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moleF_svm2_train_improvment!$B$1</c:f>
              <c:strCache>
                <c:ptCount val="1"/>
                <c:pt idx="0">
                  <c:v>acc_train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moleF_svm2_train_improvment!$B$2:$B$32</c:f>
              <c:numCache>
                <c:formatCode>General</c:formatCode>
                <c:ptCount val="31"/>
                <c:pt idx="0">
                  <c:v>0.67761904761904701</c:v>
                </c:pt>
                <c:pt idx="1">
                  <c:v>0.69619047619047603</c:v>
                </c:pt>
                <c:pt idx="2">
                  <c:v>0.71761904761904705</c:v>
                </c:pt>
                <c:pt idx="3">
                  <c:v>0.76571428571428501</c:v>
                </c:pt>
                <c:pt idx="4">
                  <c:v>0.80523809523809498</c:v>
                </c:pt>
                <c:pt idx="5">
                  <c:v>0.81476190476190402</c:v>
                </c:pt>
                <c:pt idx="6">
                  <c:v>0.82476190476190403</c:v>
                </c:pt>
                <c:pt idx="7">
                  <c:v>0.82523809523809499</c:v>
                </c:pt>
                <c:pt idx="8">
                  <c:v>0.83428571428571396</c:v>
                </c:pt>
                <c:pt idx="9">
                  <c:v>0.85428571428571398</c:v>
                </c:pt>
                <c:pt idx="10">
                  <c:v>0.86428571428571399</c:v>
                </c:pt>
                <c:pt idx="11">
                  <c:v>0.85428571428571398</c:v>
                </c:pt>
                <c:pt idx="12">
                  <c:v>0.86428571428571399</c:v>
                </c:pt>
                <c:pt idx="13">
                  <c:v>0.86428571428571399</c:v>
                </c:pt>
                <c:pt idx="14">
                  <c:v>0.86428571428571399</c:v>
                </c:pt>
                <c:pt idx="15">
                  <c:v>0.86333333333333295</c:v>
                </c:pt>
                <c:pt idx="16">
                  <c:v>0.88333333333333297</c:v>
                </c:pt>
                <c:pt idx="17">
                  <c:v>0.88333333333333297</c:v>
                </c:pt>
                <c:pt idx="18">
                  <c:v>0.88333333333333297</c:v>
                </c:pt>
                <c:pt idx="19">
                  <c:v>0.88333333333333297</c:v>
                </c:pt>
                <c:pt idx="20">
                  <c:v>0.88333333333333297</c:v>
                </c:pt>
                <c:pt idx="21">
                  <c:v>0.88333333333333297</c:v>
                </c:pt>
                <c:pt idx="22">
                  <c:v>0.88333333333333297</c:v>
                </c:pt>
                <c:pt idx="23">
                  <c:v>0.87380952380952304</c:v>
                </c:pt>
                <c:pt idx="24">
                  <c:v>0.874285714285714</c:v>
                </c:pt>
                <c:pt idx="25">
                  <c:v>0.84523809523809501</c:v>
                </c:pt>
                <c:pt idx="26">
                  <c:v>0.84523809523809501</c:v>
                </c:pt>
                <c:pt idx="27">
                  <c:v>0.84523809523809501</c:v>
                </c:pt>
                <c:pt idx="28">
                  <c:v>0.84523809523809501</c:v>
                </c:pt>
                <c:pt idx="29">
                  <c:v>0.84523809523809501</c:v>
                </c:pt>
                <c:pt idx="30">
                  <c:v>0.84523809523809501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FA-4958-BA86-4F604D4C7B59}"/>
            </c:ext>
          </c:extLst>
        </c:ser>
        <c:ser>
          <c:idx val="1"/>
          <c:order val="1"/>
          <c:tx>
            <c:strRef>
              <c:f>moleF_svm2_train_improvment!$C$1</c:f>
              <c:strCache>
                <c:ptCount val="1"/>
                <c:pt idx="0">
                  <c:v>acc_valid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moleF_svm2_train_improvment!$C$2:$C$32</c:f>
              <c:numCache>
                <c:formatCode>General</c:formatCode>
                <c:ptCount val="31"/>
                <c:pt idx="0">
                  <c:v>0.55882352941176405</c:v>
                </c:pt>
                <c:pt idx="1">
                  <c:v>0.55882352941176405</c:v>
                </c:pt>
                <c:pt idx="2">
                  <c:v>0.47058823529411697</c:v>
                </c:pt>
                <c:pt idx="3">
                  <c:v>0.47058823529411697</c:v>
                </c:pt>
                <c:pt idx="4">
                  <c:v>0.5</c:v>
                </c:pt>
                <c:pt idx="5">
                  <c:v>0.5</c:v>
                </c:pt>
                <c:pt idx="6">
                  <c:v>0.5</c:v>
                </c:pt>
                <c:pt idx="7">
                  <c:v>0.441176470588235</c:v>
                </c:pt>
                <c:pt idx="8">
                  <c:v>0.441176470588235</c:v>
                </c:pt>
                <c:pt idx="9">
                  <c:v>0.47058823529411697</c:v>
                </c:pt>
                <c:pt idx="10">
                  <c:v>0.47058823529411697</c:v>
                </c:pt>
                <c:pt idx="11">
                  <c:v>0.47058823529411697</c:v>
                </c:pt>
                <c:pt idx="12">
                  <c:v>0.5</c:v>
                </c:pt>
                <c:pt idx="13">
                  <c:v>0.47058823529411697</c:v>
                </c:pt>
                <c:pt idx="14">
                  <c:v>0.47058823529411697</c:v>
                </c:pt>
                <c:pt idx="15">
                  <c:v>0.47058823529411697</c:v>
                </c:pt>
                <c:pt idx="16">
                  <c:v>0.47058823529411697</c:v>
                </c:pt>
                <c:pt idx="17">
                  <c:v>0.5</c:v>
                </c:pt>
                <c:pt idx="18">
                  <c:v>0.5</c:v>
                </c:pt>
                <c:pt idx="19">
                  <c:v>0.5</c:v>
                </c:pt>
                <c:pt idx="20">
                  <c:v>0.47058823529411697</c:v>
                </c:pt>
                <c:pt idx="21">
                  <c:v>0.47058823529411697</c:v>
                </c:pt>
                <c:pt idx="22">
                  <c:v>0.5</c:v>
                </c:pt>
                <c:pt idx="23">
                  <c:v>0.47058823529411697</c:v>
                </c:pt>
                <c:pt idx="24">
                  <c:v>0.5</c:v>
                </c:pt>
                <c:pt idx="25">
                  <c:v>0.5</c:v>
                </c:pt>
                <c:pt idx="26">
                  <c:v>0.5</c:v>
                </c:pt>
                <c:pt idx="27">
                  <c:v>0.47058823529411697</c:v>
                </c:pt>
                <c:pt idx="28">
                  <c:v>0.47058823529411697</c:v>
                </c:pt>
                <c:pt idx="29">
                  <c:v>0.441176470588235</c:v>
                </c:pt>
                <c:pt idx="30">
                  <c:v>0.441176470588235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2FA-4958-BA86-4F604D4C7B59}"/>
            </c:ext>
          </c:extLst>
        </c:ser>
        <c:ser>
          <c:idx val="2"/>
          <c:order val="2"/>
          <c:tx>
            <c:strRef>
              <c:f>moleF_svm2_train_improvment!$D$1</c:f>
              <c:strCache>
                <c:ptCount val="1"/>
                <c:pt idx="0">
                  <c:v>acc_test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val>
            <c:numRef>
              <c:f>moleF_svm2_train_improvment!$D$2:$D$32</c:f>
              <c:numCache>
                <c:formatCode>General</c:formatCode>
                <c:ptCount val="31"/>
                <c:pt idx="0">
                  <c:v>0.52941176470588203</c:v>
                </c:pt>
                <c:pt idx="1">
                  <c:v>0.55882352941176405</c:v>
                </c:pt>
                <c:pt idx="2">
                  <c:v>0.58823529411764697</c:v>
                </c:pt>
                <c:pt idx="3">
                  <c:v>0.5</c:v>
                </c:pt>
                <c:pt idx="4">
                  <c:v>0.5</c:v>
                </c:pt>
                <c:pt idx="5">
                  <c:v>0.47058823529411697</c:v>
                </c:pt>
                <c:pt idx="6">
                  <c:v>0.47058823529411697</c:v>
                </c:pt>
                <c:pt idx="7">
                  <c:v>0.47058823529411697</c:v>
                </c:pt>
                <c:pt idx="8">
                  <c:v>0.55882352941176405</c:v>
                </c:pt>
                <c:pt idx="9">
                  <c:v>0.58823529411764697</c:v>
                </c:pt>
                <c:pt idx="10">
                  <c:v>0.58823529411764697</c:v>
                </c:pt>
                <c:pt idx="11">
                  <c:v>0.58823529411764697</c:v>
                </c:pt>
                <c:pt idx="12">
                  <c:v>0.55882352941176405</c:v>
                </c:pt>
                <c:pt idx="13">
                  <c:v>0.58823529411764697</c:v>
                </c:pt>
                <c:pt idx="14">
                  <c:v>0.58823529411764697</c:v>
                </c:pt>
                <c:pt idx="15">
                  <c:v>0.55882352941176405</c:v>
                </c:pt>
                <c:pt idx="16">
                  <c:v>0.55882352941176405</c:v>
                </c:pt>
                <c:pt idx="17">
                  <c:v>0.47058823529411697</c:v>
                </c:pt>
                <c:pt idx="18">
                  <c:v>0.5</c:v>
                </c:pt>
                <c:pt idx="19">
                  <c:v>0.5</c:v>
                </c:pt>
                <c:pt idx="20">
                  <c:v>0.52941176470588203</c:v>
                </c:pt>
                <c:pt idx="21">
                  <c:v>0.52941176470588203</c:v>
                </c:pt>
                <c:pt idx="22">
                  <c:v>0.52941176470588203</c:v>
                </c:pt>
                <c:pt idx="23">
                  <c:v>0.52941176470588203</c:v>
                </c:pt>
                <c:pt idx="24">
                  <c:v>0.52941176470588203</c:v>
                </c:pt>
                <c:pt idx="25">
                  <c:v>0.52941176470588203</c:v>
                </c:pt>
                <c:pt idx="26">
                  <c:v>0.52941176470588203</c:v>
                </c:pt>
                <c:pt idx="27">
                  <c:v>0.5</c:v>
                </c:pt>
                <c:pt idx="28">
                  <c:v>0.5</c:v>
                </c:pt>
                <c:pt idx="29">
                  <c:v>0.55882352941176405</c:v>
                </c:pt>
                <c:pt idx="30">
                  <c:v>0.55882352941176405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2FA-4958-BA86-4F604D4C7B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58758544"/>
        <c:axId val="1158757296"/>
      </c:lineChart>
      <c:catAx>
        <c:axId val="1158758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158757296"/>
        <c:crosses val="autoZero"/>
        <c:auto val="1"/>
        <c:lblAlgn val="ctr"/>
        <c:lblOffset val="100"/>
        <c:noMultiLvlLbl val="0"/>
      </c:catAx>
      <c:valAx>
        <c:axId val="1158757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158758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1800" b="0" i="0" baseline="0">
                <a:effectLst/>
              </a:rPr>
              <a:t>Accuracy</a:t>
            </a:r>
            <a:endParaRPr lang="zh-CN" altLang="zh-CN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moleF_all_mole_svm2_train_impro!$B$1</c:f>
              <c:strCache>
                <c:ptCount val="1"/>
                <c:pt idx="0">
                  <c:v>acc_train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moleF_all_mole_svm2_train_impro!$B$2:$B$32</c:f>
              <c:numCache>
                <c:formatCode>General</c:formatCode>
                <c:ptCount val="31"/>
                <c:pt idx="0">
                  <c:v>0.67761904761904701</c:v>
                </c:pt>
                <c:pt idx="1">
                  <c:v>0.71476190476190404</c:v>
                </c:pt>
                <c:pt idx="2">
                  <c:v>0.75523809523809504</c:v>
                </c:pt>
                <c:pt idx="3">
                  <c:v>0.80380952380952297</c:v>
                </c:pt>
                <c:pt idx="4">
                  <c:v>0.80428571428571405</c:v>
                </c:pt>
                <c:pt idx="5">
                  <c:v>0.81380952380952398</c:v>
                </c:pt>
                <c:pt idx="6">
                  <c:v>0.81476190476190402</c:v>
                </c:pt>
                <c:pt idx="7">
                  <c:v>0.833809523809523</c:v>
                </c:pt>
                <c:pt idx="8">
                  <c:v>0.833809523809523</c:v>
                </c:pt>
                <c:pt idx="9">
                  <c:v>0.833809523809523</c:v>
                </c:pt>
                <c:pt idx="10">
                  <c:v>0.833809523809523</c:v>
                </c:pt>
                <c:pt idx="11">
                  <c:v>0.833809523809523</c:v>
                </c:pt>
                <c:pt idx="12">
                  <c:v>0.833809523809523</c:v>
                </c:pt>
                <c:pt idx="13">
                  <c:v>0.833809523809523</c:v>
                </c:pt>
                <c:pt idx="14">
                  <c:v>0.82380952380952299</c:v>
                </c:pt>
                <c:pt idx="15">
                  <c:v>0.80476190476190401</c:v>
                </c:pt>
                <c:pt idx="16">
                  <c:v>0.81428571428571395</c:v>
                </c:pt>
                <c:pt idx="17">
                  <c:v>0.80428571428571405</c:v>
                </c:pt>
                <c:pt idx="18">
                  <c:v>0.80428571428571405</c:v>
                </c:pt>
                <c:pt idx="19">
                  <c:v>0.80428571428571405</c:v>
                </c:pt>
                <c:pt idx="20">
                  <c:v>0.79428571428571404</c:v>
                </c:pt>
                <c:pt idx="21">
                  <c:v>0.80428571428571405</c:v>
                </c:pt>
                <c:pt idx="22">
                  <c:v>0.82380952380952299</c:v>
                </c:pt>
                <c:pt idx="23">
                  <c:v>0.81380952380952298</c:v>
                </c:pt>
                <c:pt idx="24">
                  <c:v>0.80428571428571405</c:v>
                </c:pt>
                <c:pt idx="25">
                  <c:v>0.80476190476190401</c:v>
                </c:pt>
                <c:pt idx="26">
                  <c:v>0.794761904761904</c:v>
                </c:pt>
                <c:pt idx="27">
                  <c:v>0.78571428571428503</c:v>
                </c:pt>
                <c:pt idx="28">
                  <c:v>0.76619047619047598</c:v>
                </c:pt>
                <c:pt idx="29">
                  <c:v>0.76571428571428501</c:v>
                </c:pt>
                <c:pt idx="30">
                  <c:v>0.75619047619047597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95-4C96-AB12-49DDAFA006B8}"/>
            </c:ext>
          </c:extLst>
        </c:ser>
        <c:ser>
          <c:idx val="1"/>
          <c:order val="1"/>
          <c:tx>
            <c:strRef>
              <c:f>moleF_all_mole_svm2_train_impro!$C$1</c:f>
              <c:strCache>
                <c:ptCount val="1"/>
                <c:pt idx="0">
                  <c:v>acc_valid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moleF_all_mole_svm2_train_impro!$C$2:$C$32</c:f>
              <c:numCache>
                <c:formatCode>General</c:formatCode>
                <c:ptCount val="31"/>
                <c:pt idx="0">
                  <c:v>0.55882352941176405</c:v>
                </c:pt>
                <c:pt idx="1">
                  <c:v>0.64705882352941102</c:v>
                </c:pt>
                <c:pt idx="2">
                  <c:v>0.5</c:v>
                </c:pt>
                <c:pt idx="3">
                  <c:v>0.5</c:v>
                </c:pt>
                <c:pt idx="4">
                  <c:v>0.5</c:v>
                </c:pt>
                <c:pt idx="5">
                  <c:v>0.5</c:v>
                </c:pt>
                <c:pt idx="6">
                  <c:v>0.5</c:v>
                </c:pt>
                <c:pt idx="7">
                  <c:v>0.5</c:v>
                </c:pt>
                <c:pt idx="8">
                  <c:v>0.5</c:v>
                </c:pt>
                <c:pt idx="9">
                  <c:v>0.5</c:v>
                </c:pt>
                <c:pt idx="10">
                  <c:v>0.5</c:v>
                </c:pt>
                <c:pt idx="11">
                  <c:v>0.5</c:v>
                </c:pt>
                <c:pt idx="12">
                  <c:v>0.5</c:v>
                </c:pt>
                <c:pt idx="13">
                  <c:v>0.5</c:v>
                </c:pt>
                <c:pt idx="14">
                  <c:v>0.5</c:v>
                </c:pt>
                <c:pt idx="15">
                  <c:v>0.5</c:v>
                </c:pt>
                <c:pt idx="16">
                  <c:v>0.5</c:v>
                </c:pt>
                <c:pt idx="17">
                  <c:v>0.5</c:v>
                </c:pt>
                <c:pt idx="18">
                  <c:v>0.5</c:v>
                </c:pt>
                <c:pt idx="19">
                  <c:v>0.47058823529411697</c:v>
                </c:pt>
                <c:pt idx="20">
                  <c:v>0.5</c:v>
                </c:pt>
                <c:pt idx="21">
                  <c:v>0.5</c:v>
                </c:pt>
                <c:pt idx="22">
                  <c:v>0.5</c:v>
                </c:pt>
                <c:pt idx="23">
                  <c:v>0.47058823529411697</c:v>
                </c:pt>
                <c:pt idx="24">
                  <c:v>0.5</c:v>
                </c:pt>
                <c:pt idx="25">
                  <c:v>0.52941176470588203</c:v>
                </c:pt>
                <c:pt idx="26">
                  <c:v>0.5</c:v>
                </c:pt>
                <c:pt idx="27">
                  <c:v>0.5</c:v>
                </c:pt>
                <c:pt idx="28">
                  <c:v>0.52941176470588203</c:v>
                </c:pt>
                <c:pt idx="29">
                  <c:v>0.52941176470588203</c:v>
                </c:pt>
                <c:pt idx="30">
                  <c:v>0.52941176470588203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995-4C96-AB12-49DDAFA006B8}"/>
            </c:ext>
          </c:extLst>
        </c:ser>
        <c:ser>
          <c:idx val="2"/>
          <c:order val="2"/>
          <c:tx>
            <c:strRef>
              <c:f>moleF_all_mole_svm2_train_impro!$D$1</c:f>
              <c:strCache>
                <c:ptCount val="1"/>
                <c:pt idx="0">
                  <c:v>acc_test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val>
            <c:numRef>
              <c:f>moleF_all_mole_svm2_train_impro!$D$2:$D$32</c:f>
              <c:numCache>
                <c:formatCode>General</c:formatCode>
                <c:ptCount val="31"/>
                <c:pt idx="0">
                  <c:v>0.52941176470588203</c:v>
                </c:pt>
                <c:pt idx="1">
                  <c:v>0.61764705882352899</c:v>
                </c:pt>
                <c:pt idx="2">
                  <c:v>0.55882352941176405</c:v>
                </c:pt>
                <c:pt idx="3">
                  <c:v>0.58823529411764697</c:v>
                </c:pt>
                <c:pt idx="4">
                  <c:v>0.5</c:v>
                </c:pt>
                <c:pt idx="5">
                  <c:v>0.5</c:v>
                </c:pt>
                <c:pt idx="6">
                  <c:v>0.5</c:v>
                </c:pt>
                <c:pt idx="7">
                  <c:v>0.5</c:v>
                </c:pt>
                <c:pt idx="8">
                  <c:v>0.5</c:v>
                </c:pt>
                <c:pt idx="9">
                  <c:v>0.5</c:v>
                </c:pt>
                <c:pt idx="10">
                  <c:v>0.47058823529411697</c:v>
                </c:pt>
                <c:pt idx="11">
                  <c:v>0.47058823529411697</c:v>
                </c:pt>
                <c:pt idx="12">
                  <c:v>0.5</c:v>
                </c:pt>
                <c:pt idx="13">
                  <c:v>0.47058823529411697</c:v>
                </c:pt>
                <c:pt idx="14">
                  <c:v>0.5</c:v>
                </c:pt>
                <c:pt idx="15">
                  <c:v>0.47058823529411697</c:v>
                </c:pt>
                <c:pt idx="16">
                  <c:v>0.5</c:v>
                </c:pt>
                <c:pt idx="17">
                  <c:v>0.52941176470588203</c:v>
                </c:pt>
                <c:pt idx="18">
                  <c:v>0.52941176470588203</c:v>
                </c:pt>
                <c:pt idx="19">
                  <c:v>0.55882352941176405</c:v>
                </c:pt>
                <c:pt idx="20">
                  <c:v>0.52941176470588203</c:v>
                </c:pt>
                <c:pt idx="21">
                  <c:v>0.52941176470588203</c:v>
                </c:pt>
                <c:pt idx="22">
                  <c:v>0.52941176470588203</c:v>
                </c:pt>
                <c:pt idx="23">
                  <c:v>0.55882352941176405</c:v>
                </c:pt>
                <c:pt idx="24">
                  <c:v>0.58823529411764697</c:v>
                </c:pt>
                <c:pt idx="25">
                  <c:v>0.58823529411764697</c:v>
                </c:pt>
                <c:pt idx="26">
                  <c:v>0.58823529411764697</c:v>
                </c:pt>
                <c:pt idx="27">
                  <c:v>0.58823529411764697</c:v>
                </c:pt>
                <c:pt idx="28">
                  <c:v>0.61764705882352899</c:v>
                </c:pt>
                <c:pt idx="29">
                  <c:v>0.58823529411764697</c:v>
                </c:pt>
                <c:pt idx="30">
                  <c:v>0.61764705882352899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995-4C96-AB12-49DDAFA006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53573600"/>
        <c:axId val="1153571520"/>
      </c:lineChart>
      <c:catAx>
        <c:axId val="1153573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153571520"/>
        <c:crosses val="autoZero"/>
        <c:auto val="1"/>
        <c:lblAlgn val="ctr"/>
        <c:lblOffset val="100"/>
        <c:noMultiLvlLbl val="0"/>
      </c:catAx>
      <c:valAx>
        <c:axId val="1153571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153573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1800" b="0" i="0" baseline="0">
                <a:effectLst/>
              </a:rPr>
              <a:t>Accuracy</a:t>
            </a:r>
            <a:endParaRPr lang="zh-CN" altLang="zh-CN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moleF_self_pearson_cor_svm2_tra!$B$1</c:f>
              <c:strCache>
                <c:ptCount val="1"/>
                <c:pt idx="0">
                  <c:v>acc_train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moleF_self_pearson_cor_svm2_tra!$B$2:$B$32</c:f>
              <c:numCache>
                <c:formatCode>General</c:formatCode>
                <c:ptCount val="31"/>
                <c:pt idx="0">
                  <c:v>0.62761904761904697</c:v>
                </c:pt>
                <c:pt idx="1">
                  <c:v>0.65714285714285703</c:v>
                </c:pt>
                <c:pt idx="2">
                  <c:v>0.67666666666666597</c:v>
                </c:pt>
                <c:pt idx="3">
                  <c:v>0.66714285714285704</c:v>
                </c:pt>
                <c:pt idx="4">
                  <c:v>0.67619047619047601</c:v>
                </c:pt>
                <c:pt idx="5">
                  <c:v>0.67761904761904701</c:v>
                </c:pt>
                <c:pt idx="6">
                  <c:v>0.68714285714285706</c:v>
                </c:pt>
                <c:pt idx="7">
                  <c:v>0.67761904761904701</c:v>
                </c:pt>
                <c:pt idx="8">
                  <c:v>0.67714285714285705</c:v>
                </c:pt>
                <c:pt idx="9">
                  <c:v>0.68666666666666598</c:v>
                </c:pt>
                <c:pt idx="10">
                  <c:v>0.68761904761904702</c:v>
                </c:pt>
                <c:pt idx="11">
                  <c:v>0.69666666666666599</c:v>
                </c:pt>
                <c:pt idx="12">
                  <c:v>0.70619047619047604</c:v>
                </c:pt>
                <c:pt idx="13">
                  <c:v>0.706666666666666</c:v>
                </c:pt>
                <c:pt idx="14">
                  <c:v>0.71619047619047604</c:v>
                </c:pt>
                <c:pt idx="15">
                  <c:v>0.71619047619047604</c:v>
                </c:pt>
                <c:pt idx="16">
                  <c:v>0.71666666666666601</c:v>
                </c:pt>
                <c:pt idx="17">
                  <c:v>0.70619047619047604</c:v>
                </c:pt>
                <c:pt idx="18">
                  <c:v>0.68714285714285706</c:v>
                </c:pt>
                <c:pt idx="19">
                  <c:v>0.69666666666666599</c:v>
                </c:pt>
                <c:pt idx="20">
                  <c:v>0.68714285714285706</c:v>
                </c:pt>
                <c:pt idx="21">
                  <c:v>0.69714285714285695</c:v>
                </c:pt>
                <c:pt idx="22">
                  <c:v>0.68666666666666598</c:v>
                </c:pt>
                <c:pt idx="23">
                  <c:v>0.69666666666666599</c:v>
                </c:pt>
                <c:pt idx="24">
                  <c:v>0.67714285714285705</c:v>
                </c:pt>
                <c:pt idx="25">
                  <c:v>0.69666666666666599</c:v>
                </c:pt>
                <c:pt idx="26">
                  <c:v>0.70714285714285696</c:v>
                </c:pt>
                <c:pt idx="27">
                  <c:v>0.70619047619047604</c:v>
                </c:pt>
                <c:pt idx="28">
                  <c:v>0.68619047619047602</c:v>
                </c:pt>
                <c:pt idx="29">
                  <c:v>0.68619047619047602</c:v>
                </c:pt>
                <c:pt idx="30">
                  <c:v>0.65666666666666595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75-4162-BB6B-5816B0AE58F5}"/>
            </c:ext>
          </c:extLst>
        </c:ser>
        <c:ser>
          <c:idx val="1"/>
          <c:order val="1"/>
          <c:tx>
            <c:strRef>
              <c:f>moleF_self_pearson_cor_svm2_tra!$C$1</c:f>
              <c:strCache>
                <c:ptCount val="1"/>
                <c:pt idx="0">
                  <c:v>acc_valid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moleF_self_pearson_cor_svm2_tra!$C$2:$C$32</c:f>
              <c:numCache>
                <c:formatCode>General</c:formatCode>
                <c:ptCount val="31"/>
                <c:pt idx="0">
                  <c:v>0.35294117647058798</c:v>
                </c:pt>
                <c:pt idx="1">
                  <c:v>0.41176470588235198</c:v>
                </c:pt>
                <c:pt idx="2">
                  <c:v>0.41176470588235198</c:v>
                </c:pt>
                <c:pt idx="3">
                  <c:v>0.38235294117647001</c:v>
                </c:pt>
                <c:pt idx="4">
                  <c:v>0.441176470588235</c:v>
                </c:pt>
                <c:pt idx="5">
                  <c:v>0.47058823529411697</c:v>
                </c:pt>
                <c:pt idx="6">
                  <c:v>0.47058823529411697</c:v>
                </c:pt>
                <c:pt idx="7">
                  <c:v>0.47058823529411697</c:v>
                </c:pt>
                <c:pt idx="8">
                  <c:v>0.41176470588235198</c:v>
                </c:pt>
                <c:pt idx="9">
                  <c:v>0.441176470588235</c:v>
                </c:pt>
                <c:pt idx="10">
                  <c:v>0.441176470588235</c:v>
                </c:pt>
                <c:pt idx="11">
                  <c:v>0.5</c:v>
                </c:pt>
                <c:pt idx="12">
                  <c:v>0.5</c:v>
                </c:pt>
                <c:pt idx="13">
                  <c:v>0.52941176470588203</c:v>
                </c:pt>
                <c:pt idx="14">
                  <c:v>0.47058823529411697</c:v>
                </c:pt>
                <c:pt idx="15">
                  <c:v>0.47058823529411697</c:v>
                </c:pt>
                <c:pt idx="16">
                  <c:v>0.47058823529411697</c:v>
                </c:pt>
                <c:pt idx="17">
                  <c:v>0.441176470588235</c:v>
                </c:pt>
                <c:pt idx="18">
                  <c:v>0.441176470588235</c:v>
                </c:pt>
                <c:pt idx="19">
                  <c:v>0.5</c:v>
                </c:pt>
                <c:pt idx="20">
                  <c:v>0.52941176470588203</c:v>
                </c:pt>
                <c:pt idx="21">
                  <c:v>0.5</c:v>
                </c:pt>
                <c:pt idx="22">
                  <c:v>0.5</c:v>
                </c:pt>
                <c:pt idx="23">
                  <c:v>0.5</c:v>
                </c:pt>
                <c:pt idx="24">
                  <c:v>0.52941176470588203</c:v>
                </c:pt>
                <c:pt idx="25">
                  <c:v>0.52941176470588203</c:v>
                </c:pt>
                <c:pt idx="26">
                  <c:v>0.55882352941176405</c:v>
                </c:pt>
                <c:pt idx="27">
                  <c:v>0.55882352941176405</c:v>
                </c:pt>
                <c:pt idx="28">
                  <c:v>0.55882352941176405</c:v>
                </c:pt>
                <c:pt idx="29">
                  <c:v>0.55882352941176405</c:v>
                </c:pt>
                <c:pt idx="30">
                  <c:v>0.55882352941176405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075-4162-BB6B-5816B0AE58F5}"/>
            </c:ext>
          </c:extLst>
        </c:ser>
        <c:ser>
          <c:idx val="2"/>
          <c:order val="2"/>
          <c:tx>
            <c:strRef>
              <c:f>moleF_self_pearson_cor_svm2_tra!$D$1</c:f>
              <c:strCache>
                <c:ptCount val="1"/>
                <c:pt idx="0">
                  <c:v>acc_test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val>
            <c:numRef>
              <c:f>moleF_self_pearson_cor_svm2_tra!$D$2:$D$32</c:f>
              <c:numCache>
                <c:formatCode>General</c:formatCode>
                <c:ptCount val="31"/>
                <c:pt idx="0">
                  <c:v>0.58823529411764697</c:v>
                </c:pt>
                <c:pt idx="1">
                  <c:v>0.52941176470588203</c:v>
                </c:pt>
                <c:pt idx="2">
                  <c:v>0.52941176470588203</c:v>
                </c:pt>
                <c:pt idx="3">
                  <c:v>0.55882352941176405</c:v>
                </c:pt>
                <c:pt idx="4">
                  <c:v>0.52941176470588203</c:v>
                </c:pt>
                <c:pt idx="5">
                  <c:v>0.52941176470588203</c:v>
                </c:pt>
                <c:pt idx="6">
                  <c:v>0.58823529411764697</c:v>
                </c:pt>
                <c:pt idx="7">
                  <c:v>0.61764705882352899</c:v>
                </c:pt>
                <c:pt idx="8">
                  <c:v>0.61764705882352899</c:v>
                </c:pt>
                <c:pt idx="9">
                  <c:v>0.67647058823529405</c:v>
                </c:pt>
                <c:pt idx="10">
                  <c:v>0.67647058823529405</c:v>
                </c:pt>
                <c:pt idx="11">
                  <c:v>0.58823529411764697</c:v>
                </c:pt>
                <c:pt idx="12">
                  <c:v>0.55882352941176405</c:v>
                </c:pt>
                <c:pt idx="13">
                  <c:v>0.58823529411764697</c:v>
                </c:pt>
                <c:pt idx="14">
                  <c:v>0.52941176470588203</c:v>
                </c:pt>
                <c:pt idx="15">
                  <c:v>0.55882352941176405</c:v>
                </c:pt>
                <c:pt idx="16">
                  <c:v>0.55882352941176405</c:v>
                </c:pt>
                <c:pt idx="17">
                  <c:v>0.5</c:v>
                </c:pt>
                <c:pt idx="18">
                  <c:v>0.5</c:v>
                </c:pt>
                <c:pt idx="19">
                  <c:v>0.5</c:v>
                </c:pt>
                <c:pt idx="20">
                  <c:v>0.55882352941176405</c:v>
                </c:pt>
                <c:pt idx="21">
                  <c:v>0.58823529411764697</c:v>
                </c:pt>
                <c:pt idx="22">
                  <c:v>0.58823529411764697</c:v>
                </c:pt>
                <c:pt idx="23">
                  <c:v>0.55882352941176405</c:v>
                </c:pt>
                <c:pt idx="24">
                  <c:v>0.64705882352941102</c:v>
                </c:pt>
                <c:pt idx="25">
                  <c:v>0.64705882352941102</c:v>
                </c:pt>
                <c:pt idx="26">
                  <c:v>0.61764705882352899</c:v>
                </c:pt>
                <c:pt idx="27">
                  <c:v>0.61764705882352899</c:v>
                </c:pt>
                <c:pt idx="28">
                  <c:v>0.61764705882352899</c:v>
                </c:pt>
                <c:pt idx="29">
                  <c:v>0.61764705882352899</c:v>
                </c:pt>
                <c:pt idx="30">
                  <c:v>0.61764705882352899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075-4162-BB6B-5816B0AE58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61064624"/>
        <c:axId val="1161067536"/>
      </c:lineChart>
      <c:catAx>
        <c:axId val="1161064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161067536"/>
        <c:crosses val="autoZero"/>
        <c:auto val="1"/>
        <c:lblAlgn val="ctr"/>
        <c:lblOffset val="100"/>
        <c:noMultiLvlLbl val="0"/>
      </c:catAx>
      <c:valAx>
        <c:axId val="1161067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161064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1800" b="0" i="0" baseline="0">
                <a:effectLst/>
              </a:rPr>
              <a:t>Accuracy</a:t>
            </a:r>
            <a:endParaRPr lang="zh-CN" altLang="zh-CN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moleF_self_count50_pearson_cor_!$B$1</c:f>
              <c:strCache>
                <c:ptCount val="1"/>
                <c:pt idx="0">
                  <c:v>acc_train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moleF_self_count50_pearson_cor_!$B$2:$B$52</c:f>
              <c:numCache>
                <c:formatCode>General</c:formatCode>
                <c:ptCount val="51"/>
                <c:pt idx="0">
                  <c:v>0.62761904761904697</c:v>
                </c:pt>
                <c:pt idx="1">
                  <c:v>0.65714285714285703</c:v>
                </c:pt>
                <c:pt idx="2">
                  <c:v>0.67666666666666597</c:v>
                </c:pt>
                <c:pt idx="3">
                  <c:v>0.66714285714285704</c:v>
                </c:pt>
                <c:pt idx="4">
                  <c:v>0.67619047619047601</c:v>
                </c:pt>
                <c:pt idx="5">
                  <c:v>0.67761904761904701</c:v>
                </c:pt>
                <c:pt idx="6">
                  <c:v>0.68714285714285706</c:v>
                </c:pt>
                <c:pt idx="7">
                  <c:v>0.67761904761904701</c:v>
                </c:pt>
                <c:pt idx="8">
                  <c:v>0.67714285714285705</c:v>
                </c:pt>
                <c:pt idx="9">
                  <c:v>0.68666666666666598</c:v>
                </c:pt>
                <c:pt idx="10">
                  <c:v>0.68761904761904702</c:v>
                </c:pt>
                <c:pt idx="11">
                  <c:v>0.69666666666666599</c:v>
                </c:pt>
                <c:pt idx="12">
                  <c:v>0.70619047619047604</c:v>
                </c:pt>
                <c:pt idx="13">
                  <c:v>0.706666666666666</c:v>
                </c:pt>
                <c:pt idx="14">
                  <c:v>0.71619047619047604</c:v>
                </c:pt>
                <c:pt idx="15">
                  <c:v>0.71619047619047604</c:v>
                </c:pt>
                <c:pt idx="16">
                  <c:v>0.71666666666666601</c:v>
                </c:pt>
                <c:pt idx="17">
                  <c:v>0.70619047619047604</c:v>
                </c:pt>
                <c:pt idx="18">
                  <c:v>0.68714285714285706</c:v>
                </c:pt>
                <c:pt idx="19">
                  <c:v>0.69666666666666599</c:v>
                </c:pt>
                <c:pt idx="20">
                  <c:v>0.68714285714285706</c:v>
                </c:pt>
                <c:pt idx="21">
                  <c:v>0.69714285714285695</c:v>
                </c:pt>
                <c:pt idx="22">
                  <c:v>0.68666666666666598</c:v>
                </c:pt>
                <c:pt idx="23">
                  <c:v>0.69666666666666599</c:v>
                </c:pt>
                <c:pt idx="24">
                  <c:v>0.67714285714285705</c:v>
                </c:pt>
                <c:pt idx="25">
                  <c:v>0.69666666666666599</c:v>
                </c:pt>
                <c:pt idx="26">
                  <c:v>0.70714285714285696</c:v>
                </c:pt>
                <c:pt idx="27">
                  <c:v>0.70619047619047604</c:v>
                </c:pt>
                <c:pt idx="28">
                  <c:v>0.68619047619047602</c:v>
                </c:pt>
                <c:pt idx="29">
                  <c:v>0.68619047619047602</c:v>
                </c:pt>
                <c:pt idx="30">
                  <c:v>0.65666666666666595</c:v>
                </c:pt>
                <c:pt idx="31">
                  <c:v>0.66666666666666596</c:v>
                </c:pt>
                <c:pt idx="32">
                  <c:v>0.65666666666666595</c:v>
                </c:pt>
                <c:pt idx="33">
                  <c:v>0.63666666666666605</c:v>
                </c:pt>
                <c:pt idx="34">
                  <c:v>0.64666666666666595</c:v>
                </c:pt>
                <c:pt idx="35">
                  <c:v>0.627142857142857</c:v>
                </c:pt>
                <c:pt idx="36">
                  <c:v>0.64666666666666595</c:v>
                </c:pt>
                <c:pt idx="37">
                  <c:v>0.65666666666666595</c:v>
                </c:pt>
                <c:pt idx="38">
                  <c:v>0.64666666666666595</c:v>
                </c:pt>
                <c:pt idx="39">
                  <c:v>0.62666666666666604</c:v>
                </c:pt>
                <c:pt idx="40">
                  <c:v>0.60714285714285698</c:v>
                </c:pt>
                <c:pt idx="41">
                  <c:v>0.60809523809523802</c:v>
                </c:pt>
                <c:pt idx="42">
                  <c:v>0.60809523809523802</c:v>
                </c:pt>
                <c:pt idx="43">
                  <c:v>0.61809523809523803</c:v>
                </c:pt>
                <c:pt idx="44">
                  <c:v>0.62761904761904697</c:v>
                </c:pt>
                <c:pt idx="45">
                  <c:v>0.62809523809523804</c:v>
                </c:pt>
                <c:pt idx="46">
                  <c:v>0.63714285714285701</c:v>
                </c:pt>
                <c:pt idx="47">
                  <c:v>0.62761904761904697</c:v>
                </c:pt>
                <c:pt idx="48">
                  <c:v>0.63714285714285701</c:v>
                </c:pt>
                <c:pt idx="49">
                  <c:v>0.63761904761904697</c:v>
                </c:pt>
                <c:pt idx="50">
                  <c:v>0.62809523809523804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BF-4389-A0F6-0D109D7F3B1A}"/>
            </c:ext>
          </c:extLst>
        </c:ser>
        <c:ser>
          <c:idx val="1"/>
          <c:order val="1"/>
          <c:tx>
            <c:strRef>
              <c:f>moleF_self_count50_pearson_cor_!$C$1</c:f>
              <c:strCache>
                <c:ptCount val="1"/>
                <c:pt idx="0">
                  <c:v>acc_valid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moleF_self_count50_pearson_cor_!$C$2:$C$52</c:f>
              <c:numCache>
                <c:formatCode>General</c:formatCode>
                <c:ptCount val="51"/>
                <c:pt idx="0">
                  <c:v>0.35294117647058798</c:v>
                </c:pt>
                <c:pt idx="1">
                  <c:v>0.41176470588235198</c:v>
                </c:pt>
                <c:pt idx="2">
                  <c:v>0.41176470588235198</c:v>
                </c:pt>
                <c:pt idx="3">
                  <c:v>0.38235294117647001</c:v>
                </c:pt>
                <c:pt idx="4">
                  <c:v>0.441176470588235</c:v>
                </c:pt>
                <c:pt idx="5">
                  <c:v>0.47058823529411697</c:v>
                </c:pt>
                <c:pt idx="6">
                  <c:v>0.47058823529411697</c:v>
                </c:pt>
                <c:pt idx="7">
                  <c:v>0.47058823529411697</c:v>
                </c:pt>
                <c:pt idx="8">
                  <c:v>0.41176470588235198</c:v>
                </c:pt>
                <c:pt idx="9">
                  <c:v>0.441176470588235</c:v>
                </c:pt>
                <c:pt idx="10">
                  <c:v>0.441176470588235</c:v>
                </c:pt>
                <c:pt idx="11">
                  <c:v>0.5</c:v>
                </c:pt>
                <c:pt idx="12">
                  <c:v>0.5</c:v>
                </c:pt>
                <c:pt idx="13">
                  <c:v>0.52941176470588203</c:v>
                </c:pt>
                <c:pt idx="14">
                  <c:v>0.47058823529411697</c:v>
                </c:pt>
                <c:pt idx="15">
                  <c:v>0.47058823529411697</c:v>
                </c:pt>
                <c:pt idx="16">
                  <c:v>0.47058823529411697</c:v>
                </c:pt>
                <c:pt idx="17">
                  <c:v>0.441176470588235</c:v>
                </c:pt>
                <c:pt idx="18">
                  <c:v>0.441176470588235</c:v>
                </c:pt>
                <c:pt idx="19">
                  <c:v>0.5</c:v>
                </c:pt>
                <c:pt idx="20">
                  <c:v>0.52941176470588203</c:v>
                </c:pt>
                <c:pt idx="21">
                  <c:v>0.5</c:v>
                </c:pt>
                <c:pt idx="22">
                  <c:v>0.5</c:v>
                </c:pt>
                <c:pt idx="23">
                  <c:v>0.5</c:v>
                </c:pt>
                <c:pt idx="24">
                  <c:v>0.52941176470588203</c:v>
                </c:pt>
                <c:pt idx="25">
                  <c:v>0.52941176470588203</c:v>
                </c:pt>
                <c:pt idx="26">
                  <c:v>0.55882352941176405</c:v>
                </c:pt>
                <c:pt idx="27">
                  <c:v>0.55882352941176405</c:v>
                </c:pt>
                <c:pt idx="28">
                  <c:v>0.55882352941176405</c:v>
                </c:pt>
                <c:pt idx="29">
                  <c:v>0.55882352941176405</c:v>
                </c:pt>
                <c:pt idx="30">
                  <c:v>0.55882352941176405</c:v>
                </c:pt>
                <c:pt idx="31">
                  <c:v>0.55882352941176405</c:v>
                </c:pt>
                <c:pt idx="32">
                  <c:v>0.52941176470588203</c:v>
                </c:pt>
                <c:pt idx="33">
                  <c:v>0.52941176470588203</c:v>
                </c:pt>
                <c:pt idx="34">
                  <c:v>0.52941176470588203</c:v>
                </c:pt>
                <c:pt idx="35">
                  <c:v>0.52941176470588203</c:v>
                </c:pt>
                <c:pt idx="36">
                  <c:v>0.441176470588235</c:v>
                </c:pt>
                <c:pt idx="37">
                  <c:v>0.47058823529411697</c:v>
                </c:pt>
                <c:pt idx="38">
                  <c:v>0.41176470588235198</c:v>
                </c:pt>
                <c:pt idx="39">
                  <c:v>0.47058823529411697</c:v>
                </c:pt>
                <c:pt idx="40">
                  <c:v>0.47058823529411697</c:v>
                </c:pt>
                <c:pt idx="41">
                  <c:v>0.441176470588235</c:v>
                </c:pt>
                <c:pt idx="42">
                  <c:v>0.47058823529411697</c:v>
                </c:pt>
                <c:pt idx="43">
                  <c:v>0.47058823529411697</c:v>
                </c:pt>
                <c:pt idx="44">
                  <c:v>0.441176470588235</c:v>
                </c:pt>
                <c:pt idx="45">
                  <c:v>0.41176470588235198</c:v>
                </c:pt>
                <c:pt idx="46">
                  <c:v>0.41176470588235198</c:v>
                </c:pt>
                <c:pt idx="47">
                  <c:v>0.41176470588235198</c:v>
                </c:pt>
                <c:pt idx="48">
                  <c:v>0.47058823529411697</c:v>
                </c:pt>
                <c:pt idx="49">
                  <c:v>0.47058823529411697</c:v>
                </c:pt>
                <c:pt idx="50">
                  <c:v>0.47058823529411697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ABF-4389-A0F6-0D109D7F3B1A}"/>
            </c:ext>
          </c:extLst>
        </c:ser>
        <c:ser>
          <c:idx val="2"/>
          <c:order val="2"/>
          <c:tx>
            <c:strRef>
              <c:f>moleF_self_count50_pearson_cor_!$D$1</c:f>
              <c:strCache>
                <c:ptCount val="1"/>
                <c:pt idx="0">
                  <c:v>acc_test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val>
            <c:numRef>
              <c:f>moleF_self_count50_pearson_cor_!$D$2:$D$52</c:f>
              <c:numCache>
                <c:formatCode>General</c:formatCode>
                <c:ptCount val="51"/>
                <c:pt idx="0">
                  <c:v>0.58823529411764697</c:v>
                </c:pt>
                <c:pt idx="1">
                  <c:v>0.52941176470588203</c:v>
                </c:pt>
                <c:pt idx="2">
                  <c:v>0.52941176470588203</c:v>
                </c:pt>
                <c:pt idx="3">
                  <c:v>0.55882352941176405</c:v>
                </c:pt>
                <c:pt idx="4">
                  <c:v>0.52941176470588203</c:v>
                </c:pt>
                <c:pt idx="5">
                  <c:v>0.52941176470588203</c:v>
                </c:pt>
                <c:pt idx="6">
                  <c:v>0.58823529411764697</c:v>
                </c:pt>
                <c:pt idx="7">
                  <c:v>0.61764705882352899</c:v>
                </c:pt>
                <c:pt idx="8">
                  <c:v>0.61764705882352899</c:v>
                </c:pt>
                <c:pt idx="9">
                  <c:v>0.67647058823529405</c:v>
                </c:pt>
                <c:pt idx="10">
                  <c:v>0.67647058823529405</c:v>
                </c:pt>
                <c:pt idx="11">
                  <c:v>0.58823529411764697</c:v>
                </c:pt>
                <c:pt idx="12">
                  <c:v>0.55882352941176405</c:v>
                </c:pt>
                <c:pt idx="13">
                  <c:v>0.58823529411764697</c:v>
                </c:pt>
                <c:pt idx="14">
                  <c:v>0.52941176470588203</c:v>
                </c:pt>
                <c:pt idx="15">
                  <c:v>0.55882352941176405</c:v>
                </c:pt>
                <c:pt idx="16">
                  <c:v>0.55882352941176405</c:v>
                </c:pt>
                <c:pt idx="17">
                  <c:v>0.5</c:v>
                </c:pt>
                <c:pt idx="18">
                  <c:v>0.5</c:v>
                </c:pt>
                <c:pt idx="19">
                  <c:v>0.5</c:v>
                </c:pt>
                <c:pt idx="20">
                  <c:v>0.55882352941176405</c:v>
                </c:pt>
                <c:pt idx="21">
                  <c:v>0.58823529411764697</c:v>
                </c:pt>
                <c:pt idx="22">
                  <c:v>0.58823529411764697</c:v>
                </c:pt>
                <c:pt idx="23">
                  <c:v>0.55882352941176405</c:v>
                </c:pt>
                <c:pt idx="24">
                  <c:v>0.64705882352941102</c:v>
                </c:pt>
                <c:pt idx="25">
                  <c:v>0.64705882352941102</c:v>
                </c:pt>
                <c:pt idx="26">
                  <c:v>0.61764705882352899</c:v>
                </c:pt>
                <c:pt idx="27">
                  <c:v>0.61764705882352899</c:v>
                </c:pt>
                <c:pt idx="28">
                  <c:v>0.61764705882352899</c:v>
                </c:pt>
                <c:pt idx="29">
                  <c:v>0.61764705882352899</c:v>
                </c:pt>
                <c:pt idx="30">
                  <c:v>0.61764705882352899</c:v>
                </c:pt>
                <c:pt idx="31">
                  <c:v>0.61764705882352899</c:v>
                </c:pt>
                <c:pt idx="32">
                  <c:v>0.58823529411764697</c:v>
                </c:pt>
                <c:pt idx="33">
                  <c:v>0.58823529411764697</c:v>
                </c:pt>
                <c:pt idx="34">
                  <c:v>0.61764705882352899</c:v>
                </c:pt>
                <c:pt idx="35">
                  <c:v>0.61764705882352899</c:v>
                </c:pt>
                <c:pt idx="36">
                  <c:v>0.64705882352941102</c:v>
                </c:pt>
                <c:pt idx="37">
                  <c:v>0.67647058823529405</c:v>
                </c:pt>
                <c:pt idx="38">
                  <c:v>0.61764705882352899</c:v>
                </c:pt>
                <c:pt idx="39">
                  <c:v>0.61764705882352899</c:v>
                </c:pt>
                <c:pt idx="40">
                  <c:v>0.70588235294117596</c:v>
                </c:pt>
                <c:pt idx="41">
                  <c:v>0.67647058823529405</c:v>
                </c:pt>
                <c:pt idx="42">
                  <c:v>0.61764705882352899</c:v>
                </c:pt>
                <c:pt idx="43">
                  <c:v>0.52941176470588203</c:v>
                </c:pt>
                <c:pt idx="44">
                  <c:v>0.61764705882352899</c:v>
                </c:pt>
                <c:pt idx="45">
                  <c:v>0.61764705882352899</c:v>
                </c:pt>
                <c:pt idx="46">
                  <c:v>0.58823529411764697</c:v>
                </c:pt>
                <c:pt idx="47">
                  <c:v>0.61764705882352899</c:v>
                </c:pt>
                <c:pt idx="48">
                  <c:v>0.58823529411764697</c:v>
                </c:pt>
                <c:pt idx="49">
                  <c:v>0.64705882352941102</c:v>
                </c:pt>
                <c:pt idx="50">
                  <c:v>0.67647058823529405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ABF-4389-A0F6-0D109D7F3B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46327008"/>
        <c:axId val="1346327424"/>
      </c:lineChart>
      <c:catAx>
        <c:axId val="1346327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346327424"/>
        <c:crosses val="autoZero"/>
        <c:auto val="1"/>
        <c:lblAlgn val="ctr"/>
        <c:lblOffset val="100"/>
        <c:noMultiLvlLbl val="0"/>
      </c:catAx>
      <c:valAx>
        <c:axId val="1346327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346327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1800" b="0" i="0" baseline="0">
                <a:effectLst/>
              </a:rPr>
              <a:t>Accuracy</a:t>
            </a:r>
            <a:endParaRPr lang="zh-CN" altLang="zh-CN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moleF_self_spearman_cor_svm2_tr!$B$1</c:f>
              <c:strCache>
                <c:ptCount val="1"/>
                <c:pt idx="0">
                  <c:v>acc_train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moleF_self_spearman_cor_svm2_tr!$B$2:$B$32</c:f>
              <c:numCache>
                <c:formatCode>General</c:formatCode>
                <c:ptCount val="31"/>
                <c:pt idx="0">
                  <c:v>0.61904761904761896</c:v>
                </c:pt>
                <c:pt idx="1">
                  <c:v>0.61904761904761896</c:v>
                </c:pt>
                <c:pt idx="2">
                  <c:v>0.62952380952380904</c:v>
                </c:pt>
                <c:pt idx="3">
                  <c:v>0.61952380952380903</c:v>
                </c:pt>
                <c:pt idx="4">
                  <c:v>0.64047619047618998</c:v>
                </c:pt>
                <c:pt idx="5">
                  <c:v>0.669047619047619</c:v>
                </c:pt>
                <c:pt idx="6">
                  <c:v>0.66952380952380897</c:v>
                </c:pt>
                <c:pt idx="7">
                  <c:v>0.65999999999999903</c:v>
                </c:pt>
                <c:pt idx="8">
                  <c:v>0.65952380952380896</c:v>
                </c:pt>
                <c:pt idx="9">
                  <c:v>0.65952380952380896</c:v>
                </c:pt>
                <c:pt idx="10">
                  <c:v>0.65952380952380896</c:v>
                </c:pt>
                <c:pt idx="11">
                  <c:v>0.65904761904761899</c:v>
                </c:pt>
                <c:pt idx="12">
                  <c:v>0.65</c:v>
                </c:pt>
                <c:pt idx="13">
                  <c:v>0.64904761904761898</c:v>
                </c:pt>
                <c:pt idx="14">
                  <c:v>0.65904761904761899</c:v>
                </c:pt>
                <c:pt idx="15">
                  <c:v>0.63047619047618997</c:v>
                </c:pt>
                <c:pt idx="16">
                  <c:v>0.63047619047618997</c:v>
                </c:pt>
                <c:pt idx="17">
                  <c:v>0.60142857142857098</c:v>
                </c:pt>
                <c:pt idx="18">
                  <c:v>0.60142857142857098</c:v>
                </c:pt>
                <c:pt idx="19">
                  <c:v>0.59190476190476105</c:v>
                </c:pt>
                <c:pt idx="20">
                  <c:v>0.60047619047619005</c:v>
                </c:pt>
                <c:pt idx="21">
                  <c:v>0.61095238095238003</c:v>
                </c:pt>
                <c:pt idx="22">
                  <c:v>0.63095238095238104</c:v>
                </c:pt>
                <c:pt idx="23">
                  <c:v>0.64142857142857101</c:v>
                </c:pt>
                <c:pt idx="24">
                  <c:v>0.66095238095238096</c:v>
                </c:pt>
                <c:pt idx="25">
                  <c:v>0.66142857142857103</c:v>
                </c:pt>
                <c:pt idx="26">
                  <c:v>0.65190476190476099</c:v>
                </c:pt>
                <c:pt idx="27">
                  <c:v>0.64190476190476198</c:v>
                </c:pt>
                <c:pt idx="28">
                  <c:v>0.63190476190476197</c:v>
                </c:pt>
                <c:pt idx="29">
                  <c:v>0.63190476190476097</c:v>
                </c:pt>
                <c:pt idx="30">
                  <c:v>0.65095238095238095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2F-4508-B7BF-099D658C4260}"/>
            </c:ext>
          </c:extLst>
        </c:ser>
        <c:ser>
          <c:idx val="1"/>
          <c:order val="1"/>
          <c:tx>
            <c:strRef>
              <c:f>moleF_self_spearman_cor_svm2_tr!$C$1</c:f>
              <c:strCache>
                <c:ptCount val="1"/>
                <c:pt idx="0">
                  <c:v>acc_valid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moleF_self_spearman_cor_svm2_tr!$C$2:$C$32</c:f>
              <c:numCache>
                <c:formatCode>General</c:formatCode>
                <c:ptCount val="31"/>
                <c:pt idx="0">
                  <c:v>0.52941176470588203</c:v>
                </c:pt>
                <c:pt idx="1">
                  <c:v>0.52941176470588203</c:v>
                </c:pt>
                <c:pt idx="2">
                  <c:v>0.5</c:v>
                </c:pt>
                <c:pt idx="3">
                  <c:v>0.5</c:v>
                </c:pt>
                <c:pt idx="4">
                  <c:v>0.47058823529411697</c:v>
                </c:pt>
                <c:pt idx="5">
                  <c:v>0.5</c:v>
                </c:pt>
                <c:pt idx="6">
                  <c:v>0.52941176470588203</c:v>
                </c:pt>
                <c:pt idx="7">
                  <c:v>0.52941176470588203</c:v>
                </c:pt>
                <c:pt idx="8">
                  <c:v>0.5</c:v>
                </c:pt>
                <c:pt idx="9">
                  <c:v>0.5</c:v>
                </c:pt>
                <c:pt idx="10">
                  <c:v>0.5</c:v>
                </c:pt>
                <c:pt idx="11">
                  <c:v>0.5</c:v>
                </c:pt>
                <c:pt idx="12">
                  <c:v>0.5</c:v>
                </c:pt>
                <c:pt idx="13">
                  <c:v>0.441176470588235</c:v>
                </c:pt>
                <c:pt idx="14">
                  <c:v>0.441176470588235</c:v>
                </c:pt>
                <c:pt idx="15">
                  <c:v>0.5</c:v>
                </c:pt>
                <c:pt idx="16">
                  <c:v>0.5</c:v>
                </c:pt>
                <c:pt idx="17">
                  <c:v>0.52941176470588203</c:v>
                </c:pt>
                <c:pt idx="18">
                  <c:v>0.5</c:v>
                </c:pt>
                <c:pt idx="19">
                  <c:v>0.5</c:v>
                </c:pt>
                <c:pt idx="20">
                  <c:v>0.52941176470588203</c:v>
                </c:pt>
                <c:pt idx="21">
                  <c:v>0.52941176470588203</c:v>
                </c:pt>
                <c:pt idx="22">
                  <c:v>0.52941176470588203</c:v>
                </c:pt>
                <c:pt idx="23">
                  <c:v>0.58823529411764697</c:v>
                </c:pt>
                <c:pt idx="24">
                  <c:v>0.55882352941176405</c:v>
                </c:pt>
                <c:pt idx="25">
                  <c:v>0.58823529411764697</c:v>
                </c:pt>
                <c:pt idx="26">
                  <c:v>0.5</c:v>
                </c:pt>
                <c:pt idx="27">
                  <c:v>0.58823529411764697</c:v>
                </c:pt>
                <c:pt idx="28">
                  <c:v>0.5</c:v>
                </c:pt>
                <c:pt idx="29">
                  <c:v>0.441176470588235</c:v>
                </c:pt>
                <c:pt idx="30">
                  <c:v>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02F-4508-B7BF-099D658C4260}"/>
            </c:ext>
          </c:extLst>
        </c:ser>
        <c:ser>
          <c:idx val="2"/>
          <c:order val="2"/>
          <c:tx>
            <c:strRef>
              <c:f>moleF_self_spearman_cor_svm2_tr!$D$1</c:f>
              <c:strCache>
                <c:ptCount val="1"/>
                <c:pt idx="0">
                  <c:v>acc_test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val>
            <c:numRef>
              <c:f>moleF_self_spearman_cor_svm2_tr!$D$2:$D$32</c:f>
              <c:numCache>
                <c:formatCode>General</c:formatCode>
                <c:ptCount val="31"/>
                <c:pt idx="0">
                  <c:v>0.61764705882352899</c:v>
                </c:pt>
                <c:pt idx="1">
                  <c:v>0.5</c:v>
                </c:pt>
                <c:pt idx="2">
                  <c:v>0.52941176470588203</c:v>
                </c:pt>
                <c:pt idx="3">
                  <c:v>0.5</c:v>
                </c:pt>
                <c:pt idx="4">
                  <c:v>0.58823529411764697</c:v>
                </c:pt>
                <c:pt idx="5">
                  <c:v>0.55882352941176405</c:v>
                </c:pt>
                <c:pt idx="6">
                  <c:v>0.58823529411764697</c:v>
                </c:pt>
                <c:pt idx="7">
                  <c:v>0.55882352941176405</c:v>
                </c:pt>
                <c:pt idx="8">
                  <c:v>0.67647058823529405</c:v>
                </c:pt>
                <c:pt idx="9">
                  <c:v>0.64705882352941102</c:v>
                </c:pt>
                <c:pt idx="10">
                  <c:v>0.61764705882352899</c:v>
                </c:pt>
                <c:pt idx="11">
                  <c:v>0.61764705882352899</c:v>
                </c:pt>
                <c:pt idx="12">
                  <c:v>0.61764705882352899</c:v>
                </c:pt>
                <c:pt idx="13">
                  <c:v>0.61764705882352899</c:v>
                </c:pt>
                <c:pt idx="14">
                  <c:v>0.61764705882352899</c:v>
                </c:pt>
                <c:pt idx="15">
                  <c:v>0.55882352941176405</c:v>
                </c:pt>
                <c:pt idx="16">
                  <c:v>0.55882352941176405</c:v>
                </c:pt>
                <c:pt idx="17">
                  <c:v>0.67647058823529405</c:v>
                </c:pt>
                <c:pt idx="18">
                  <c:v>0.64705882352941102</c:v>
                </c:pt>
                <c:pt idx="19">
                  <c:v>0.55882352941176405</c:v>
                </c:pt>
                <c:pt idx="20">
                  <c:v>0.61764705882352899</c:v>
                </c:pt>
                <c:pt idx="21">
                  <c:v>0.64705882352941102</c:v>
                </c:pt>
                <c:pt idx="22">
                  <c:v>0.64705882352941102</c:v>
                </c:pt>
                <c:pt idx="23">
                  <c:v>0.70588235294117596</c:v>
                </c:pt>
                <c:pt idx="24">
                  <c:v>0.67647058823529405</c:v>
                </c:pt>
                <c:pt idx="25">
                  <c:v>0.64705882352941102</c:v>
                </c:pt>
                <c:pt idx="26">
                  <c:v>0.64705882352941102</c:v>
                </c:pt>
                <c:pt idx="27">
                  <c:v>0.64705882352941102</c:v>
                </c:pt>
                <c:pt idx="28">
                  <c:v>0.70588235294117596</c:v>
                </c:pt>
                <c:pt idx="29">
                  <c:v>0.70588235294117596</c:v>
                </c:pt>
                <c:pt idx="30">
                  <c:v>0.67647058823529405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02F-4508-B7BF-099D658C42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8670576"/>
        <c:axId val="538670160"/>
      </c:lineChart>
      <c:catAx>
        <c:axId val="538670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538670160"/>
        <c:crosses val="autoZero"/>
        <c:auto val="1"/>
        <c:lblAlgn val="ctr"/>
        <c:lblOffset val="100"/>
        <c:noMultiLvlLbl val="0"/>
      </c:catAx>
      <c:valAx>
        <c:axId val="538670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538670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1800" b="0" i="0" baseline="0">
                <a:effectLst/>
              </a:rPr>
              <a:t>Accuracy</a:t>
            </a:r>
            <a:endParaRPr lang="zh-CN" altLang="zh-CN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moleF_self_count50_spearman_cor!$B$1</c:f>
              <c:strCache>
                <c:ptCount val="1"/>
                <c:pt idx="0">
                  <c:v>acc_train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moleF_self_count50_spearman_cor!$B$2:$B$52</c:f>
              <c:numCache>
                <c:formatCode>General</c:formatCode>
                <c:ptCount val="51"/>
                <c:pt idx="0">
                  <c:v>0.61904761904761896</c:v>
                </c:pt>
                <c:pt idx="1">
                  <c:v>0.61904761904761896</c:v>
                </c:pt>
                <c:pt idx="2">
                  <c:v>0.62952380952380904</c:v>
                </c:pt>
                <c:pt idx="3">
                  <c:v>0.61952380952380903</c:v>
                </c:pt>
                <c:pt idx="4">
                  <c:v>0.64047619047618998</c:v>
                </c:pt>
                <c:pt idx="5">
                  <c:v>0.669047619047619</c:v>
                </c:pt>
                <c:pt idx="6">
                  <c:v>0.66952380952380897</c:v>
                </c:pt>
                <c:pt idx="7">
                  <c:v>0.65999999999999903</c:v>
                </c:pt>
                <c:pt idx="8">
                  <c:v>0.65952380952380896</c:v>
                </c:pt>
                <c:pt idx="9">
                  <c:v>0.65952380952380896</c:v>
                </c:pt>
                <c:pt idx="10">
                  <c:v>0.65952380952380896</c:v>
                </c:pt>
                <c:pt idx="11">
                  <c:v>0.65904761904761899</c:v>
                </c:pt>
                <c:pt idx="12">
                  <c:v>0.65</c:v>
                </c:pt>
                <c:pt idx="13">
                  <c:v>0.64904761904761898</c:v>
                </c:pt>
                <c:pt idx="14">
                  <c:v>0.65904761904761899</c:v>
                </c:pt>
                <c:pt idx="15">
                  <c:v>0.63047619047618997</c:v>
                </c:pt>
                <c:pt idx="16">
                  <c:v>0.63047619047618997</c:v>
                </c:pt>
                <c:pt idx="17">
                  <c:v>0.60142857142857098</c:v>
                </c:pt>
                <c:pt idx="18">
                  <c:v>0.60142857142857098</c:v>
                </c:pt>
                <c:pt idx="19">
                  <c:v>0.59190476190476105</c:v>
                </c:pt>
                <c:pt idx="20">
                  <c:v>0.60047619047619005</c:v>
                </c:pt>
                <c:pt idx="21">
                  <c:v>0.61095238095238003</c:v>
                </c:pt>
                <c:pt idx="22">
                  <c:v>0.63095238095238104</c:v>
                </c:pt>
                <c:pt idx="23">
                  <c:v>0.64142857142857101</c:v>
                </c:pt>
                <c:pt idx="24">
                  <c:v>0.66095238095238096</c:v>
                </c:pt>
                <c:pt idx="25">
                  <c:v>0.66142857142857103</c:v>
                </c:pt>
                <c:pt idx="26">
                  <c:v>0.65190476190476099</c:v>
                </c:pt>
                <c:pt idx="27">
                  <c:v>0.64190476190476198</c:v>
                </c:pt>
                <c:pt idx="28">
                  <c:v>0.63190476190476197</c:v>
                </c:pt>
                <c:pt idx="29">
                  <c:v>0.63190476190476097</c:v>
                </c:pt>
                <c:pt idx="30">
                  <c:v>0.65095238095238095</c:v>
                </c:pt>
                <c:pt idx="31">
                  <c:v>0.65095238095238095</c:v>
                </c:pt>
                <c:pt idx="32">
                  <c:v>0.67047619047619</c:v>
                </c:pt>
                <c:pt idx="33">
                  <c:v>0.65095238095238095</c:v>
                </c:pt>
                <c:pt idx="34">
                  <c:v>0.63095238095238004</c:v>
                </c:pt>
                <c:pt idx="35">
                  <c:v>0.65</c:v>
                </c:pt>
                <c:pt idx="36">
                  <c:v>0.67857142857142805</c:v>
                </c:pt>
                <c:pt idx="37">
                  <c:v>0.63952380952380905</c:v>
                </c:pt>
                <c:pt idx="38">
                  <c:v>0.63047619047618997</c:v>
                </c:pt>
                <c:pt idx="39">
                  <c:v>0.62047619047618996</c:v>
                </c:pt>
                <c:pt idx="40">
                  <c:v>0.60238095238095202</c:v>
                </c:pt>
                <c:pt idx="41">
                  <c:v>0.59333333333333305</c:v>
                </c:pt>
                <c:pt idx="42">
                  <c:v>0.58285714285714296</c:v>
                </c:pt>
                <c:pt idx="43">
                  <c:v>0.56285714285714294</c:v>
                </c:pt>
                <c:pt idx="44">
                  <c:v>0.543333333333333</c:v>
                </c:pt>
                <c:pt idx="45">
                  <c:v>0.55285714285714205</c:v>
                </c:pt>
                <c:pt idx="46">
                  <c:v>0.55285714285714205</c:v>
                </c:pt>
                <c:pt idx="47">
                  <c:v>0.56142857142857105</c:v>
                </c:pt>
                <c:pt idx="48">
                  <c:v>0.59047619047619004</c:v>
                </c:pt>
                <c:pt idx="49">
                  <c:v>0.59095238095238001</c:v>
                </c:pt>
                <c:pt idx="50">
                  <c:v>0.60047619047619005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CD-4768-9BBD-0DEB8BAD775A}"/>
            </c:ext>
          </c:extLst>
        </c:ser>
        <c:ser>
          <c:idx val="1"/>
          <c:order val="1"/>
          <c:tx>
            <c:strRef>
              <c:f>moleF_self_count50_spearman_cor!$C$1</c:f>
              <c:strCache>
                <c:ptCount val="1"/>
                <c:pt idx="0">
                  <c:v>acc_valid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moleF_self_count50_spearman_cor!$C$2:$C$52</c:f>
              <c:numCache>
                <c:formatCode>General</c:formatCode>
                <c:ptCount val="51"/>
                <c:pt idx="0">
                  <c:v>0.52941176470588203</c:v>
                </c:pt>
                <c:pt idx="1">
                  <c:v>0.52941176470588203</c:v>
                </c:pt>
                <c:pt idx="2">
                  <c:v>0.5</c:v>
                </c:pt>
                <c:pt idx="3">
                  <c:v>0.5</c:v>
                </c:pt>
                <c:pt idx="4">
                  <c:v>0.47058823529411697</c:v>
                </c:pt>
                <c:pt idx="5">
                  <c:v>0.5</c:v>
                </c:pt>
                <c:pt idx="6">
                  <c:v>0.52941176470588203</c:v>
                </c:pt>
                <c:pt idx="7">
                  <c:v>0.52941176470588203</c:v>
                </c:pt>
                <c:pt idx="8">
                  <c:v>0.5</c:v>
                </c:pt>
                <c:pt idx="9">
                  <c:v>0.5</c:v>
                </c:pt>
                <c:pt idx="10">
                  <c:v>0.5</c:v>
                </c:pt>
                <c:pt idx="11">
                  <c:v>0.5</c:v>
                </c:pt>
                <c:pt idx="12">
                  <c:v>0.5</c:v>
                </c:pt>
                <c:pt idx="13">
                  <c:v>0.441176470588235</c:v>
                </c:pt>
                <c:pt idx="14">
                  <c:v>0.441176470588235</c:v>
                </c:pt>
                <c:pt idx="15">
                  <c:v>0.5</c:v>
                </c:pt>
                <c:pt idx="16">
                  <c:v>0.5</c:v>
                </c:pt>
                <c:pt idx="17">
                  <c:v>0.52941176470588203</c:v>
                </c:pt>
                <c:pt idx="18">
                  <c:v>0.5</c:v>
                </c:pt>
                <c:pt idx="19">
                  <c:v>0.5</c:v>
                </c:pt>
                <c:pt idx="20">
                  <c:v>0.52941176470588203</c:v>
                </c:pt>
                <c:pt idx="21">
                  <c:v>0.52941176470588203</c:v>
                </c:pt>
                <c:pt idx="22">
                  <c:v>0.52941176470588203</c:v>
                </c:pt>
                <c:pt idx="23">
                  <c:v>0.58823529411764697</c:v>
                </c:pt>
                <c:pt idx="24">
                  <c:v>0.55882352941176405</c:v>
                </c:pt>
                <c:pt idx="25">
                  <c:v>0.58823529411764697</c:v>
                </c:pt>
                <c:pt idx="26">
                  <c:v>0.5</c:v>
                </c:pt>
                <c:pt idx="27">
                  <c:v>0.58823529411764697</c:v>
                </c:pt>
                <c:pt idx="28">
                  <c:v>0.5</c:v>
                </c:pt>
                <c:pt idx="29">
                  <c:v>0.441176470588235</c:v>
                </c:pt>
                <c:pt idx="30">
                  <c:v>0.5</c:v>
                </c:pt>
                <c:pt idx="31">
                  <c:v>0.47058823529411697</c:v>
                </c:pt>
                <c:pt idx="32">
                  <c:v>0.47058823529411697</c:v>
                </c:pt>
                <c:pt idx="33">
                  <c:v>0.58823529411764697</c:v>
                </c:pt>
                <c:pt idx="34">
                  <c:v>0.55882352941176405</c:v>
                </c:pt>
                <c:pt idx="35">
                  <c:v>0.52941176470588203</c:v>
                </c:pt>
                <c:pt idx="36">
                  <c:v>0.55882352941176405</c:v>
                </c:pt>
                <c:pt idx="37">
                  <c:v>0.55882352941176405</c:v>
                </c:pt>
                <c:pt idx="38">
                  <c:v>0.55882352941176405</c:v>
                </c:pt>
                <c:pt idx="39">
                  <c:v>0.55882352941176405</c:v>
                </c:pt>
                <c:pt idx="40">
                  <c:v>0.52941176470588203</c:v>
                </c:pt>
                <c:pt idx="41">
                  <c:v>0.52941176470588203</c:v>
                </c:pt>
                <c:pt idx="42">
                  <c:v>0.52941176470588203</c:v>
                </c:pt>
                <c:pt idx="43">
                  <c:v>0.52941176470588203</c:v>
                </c:pt>
                <c:pt idx="44">
                  <c:v>0.52941176470588203</c:v>
                </c:pt>
                <c:pt idx="45">
                  <c:v>0.55882352941176405</c:v>
                </c:pt>
                <c:pt idx="46">
                  <c:v>0.55882352941176405</c:v>
                </c:pt>
                <c:pt idx="47">
                  <c:v>0.58823529411764697</c:v>
                </c:pt>
                <c:pt idx="48">
                  <c:v>0.55882352941176405</c:v>
                </c:pt>
                <c:pt idx="49">
                  <c:v>0.52941176470588203</c:v>
                </c:pt>
                <c:pt idx="50">
                  <c:v>0.52941176470588203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DCD-4768-9BBD-0DEB8BAD775A}"/>
            </c:ext>
          </c:extLst>
        </c:ser>
        <c:ser>
          <c:idx val="2"/>
          <c:order val="2"/>
          <c:tx>
            <c:strRef>
              <c:f>moleF_self_count50_spearman_cor!$D$1</c:f>
              <c:strCache>
                <c:ptCount val="1"/>
                <c:pt idx="0">
                  <c:v>acc_test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val>
            <c:numRef>
              <c:f>moleF_self_count50_spearman_cor!$D$2:$D$52</c:f>
              <c:numCache>
                <c:formatCode>General</c:formatCode>
                <c:ptCount val="51"/>
                <c:pt idx="0">
                  <c:v>0.61764705882352899</c:v>
                </c:pt>
                <c:pt idx="1">
                  <c:v>0.5</c:v>
                </c:pt>
                <c:pt idx="2">
                  <c:v>0.52941176470588203</c:v>
                </c:pt>
                <c:pt idx="3">
                  <c:v>0.5</c:v>
                </c:pt>
                <c:pt idx="4">
                  <c:v>0.58823529411764697</c:v>
                </c:pt>
                <c:pt idx="5">
                  <c:v>0.55882352941176405</c:v>
                </c:pt>
                <c:pt idx="6">
                  <c:v>0.58823529411764697</c:v>
                </c:pt>
                <c:pt idx="7">
                  <c:v>0.55882352941176405</c:v>
                </c:pt>
                <c:pt idx="8">
                  <c:v>0.67647058823529405</c:v>
                </c:pt>
                <c:pt idx="9">
                  <c:v>0.64705882352941102</c:v>
                </c:pt>
                <c:pt idx="10">
                  <c:v>0.61764705882352899</c:v>
                </c:pt>
                <c:pt idx="11">
                  <c:v>0.61764705882352899</c:v>
                </c:pt>
                <c:pt idx="12">
                  <c:v>0.61764705882352899</c:v>
                </c:pt>
                <c:pt idx="13">
                  <c:v>0.61764705882352899</c:v>
                </c:pt>
                <c:pt idx="14">
                  <c:v>0.61764705882352899</c:v>
                </c:pt>
                <c:pt idx="15">
                  <c:v>0.55882352941176405</c:v>
                </c:pt>
                <c:pt idx="16">
                  <c:v>0.55882352941176405</c:v>
                </c:pt>
                <c:pt idx="17">
                  <c:v>0.67647058823529405</c:v>
                </c:pt>
                <c:pt idx="18">
                  <c:v>0.64705882352941102</c:v>
                </c:pt>
                <c:pt idx="19">
                  <c:v>0.55882352941176405</c:v>
                </c:pt>
                <c:pt idx="20">
                  <c:v>0.61764705882352899</c:v>
                </c:pt>
                <c:pt idx="21">
                  <c:v>0.64705882352941102</c:v>
                </c:pt>
                <c:pt idx="22">
                  <c:v>0.64705882352941102</c:v>
                </c:pt>
                <c:pt idx="23">
                  <c:v>0.70588235294117596</c:v>
                </c:pt>
                <c:pt idx="24">
                  <c:v>0.67647058823529405</c:v>
                </c:pt>
                <c:pt idx="25">
                  <c:v>0.64705882352941102</c:v>
                </c:pt>
                <c:pt idx="26">
                  <c:v>0.64705882352941102</c:v>
                </c:pt>
                <c:pt idx="27">
                  <c:v>0.64705882352941102</c:v>
                </c:pt>
                <c:pt idx="28">
                  <c:v>0.70588235294117596</c:v>
                </c:pt>
                <c:pt idx="29">
                  <c:v>0.70588235294117596</c:v>
                </c:pt>
                <c:pt idx="30">
                  <c:v>0.67647058823529405</c:v>
                </c:pt>
                <c:pt idx="31">
                  <c:v>0.67647058823529405</c:v>
                </c:pt>
                <c:pt idx="32">
                  <c:v>0.67647058823529405</c:v>
                </c:pt>
                <c:pt idx="33">
                  <c:v>0.67647058823529405</c:v>
                </c:pt>
                <c:pt idx="34">
                  <c:v>0.61764705882352899</c:v>
                </c:pt>
                <c:pt idx="35">
                  <c:v>0.61764705882352899</c:v>
                </c:pt>
                <c:pt idx="36">
                  <c:v>0.64705882352941102</c:v>
                </c:pt>
                <c:pt idx="37">
                  <c:v>0.64705882352941102</c:v>
                </c:pt>
                <c:pt idx="38">
                  <c:v>0.67647058823529405</c:v>
                </c:pt>
                <c:pt idx="39">
                  <c:v>0.67647058823529405</c:v>
                </c:pt>
                <c:pt idx="40">
                  <c:v>0.61764705882352899</c:v>
                </c:pt>
                <c:pt idx="41">
                  <c:v>0.61764705882352899</c:v>
                </c:pt>
                <c:pt idx="42">
                  <c:v>0.58823529411764697</c:v>
                </c:pt>
                <c:pt idx="43">
                  <c:v>0.61764705882352899</c:v>
                </c:pt>
                <c:pt idx="44">
                  <c:v>0.5</c:v>
                </c:pt>
                <c:pt idx="45">
                  <c:v>0.58823529411764697</c:v>
                </c:pt>
                <c:pt idx="46">
                  <c:v>0.61764705882352899</c:v>
                </c:pt>
                <c:pt idx="47">
                  <c:v>0.52941176470588203</c:v>
                </c:pt>
                <c:pt idx="48">
                  <c:v>0.5</c:v>
                </c:pt>
                <c:pt idx="49">
                  <c:v>0.5</c:v>
                </c:pt>
                <c:pt idx="50">
                  <c:v>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DCD-4768-9BBD-0DEB8BAD77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53125024"/>
        <c:axId val="1353113376"/>
      </c:lineChart>
      <c:catAx>
        <c:axId val="1353125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353113376"/>
        <c:crosses val="autoZero"/>
        <c:auto val="1"/>
        <c:lblAlgn val="ctr"/>
        <c:lblOffset val="100"/>
        <c:noMultiLvlLbl val="0"/>
      </c:catAx>
      <c:valAx>
        <c:axId val="1353113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353125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1800" b="0" i="0" baseline="0">
                <a:effectLst/>
              </a:rPr>
              <a:t>Accuracy</a:t>
            </a:r>
            <a:endParaRPr lang="zh-CN" altLang="zh-CN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moleF_self_mic_cor_svm2_train_i!$B$1</c:f>
              <c:strCache>
                <c:ptCount val="1"/>
                <c:pt idx="0">
                  <c:v>acc_train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moleF_self_mic_cor_svm2_train_i!$B$2:$B$32</c:f>
              <c:numCache>
                <c:formatCode>General</c:formatCode>
                <c:ptCount val="31"/>
                <c:pt idx="0">
                  <c:v>0.61857142857142799</c:v>
                </c:pt>
                <c:pt idx="1">
                  <c:v>0.68666666666666598</c:v>
                </c:pt>
                <c:pt idx="2">
                  <c:v>0.706666666666666</c:v>
                </c:pt>
                <c:pt idx="3">
                  <c:v>0.71571428571428497</c:v>
                </c:pt>
                <c:pt idx="4">
                  <c:v>0.74476190476190396</c:v>
                </c:pt>
                <c:pt idx="5">
                  <c:v>0.74476190476190396</c:v>
                </c:pt>
                <c:pt idx="6">
                  <c:v>0.74476190476190396</c:v>
                </c:pt>
                <c:pt idx="7">
                  <c:v>0.74476190476190396</c:v>
                </c:pt>
                <c:pt idx="8">
                  <c:v>0.74476190476190396</c:v>
                </c:pt>
                <c:pt idx="9">
                  <c:v>0.74476190476190396</c:v>
                </c:pt>
                <c:pt idx="10">
                  <c:v>0.74476190476190396</c:v>
                </c:pt>
                <c:pt idx="11">
                  <c:v>0.74476190476190396</c:v>
                </c:pt>
                <c:pt idx="12">
                  <c:v>0.74476190476190396</c:v>
                </c:pt>
                <c:pt idx="13">
                  <c:v>0.74476190476190396</c:v>
                </c:pt>
                <c:pt idx="14">
                  <c:v>0.73571428571428499</c:v>
                </c:pt>
                <c:pt idx="15">
                  <c:v>0.72476190476190405</c:v>
                </c:pt>
                <c:pt idx="16">
                  <c:v>0.73523809523809502</c:v>
                </c:pt>
                <c:pt idx="17">
                  <c:v>0.74523809523809503</c:v>
                </c:pt>
                <c:pt idx="18">
                  <c:v>0.74523809523809503</c:v>
                </c:pt>
                <c:pt idx="19">
                  <c:v>0.74523809523809503</c:v>
                </c:pt>
                <c:pt idx="20">
                  <c:v>0.73523809523809502</c:v>
                </c:pt>
                <c:pt idx="21">
                  <c:v>0.74523809523809503</c:v>
                </c:pt>
                <c:pt idx="22">
                  <c:v>0.74380952380952303</c:v>
                </c:pt>
                <c:pt idx="23">
                  <c:v>0.76380952380952305</c:v>
                </c:pt>
                <c:pt idx="24">
                  <c:v>0.76380952380952305</c:v>
                </c:pt>
                <c:pt idx="25">
                  <c:v>0.76380952380952305</c:v>
                </c:pt>
                <c:pt idx="26">
                  <c:v>0.74476190476190396</c:v>
                </c:pt>
                <c:pt idx="27">
                  <c:v>0.754285714285714</c:v>
                </c:pt>
                <c:pt idx="28">
                  <c:v>0.744285714285714</c:v>
                </c:pt>
                <c:pt idx="29">
                  <c:v>0.754285714285714</c:v>
                </c:pt>
                <c:pt idx="30">
                  <c:v>0.754285714285714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F9-4F2C-A964-A52CF253ACC9}"/>
            </c:ext>
          </c:extLst>
        </c:ser>
        <c:ser>
          <c:idx val="1"/>
          <c:order val="1"/>
          <c:tx>
            <c:strRef>
              <c:f>moleF_self_mic_cor_svm2_train_i!$C$1</c:f>
              <c:strCache>
                <c:ptCount val="1"/>
                <c:pt idx="0">
                  <c:v>acc_valid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moleF_self_mic_cor_svm2_train_i!$C$2:$C$32</c:f>
              <c:numCache>
                <c:formatCode>General</c:formatCode>
                <c:ptCount val="31"/>
                <c:pt idx="0">
                  <c:v>0.67647058823529405</c:v>
                </c:pt>
                <c:pt idx="1">
                  <c:v>0.58823529411764697</c:v>
                </c:pt>
                <c:pt idx="2">
                  <c:v>0.58823529411764697</c:v>
                </c:pt>
                <c:pt idx="3">
                  <c:v>0.58823529411764697</c:v>
                </c:pt>
                <c:pt idx="4">
                  <c:v>0.61764705882352899</c:v>
                </c:pt>
                <c:pt idx="5">
                  <c:v>0.61764705882352899</c:v>
                </c:pt>
                <c:pt idx="6">
                  <c:v>0.61764705882352899</c:v>
                </c:pt>
                <c:pt idx="7">
                  <c:v>0.61764705882352899</c:v>
                </c:pt>
                <c:pt idx="8">
                  <c:v>0.64705882352941102</c:v>
                </c:pt>
                <c:pt idx="9">
                  <c:v>0.52941176470588203</c:v>
                </c:pt>
                <c:pt idx="10">
                  <c:v>0.52941176470588203</c:v>
                </c:pt>
                <c:pt idx="11">
                  <c:v>0.52941176470588203</c:v>
                </c:pt>
                <c:pt idx="12">
                  <c:v>0.52941176470588203</c:v>
                </c:pt>
                <c:pt idx="13">
                  <c:v>0.52941176470588203</c:v>
                </c:pt>
                <c:pt idx="14">
                  <c:v>0.52941176470588203</c:v>
                </c:pt>
                <c:pt idx="15">
                  <c:v>0.58823529411764697</c:v>
                </c:pt>
                <c:pt idx="16">
                  <c:v>0.55882352941176405</c:v>
                </c:pt>
                <c:pt idx="17">
                  <c:v>0.55882352941176405</c:v>
                </c:pt>
                <c:pt idx="18">
                  <c:v>0.55882352941176405</c:v>
                </c:pt>
                <c:pt idx="19">
                  <c:v>0.61764705882352899</c:v>
                </c:pt>
                <c:pt idx="20">
                  <c:v>0.52941176470588203</c:v>
                </c:pt>
                <c:pt idx="21">
                  <c:v>0.52941176470588203</c:v>
                </c:pt>
                <c:pt idx="22">
                  <c:v>0.52941176470588203</c:v>
                </c:pt>
                <c:pt idx="23">
                  <c:v>0.55882352941176405</c:v>
                </c:pt>
                <c:pt idx="24">
                  <c:v>0.55882352941176405</c:v>
                </c:pt>
                <c:pt idx="25">
                  <c:v>0.55882352941176405</c:v>
                </c:pt>
                <c:pt idx="26">
                  <c:v>0.58823529411764697</c:v>
                </c:pt>
                <c:pt idx="27">
                  <c:v>0.61764705882352899</c:v>
                </c:pt>
                <c:pt idx="28">
                  <c:v>0.61764705882352899</c:v>
                </c:pt>
                <c:pt idx="29">
                  <c:v>0.58823529411764697</c:v>
                </c:pt>
                <c:pt idx="30">
                  <c:v>0.58823529411764697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F9-4F2C-A964-A52CF253ACC9}"/>
            </c:ext>
          </c:extLst>
        </c:ser>
        <c:ser>
          <c:idx val="2"/>
          <c:order val="2"/>
          <c:tx>
            <c:strRef>
              <c:f>moleF_self_mic_cor_svm2_train_i!$D$1</c:f>
              <c:strCache>
                <c:ptCount val="1"/>
                <c:pt idx="0">
                  <c:v>acc_test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val>
            <c:numRef>
              <c:f>moleF_self_mic_cor_svm2_train_i!$D$2:$D$32</c:f>
              <c:numCache>
                <c:formatCode>General</c:formatCode>
                <c:ptCount val="31"/>
                <c:pt idx="0">
                  <c:v>0.41176470588235198</c:v>
                </c:pt>
                <c:pt idx="1">
                  <c:v>0.41176470588235198</c:v>
                </c:pt>
                <c:pt idx="2">
                  <c:v>0.441176470588235</c:v>
                </c:pt>
                <c:pt idx="3">
                  <c:v>0.441176470588235</c:v>
                </c:pt>
                <c:pt idx="4">
                  <c:v>0.441176470588235</c:v>
                </c:pt>
                <c:pt idx="5">
                  <c:v>0.441176470588235</c:v>
                </c:pt>
                <c:pt idx="6">
                  <c:v>0.441176470588235</c:v>
                </c:pt>
                <c:pt idx="7">
                  <c:v>0.441176470588235</c:v>
                </c:pt>
                <c:pt idx="8">
                  <c:v>0.441176470588235</c:v>
                </c:pt>
                <c:pt idx="9">
                  <c:v>0.441176470588235</c:v>
                </c:pt>
                <c:pt idx="10">
                  <c:v>0.441176470588235</c:v>
                </c:pt>
                <c:pt idx="11">
                  <c:v>0.441176470588235</c:v>
                </c:pt>
                <c:pt idx="12">
                  <c:v>0.441176470588235</c:v>
                </c:pt>
                <c:pt idx="13">
                  <c:v>0.441176470588235</c:v>
                </c:pt>
                <c:pt idx="14">
                  <c:v>0.441176470588235</c:v>
                </c:pt>
                <c:pt idx="15">
                  <c:v>0.47058823529411697</c:v>
                </c:pt>
                <c:pt idx="16">
                  <c:v>0.5</c:v>
                </c:pt>
                <c:pt idx="17">
                  <c:v>0.5</c:v>
                </c:pt>
                <c:pt idx="18">
                  <c:v>0.5</c:v>
                </c:pt>
                <c:pt idx="19">
                  <c:v>0.5</c:v>
                </c:pt>
                <c:pt idx="20">
                  <c:v>0.47058823529411697</c:v>
                </c:pt>
                <c:pt idx="21">
                  <c:v>0.441176470588235</c:v>
                </c:pt>
                <c:pt idx="22">
                  <c:v>0.38235294117647001</c:v>
                </c:pt>
                <c:pt idx="23">
                  <c:v>0.41176470588235198</c:v>
                </c:pt>
                <c:pt idx="24">
                  <c:v>0.41176470588235198</c:v>
                </c:pt>
                <c:pt idx="25">
                  <c:v>0.41176470588235198</c:v>
                </c:pt>
                <c:pt idx="26">
                  <c:v>0.41176470588235198</c:v>
                </c:pt>
                <c:pt idx="27">
                  <c:v>0.47058823529411697</c:v>
                </c:pt>
                <c:pt idx="28">
                  <c:v>0.47058823529411697</c:v>
                </c:pt>
                <c:pt idx="29">
                  <c:v>0.47058823529411697</c:v>
                </c:pt>
                <c:pt idx="30">
                  <c:v>0.47058823529411697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F9-4F2C-A964-A52CF253AC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53126688"/>
        <c:axId val="1353116288"/>
      </c:lineChart>
      <c:catAx>
        <c:axId val="1353126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353116288"/>
        <c:crosses val="autoZero"/>
        <c:auto val="1"/>
        <c:lblAlgn val="ctr"/>
        <c:lblOffset val="100"/>
        <c:noMultiLvlLbl val="0"/>
      </c:catAx>
      <c:valAx>
        <c:axId val="1353116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353126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5E96E1-346F-477A-9CFD-97562368FF53}" type="datetimeFigureOut">
              <a:rPr lang="zh-CN" altLang="en-US" smtClean="0"/>
              <a:t>2023/4/3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A499FE-432E-4C91-A380-102EEE5AAE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6205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不适用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25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[1,2,3,4,5,6,7,8,9]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3931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75570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5221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284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444215" y="1426996"/>
            <a:ext cx="7196667" cy="1110758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单行标题</a:t>
            </a:r>
            <a:r>
              <a:rPr lang="en-US" altLang="zh-CN"/>
              <a:t>-</a:t>
            </a:r>
            <a:r>
              <a:rPr lang="zh-CN" altLang="en-US"/>
              <a:t>单击编辑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444216" y="2639029"/>
            <a:ext cx="7196667" cy="526501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单击编辑副标题</a:t>
            </a:r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73" name="任意多边形 72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grpSp>
        <p:nvGrpSpPr>
          <p:cNvPr id="76" name="组合 75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77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36462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1920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任意多边形 40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39" name="任意多边形 38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426995"/>
            <a:ext cx="7196667" cy="1738535"/>
          </a:xfrm>
        </p:spPr>
        <p:txBody>
          <a:bodyPr anchor="b"/>
          <a:lstStyle>
            <a:lvl1pPr algn="l"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多行标题 </a:t>
            </a:r>
            <a:r>
              <a:rPr lang="en-US" altLang="zh-CN"/>
              <a:t>- </a:t>
            </a:r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165530"/>
            <a:ext cx="7196667" cy="95773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单击以编辑副标题</a:t>
            </a:r>
          </a:p>
        </p:txBody>
      </p:sp>
      <p:grpSp>
        <p:nvGrpSpPr>
          <p:cNvPr id="34" name="组合 33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6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84517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0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5111" t="-46" r="65111" b="4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3515360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3679375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3351345" cy="104037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3112008" cy="1050059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1" y="1376196"/>
            <a:ext cx="2861352" cy="1050059"/>
          </a:xfrm>
        </p:spPr>
        <p:txBody>
          <a:bodyPr anchor="ctr">
            <a:normAutofit/>
          </a:bodyPr>
          <a:lstStyle>
            <a:lvl1pPr algn="r">
              <a:defRPr sz="4400" b="1">
                <a:solidFill>
                  <a:schemeClr val="accent3"/>
                </a:solidFill>
              </a:defRPr>
            </a:lvl1pPr>
          </a:lstStyle>
          <a:p>
            <a:r>
              <a:rPr lang="zh-CN" altLang="en-US"/>
              <a:t>目录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13"/>
          </p:nvPr>
        </p:nvSpPr>
        <p:spPr>
          <a:xfrm>
            <a:off x="4745168" y="1487414"/>
            <a:ext cx="6605587" cy="4343400"/>
          </a:xfrm>
        </p:spPr>
        <p:txBody>
          <a:bodyPr>
            <a:normAutofit/>
          </a:bodyPr>
          <a:lstStyle>
            <a:lvl1pPr marL="571500" indent="-571500">
              <a:lnSpc>
                <a:spcPct val="120000"/>
              </a:lnSpc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4000"/>
            </a:lvl1pPr>
            <a:lvl2pPr>
              <a:defRPr sz="3200"/>
            </a:lvl2pPr>
          </a:lstStyle>
          <a:p>
            <a:pPr lvl="0"/>
            <a:r>
              <a:rPr lang="zh-CN" altLang="en-US"/>
              <a:t>编辑母版文本样式</a:t>
            </a: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45223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7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9930" r="699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2191895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2355910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1724201" cy="125373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1523014" cy="1265404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3426832" y="1206856"/>
            <a:ext cx="8281907" cy="1152806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zh-CN" altLang="en-US"/>
              <a:t>小节标题</a:t>
            </a:r>
          </a:p>
        </p:txBody>
      </p:sp>
      <p:sp>
        <p:nvSpPr>
          <p:cNvPr id="42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426832" y="2386651"/>
            <a:ext cx="8281907" cy="51377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小节副标题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479303"/>
            <a:ext cx="1339403" cy="1049700"/>
          </a:xfrm>
        </p:spPr>
        <p:txBody>
          <a:bodyPr anchor="ctr">
            <a:noAutofit/>
          </a:bodyPr>
          <a:lstStyle>
            <a:lvl1pPr marL="0" indent="0" algn="ctr">
              <a:buNone/>
              <a:defRPr sz="7200" b="1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4693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64459"/>
            <a:ext cx="10744200" cy="665816"/>
          </a:xfrm>
        </p:spPr>
        <p:txBody>
          <a:bodyPr>
            <a:noAutofit/>
          </a:bodyPr>
          <a:lstStyle>
            <a:lvl1pPr>
              <a:defRPr sz="36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1227667"/>
            <a:ext cx="10741155" cy="469899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6" name="任意多边形 15"/>
          <p:cNvSpPr/>
          <p:nvPr userDrawn="1"/>
        </p:nvSpPr>
        <p:spPr>
          <a:xfrm>
            <a:off x="0" y="316846"/>
            <a:ext cx="366713" cy="613429"/>
          </a:xfrm>
          <a:custGeom>
            <a:avLst/>
            <a:gdLst>
              <a:gd name="connsiteX0" fmla="*/ 0 w 366713"/>
              <a:gd name="connsiteY0" fmla="*/ 0 h 613429"/>
              <a:gd name="connsiteX1" fmla="*/ 366713 w 366713"/>
              <a:gd name="connsiteY1" fmla="*/ 0 h 613429"/>
              <a:gd name="connsiteX2" fmla="*/ 315070 w 366713"/>
              <a:gd name="connsiteY2" fmla="*/ 613429 h 613429"/>
              <a:gd name="connsiteX3" fmla="*/ 0 w 36671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713" h="613429">
                <a:moveTo>
                  <a:pt x="0" y="0"/>
                </a:moveTo>
                <a:lnTo>
                  <a:pt x="366713" y="0"/>
                </a:lnTo>
                <a:lnTo>
                  <a:pt x="31507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 userDrawn="1"/>
        </p:nvSpPr>
        <p:spPr>
          <a:xfrm>
            <a:off x="0" y="264459"/>
            <a:ext cx="271463" cy="613429"/>
          </a:xfrm>
          <a:custGeom>
            <a:avLst/>
            <a:gdLst>
              <a:gd name="connsiteX0" fmla="*/ 0 w 271463"/>
              <a:gd name="connsiteY0" fmla="*/ 0 h 613429"/>
              <a:gd name="connsiteX1" fmla="*/ 271463 w 271463"/>
              <a:gd name="connsiteY1" fmla="*/ 0 h 613429"/>
              <a:gd name="connsiteX2" fmla="*/ 219820 w 271463"/>
              <a:gd name="connsiteY2" fmla="*/ 613429 h 613429"/>
              <a:gd name="connsiteX3" fmla="*/ 0 w 27146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463" h="613429">
                <a:moveTo>
                  <a:pt x="0" y="0"/>
                </a:moveTo>
                <a:lnTo>
                  <a:pt x="271463" y="0"/>
                </a:lnTo>
                <a:lnTo>
                  <a:pt x="21982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28424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635001"/>
            <a:ext cx="10741155" cy="52916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61523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3"/>
          </p:nvPr>
        </p:nvSpPr>
        <p:spPr>
          <a:xfrm>
            <a:off x="304124" y="221381"/>
            <a:ext cx="10832305" cy="5833980"/>
          </a:xfrm>
        </p:spPr>
        <p:txBody>
          <a:bodyPr anchor="t"/>
          <a:lstStyle>
            <a:lvl1pPr algn="ctr">
              <a:defRPr/>
            </a:lvl1pPr>
          </a:lstStyle>
          <a:p>
            <a:endParaRPr lang="zh-CN" altLang="en-US"/>
          </a:p>
        </p:txBody>
      </p:sp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-22652" y="385562"/>
            <a:ext cx="1984107" cy="732848"/>
          </a:xfrm>
          <a:solidFill>
            <a:schemeClr val="accent1"/>
          </a:solidFill>
          <a:effectLst>
            <a:outerShdw dist="127000" dir="2040000" algn="ctr" rotWithShape="0">
              <a:schemeClr val="accent2"/>
            </a:outerShdw>
          </a:effectLst>
        </p:spPr>
        <p:txBody>
          <a:bodyPr wrap="square" lIns="180000" tIns="180000" rIns="180000" bIns="180000">
            <a:spAutoFit/>
          </a:bodyPr>
          <a:lstStyle>
            <a:lvl1pPr marL="0" indent="0" algn="r">
              <a:lnSpc>
                <a:spcPct val="100000"/>
              </a:lnSpc>
              <a:buNone/>
              <a:defRPr sz="2400">
                <a:solidFill>
                  <a:schemeClr val="bg2"/>
                </a:solidFill>
                <a:effectLst/>
              </a:defRPr>
            </a:lvl1pPr>
          </a:lstStyle>
          <a:p>
            <a:pPr lvl="0"/>
            <a:r>
              <a:rPr lang="zh-CN" altLang="en-US"/>
              <a:t>图片说明</a:t>
            </a:r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54594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9405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-深色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25422" y="781579"/>
            <a:ext cx="10741155" cy="529166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848374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-3175"/>
            <a:ext cx="8574578" cy="6861175"/>
          </a:xfrm>
          <a:custGeom>
            <a:avLst/>
            <a:gdLst>
              <a:gd name="connsiteX0" fmla="*/ 63979 w 8574578"/>
              <a:gd name="connsiteY0" fmla="*/ 0 h 6861175"/>
              <a:gd name="connsiteX1" fmla="*/ 8574578 w 8574578"/>
              <a:gd name="connsiteY1" fmla="*/ 0 h 6861175"/>
              <a:gd name="connsiteX2" fmla="*/ 7852508 w 8574578"/>
              <a:gd name="connsiteY2" fmla="*/ 6861175 h 6861175"/>
              <a:gd name="connsiteX3" fmla="*/ 0 w 8574578"/>
              <a:gd name="connsiteY3" fmla="*/ 6861175 h 6861175"/>
              <a:gd name="connsiteX4" fmla="*/ 0 w 8574578"/>
              <a:gd name="connsiteY4" fmla="*/ 60793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74578" h="6861175">
                <a:moveTo>
                  <a:pt x="63979" y="0"/>
                </a:moveTo>
                <a:lnTo>
                  <a:pt x="8574578" y="0"/>
                </a:lnTo>
                <a:lnTo>
                  <a:pt x="7852508" y="6861175"/>
                </a:lnTo>
                <a:lnTo>
                  <a:pt x="0" y="6861175"/>
                </a:lnTo>
                <a:lnTo>
                  <a:pt x="0" y="60793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-3175"/>
            <a:ext cx="8363989" cy="6861175"/>
          </a:xfrm>
          <a:custGeom>
            <a:avLst/>
            <a:gdLst>
              <a:gd name="connsiteX0" fmla="*/ 0 w 8363989"/>
              <a:gd name="connsiteY0" fmla="*/ 0 h 6861175"/>
              <a:gd name="connsiteX1" fmla="*/ 8363989 w 8363989"/>
              <a:gd name="connsiteY1" fmla="*/ 0 h 6861175"/>
              <a:gd name="connsiteX2" fmla="*/ 7641919 w 8363989"/>
              <a:gd name="connsiteY2" fmla="*/ 6861175 h 6861175"/>
              <a:gd name="connsiteX3" fmla="*/ 0 w 8363989"/>
              <a:gd name="connsiteY3" fmla="*/ 686117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63989" h="6861175">
                <a:moveTo>
                  <a:pt x="0" y="0"/>
                </a:moveTo>
                <a:lnTo>
                  <a:pt x="8363989" y="0"/>
                </a:lnTo>
                <a:lnTo>
                  <a:pt x="7641919" y="6861175"/>
                </a:lnTo>
                <a:lnTo>
                  <a:pt x="0" y="686117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914400" y="2066925"/>
            <a:ext cx="6688667" cy="1325563"/>
          </a:xfrm>
        </p:spPr>
        <p:txBody>
          <a:bodyPr>
            <a:normAutofit/>
          </a:bodyPr>
          <a:lstStyle>
            <a:lvl1pPr>
              <a:defRPr sz="8800" b="1"/>
            </a:lvl1pPr>
          </a:lstStyle>
          <a:p>
            <a:r>
              <a:rPr lang="zh-CN" altLang="en-US"/>
              <a:t>结束语</a:t>
            </a:r>
          </a:p>
        </p:txBody>
      </p:sp>
      <p:sp>
        <p:nvSpPr>
          <p:cNvPr id="6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914400" y="3547533"/>
            <a:ext cx="6688667" cy="1422399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单击以编辑副标题</a:t>
            </a:r>
          </a:p>
        </p:txBody>
      </p:sp>
      <p:grpSp>
        <p:nvGrpSpPr>
          <p:cNvPr id="33" name="组合 32"/>
          <p:cNvGrpSpPr/>
          <p:nvPr userDrawn="1"/>
        </p:nvGrpSpPr>
        <p:grpSpPr>
          <a:xfrm>
            <a:off x="9392920" y="6168231"/>
            <a:ext cx="2447720" cy="41321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4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65567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1573932" y="6055360"/>
            <a:ext cx="546947" cy="5486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b="1">
                <a:solidFill>
                  <a:schemeClr val="accent3"/>
                </a:solidFill>
                <a:latin typeface="+mn-lt"/>
              </a:defRPr>
            </a:lvl1pPr>
          </a:lstStyle>
          <a:p>
            <a:fld id="{27C45CD9-0508-4D1E-923D-4DFDAA610D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28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6" r:id="rId3"/>
    <p:sldLayoutId id="2147483661" r:id="rId4"/>
    <p:sldLayoutId id="2147483650" r:id="rId5"/>
    <p:sldLayoutId id="2147483662" r:id="rId6"/>
    <p:sldLayoutId id="2147483664" r:id="rId7"/>
    <p:sldLayoutId id="2147483655" r:id="rId8"/>
    <p:sldLayoutId id="2147483665" r:id="rId9"/>
    <p:sldLayoutId id="2147483663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20230404</a:t>
            </a:r>
            <a:r>
              <a:rPr lang="zh-CN" altLang="en-US" dirty="0"/>
              <a:t>脂蛋白进展</a:t>
            </a: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/>
              <a:t>报告人 许荣仁</a:t>
            </a:r>
          </a:p>
        </p:txBody>
      </p:sp>
    </p:spTree>
    <p:extLst>
      <p:ext uri="{BB962C8B-B14F-4D97-AF65-F5344CB8AC3E}">
        <p14:creationId xmlns:p14="http://schemas.microsoft.com/office/powerpoint/2010/main" val="1946406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主要议程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dirty="0"/>
              <a:t>分子的处理</a:t>
            </a:r>
            <a:endParaRPr lang="en-US" altLang="zh-CN" dirty="0"/>
          </a:p>
          <a:p>
            <a:r>
              <a:rPr lang="zh-CN" altLang="en-US" dirty="0"/>
              <a:t>划分集合</a:t>
            </a:r>
            <a:endParaRPr lang="en-US" altLang="zh-CN" dirty="0"/>
          </a:p>
          <a:p>
            <a:r>
              <a:rPr lang="zh-CN" altLang="en-US" dirty="0"/>
              <a:t>下一步计划</a:t>
            </a:r>
          </a:p>
        </p:txBody>
      </p:sp>
    </p:spTree>
    <p:extLst>
      <p:ext uri="{BB962C8B-B14F-4D97-AF65-F5344CB8AC3E}">
        <p14:creationId xmlns:p14="http://schemas.microsoft.com/office/powerpoint/2010/main" val="2691667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分子的处理</a:t>
            </a:r>
            <a:endParaRPr lang="en-US" altLang="zh-CN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173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0F7C01-E4C2-FA2F-C902-701A53BE6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分子的处理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A82CAC-7A60-FE7E-9AEF-4057C2F55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目的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对原始数据进行多种处理，选择合适的进行下一步处理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方法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直接展开</a:t>
            </a:r>
            <a:endParaRPr kumimoji="1" lang="en-US" altLang="zh-CN" dirty="0"/>
          </a:p>
          <a:p>
            <a:pPr lvl="2"/>
            <a:r>
              <a:rPr lang="en-US" altLang="zh-CN" dirty="0"/>
              <a:t>236*9=2124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分子与分子的相关性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余弦相似度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分子与序列</a:t>
            </a:r>
            <a:r>
              <a:rPr kumimoji="1" lang="en-US" altLang="zh-CN" dirty="0"/>
              <a:t>[1</a:t>
            </a:r>
            <a:r>
              <a:rPr kumimoji="1" lang="zh-CN" altLang="en-US" dirty="0"/>
              <a:t>，</a:t>
            </a:r>
            <a:r>
              <a:rPr kumimoji="1" lang="en-US" altLang="zh-CN" dirty="0"/>
              <a:t>2</a:t>
            </a:r>
            <a:r>
              <a:rPr kumimoji="1" lang="zh-CN" altLang="en-US" dirty="0"/>
              <a:t>，</a:t>
            </a:r>
            <a:r>
              <a:rPr kumimoji="1" lang="en-US" altLang="zh-CN" dirty="0"/>
              <a:t>3</a:t>
            </a:r>
            <a:r>
              <a:rPr kumimoji="1" lang="zh-CN" altLang="en-US" dirty="0"/>
              <a:t>，</a:t>
            </a:r>
            <a:r>
              <a:rPr kumimoji="1" lang="en-US" altLang="zh-CN" dirty="0"/>
              <a:t>4</a:t>
            </a:r>
            <a:r>
              <a:rPr kumimoji="1" lang="zh-CN" altLang="en-US" dirty="0"/>
              <a:t>，</a:t>
            </a:r>
            <a:r>
              <a:rPr kumimoji="1" lang="en-US" altLang="zh-CN" dirty="0"/>
              <a:t>5</a:t>
            </a:r>
            <a:r>
              <a:rPr kumimoji="1" lang="zh-CN" altLang="en-US" dirty="0"/>
              <a:t>，</a:t>
            </a:r>
            <a:r>
              <a:rPr kumimoji="1" lang="en-US" altLang="zh-CN" dirty="0"/>
              <a:t>6</a:t>
            </a:r>
            <a:r>
              <a:rPr kumimoji="1" lang="zh-CN" altLang="en-US" dirty="0"/>
              <a:t>，</a:t>
            </a:r>
            <a:r>
              <a:rPr kumimoji="1" lang="en-US" altLang="zh-CN" dirty="0"/>
              <a:t>7</a:t>
            </a:r>
            <a:r>
              <a:rPr kumimoji="1" lang="zh-CN" altLang="en-US" dirty="0"/>
              <a:t>，</a:t>
            </a:r>
            <a:r>
              <a:rPr kumimoji="1" lang="en-US" altLang="zh-CN" dirty="0"/>
              <a:t>8</a:t>
            </a:r>
            <a:r>
              <a:rPr kumimoji="1" lang="zh-CN" altLang="en-US" dirty="0"/>
              <a:t>，</a:t>
            </a:r>
            <a:r>
              <a:rPr kumimoji="1" lang="en-US" altLang="zh-CN" dirty="0"/>
              <a:t>9]</a:t>
            </a:r>
            <a:r>
              <a:rPr kumimoji="1" lang="zh-CN" altLang="en-US" dirty="0"/>
              <a:t>的相关性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5FB58E6-1A6C-3AAF-9931-A9AEA040B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584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81DF07-4E64-496D-82C1-8125D328D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余弦相似度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A55E582-F0D5-4942-9987-45F5D1757E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4738" y="1186774"/>
            <a:ext cx="6536459" cy="4896107"/>
          </a:xfrm>
          <a:prstGeom prst="rect">
            <a:avLst/>
          </a:prstGeom>
        </p:spPr>
      </p:pic>
      <p:pic>
        <p:nvPicPr>
          <p:cNvPr id="7" name="Picture 2" descr="余弦相似度">
            <a:extLst>
              <a:ext uri="{FF2B5EF4-FFF2-40B4-BE49-F238E27FC236}">
                <a16:creationId xmlns:a16="http://schemas.microsoft.com/office/drawing/2014/main" id="{4319F6E8-F201-404F-B381-5DA8E0A4A0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2" t="3481" r="17973" b="1534"/>
          <a:stretch/>
        </p:blipFill>
        <p:spPr bwMode="auto">
          <a:xfrm>
            <a:off x="827175" y="3346315"/>
            <a:ext cx="3228295" cy="2736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B25D2D29-3815-4619-A9DC-BF0E19D0A590}"/>
                  </a:ext>
                </a:extLst>
              </p:cNvPr>
              <p:cNvSpPr txBox="1"/>
              <p:nvPr/>
            </p:nvSpPr>
            <p:spPr>
              <a:xfrm>
                <a:off x="739303" y="1173803"/>
                <a:ext cx="3028544" cy="7012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sz="2400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e>
                    </m:func>
                    <m:f>
                      <m:f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·</m:t>
                        </m:r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</m:num>
                      <m:den>
                        <m:d>
                          <m:dPr>
                            <m:begChr m:val="|"/>
                            <m:endChr m:val="|"/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2400" b="1" i="1" smtClean="0"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</m:e>
                            </m:d>
                          </m:e>
                        </m:d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·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2400" b="1" i="1" smtClean="0">
                                    <a:latin typeface="Cambria Math" panose="02040503050406030204" pitchFamily="18" charset="0"/>
                                  </a:rPr>
                                  <m:t>𝒃</m:t>
                                </m:r>
                              </m:e>
                            </m:d>
                          </m:e>
                        </m:d>
                      </m:den>
                    </m:f>
                  </m:oMath>
                </a14:m>
                <a:endParaRPr lang="en-US" altLang="zh-CN" sz="2400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B25D2D29-3815-4619-A9DC-BF0E19D0A5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303" y="1173803"/>
                <a:ext cx="3028544" cy="70128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1644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E7B477AF-EE2D-4EAD-889A-36FF472808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7106" y="980219"/>
            <a:ext cx="2006209" cy="1880383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8E81DF07-4E64-496D-82C1-8125D328D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分子与</a:t>
            </a:r>
            <a:r>
              <a:rPr kumimoji="1" lang="zh-CN" altLang="en-US" dirty="0"/>
              <a:t>序列</a:t>
            </a:r>
            <a:r>
              <a:rPr kumimoji="1" lang="en-US" altLang="zh-CN" dirty="0"/>
              <a:t>[1:9]</a:t>
            </a:r>
            <a:r>
              <a:rPr kumimoji="1" lang="zh-CN" altLang="en-US" dirty="0"/>
              <a:t>的相关性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77070A5-C1DA-4D71-9D06-24DAE2F9988C}"/>
              </a:ext>
            </a:extLst>
          </p:cNvPr>
          <p:cNvSpPr txBox="1"/>
          <p:nvPr/>
        </p:nvSpPr>
        <p:spPr>
          <a:xfrm>
            <a:off x="739303" y="1173804"/>
            <a:ext cx="30771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 err="1"/>
              <a:t>pearson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spearman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mic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16671C4-8C1C-4DA1-BA7A-3E69E9CF8D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8010" y="949899"/>
            <a:ext cx="5401224" cy="495820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E4C6487-51F7-4477-85C2-5EAE903333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303" y="2948150"/>
            <a:ext cx="4704012" cy="2959951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89B071CA-E81F-4A90-BC10-9198DCCF5BF4}"/>
              </a:ext>
            </a:extLst>
          </p:cNvPr>
          <p:cNvSpPr/>
          <p:nvPr/>
        </p:nvSpPr>
        <p:spPr>
          <a:xfrm>
            <a:off x="1394298" y="3573293"/>
            <a:ext cx="4003621" cy="175098"/>
          </a:xfrm>
          <a:prstGeom prst="rect">
            <a:avLst/>
          </a:pr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1280CF7-0C9A-41E4-A459-CD243945939A}"/>
              </a:ext>
            </a:extLst>
          </p:cNvPr>
          <p:cNvSpPr/>
          <p:nvPr/>
        </p:nvSpPr>
        <p:spPr>
          <a:xfrm>
            <a:off x="8288401" y="1086255"/>
            <a:ext cx="460442" cy="175097"/>
          </a:xfrm>
          <a:prstGeom prst="rect">
            <a:avLst/>
          </a:pr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46D14B1D-99ED-44CE-AF17-BFFDC9C24FDF}"/>
              </a:ext>
            </a:extLst>
          </p:cNvPr>
          <p:cNvCxnSpPr>
            <a:cxnSpLocks/>
          </p:cNvCxnSpPr>
          <p:nvPr/>
        </p:nvCxnSpPr>
        <p:spPr>
          <a:xfrm flipV="1">
            <a:off x="3816463" y="1261352"/>
            <a:ext cx="4436321" cy="2311941"/>
          </a:xfrm>
          <a:prstGeom prst="straightConnector1">
            <a:avLst/>
          </a:prstGeom>
          <a:ln w="127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791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60074E-4A2F-405E-C031-6FAB365F3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结果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2EF9A4C-09C9-D75B-9531-5201281606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分子间的余弦相似度数值过于接近，所以不适用</a:t>
            </a:r>
            <a:endParaRPr kumimoji="1" lang="en-US" altLang="zh-CN" dirty="0"/>
          </a:p>
          <a:p>
            <a:pPr marL="0" indent="0">
              <a:buNone/>
            </a:pPr>
            <a:endParaRPr kumimoji="1" lang="en-US" altLang="zh-CN" dirty="0"/>
          </a:p>
          <a:p>
            <a:r>
              <a:rPr kumimoji="1" lang="zh-CN" altLang="en-US" dirty="0"/>
              <a:t>分子与</a:t>
            </a:r>
            <a:r>
              <a:rPr kumimoji="1" lang="en-US" altLang="zh-CN" dirty="0"/>
              <a:t>[1:9]</a:t>
            </a:r>
            <a:r>
              <a:rPr kumimoji="1" lang="zh-CN" altLang="en-US" dirty="0"/>
              <a:t>的相似性能反映分子含量的变化趋势</a:t>
            </a:r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FF05C40-33F5-5FC8-5CC1-FC3AFA1A8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818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5825D5-87F5-4E87-B7AD-A198D72C0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划分集合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2B81620-A93B-4A67-A2AE-3A04B25C85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8A046AB-7C27-42EE-B551-F6048109FD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A8BDA72-1F42-41C9-BD0A-C4D75B2DC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705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DB3276-915A-4D42-384B-AE18A01C2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划分验证集测试集进行评估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FEBDA8B-C927-664E-962A-B82E9254C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目的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找出分类效果好的特征子集</a:t>
            </a:r>
            <a:endParaRPr kumimoji="1" lang="en-US" altLang="zh-CN" dirty="0"/>
          </a:p>
          <a:p>
            <a:r>
              <a:rPr kumimoji="1" lang="zh-CN" altLang="en-US" dirty="0"/>
              <a:t>方法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划分出验证集和测试集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训练集参与特征选择和训练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特征选择：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根据</a:t>
            </a:r>
            <a:r>
              <a:rPr kumimoji="1" lang="en-US" altLang="zh-CN" dirty="0"/>
              <a:t>CEC</a:t>
            </a:r>
            <a:r>
              <a:rPr kumimoji="1" lang="zh-CN" altLang="en-US" dirty="0"/>
              <a:t>分为</a:t>
            </a:r>
            <a:r>
              <a:rPr kumimoji="1" lang="en-US" altLang="zh-CN" dirty="0"/>
              <a:t>2</a:t>
            </a:r>
            <a:r>
              <a:rPr kumimoji="1" lang="zh-CN" altLang="en-US" dirty="0"/>
              <a:t>组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计算组间</a:t>
            </a:r>
            <a:r>
              <a:rPr kumimoji="1" lang="en-US" altLang="zh-CN" dirty="0"/>
              <a:t>p</a:t>
            </a:r>
            <a:r>
              <a:rPr kumimoji="1" lang="zh-CN" altLang="en-US" dirty="0"/>
              <a:t>值</a:t>
            </a:r>
            <a:r>
              <a:rPr kumimoji="1" lang="en-US" altLang="zh-CN" dirty="0"/>
              <a:t>&lt;0.05</a:t>
            </a:r>
          </a:p>
          <a:p>
            <a:pPr lvl="2"/>
            <a:r>
              <a:rPr kumimoji="1" lang="zh-CN" altLang="en-US" dirty="0"/>
              <a:t>序列前向选择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遗传算法</a:t>
            </a:r>
            <a:endParaRPr kumimoji="1" lang="en-US" altLang="zh-CN" dirty="0"/>
          </a:p>
          <a:p>
            <a:pPr lvl="2"/>
            <a:r>
              <a:rPr kumimoji="1" lang="en-US" altLang="zh-CN" dirty="0"/>
              <a:t>SVM</a:t>
            </a:r>
            <a:r>
              <a:rPr kumimoji="1" lang="zh-CN" altLang="en-US" dirty="0"/>
              <a:t>分类模型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Pearson</a:t>
            </a:r>
            <a:r>
              <a:rPr kumimoji="1" lang="zh-CN" altLang="en-US" dirty="0"/>
              <a:t>，</a:t>
            </a:r>
            <a:r>
              <a:rPr kumimoji="1" lang="en-US" altLang="zh-CN" dirty="0"/>
              <a:t>MIC</a:t>
            </a:r>
            <a:r>
              <a:rPr kumimoji="1" lang="zh-CN" altLang="en-US" dirty="0"/>
              <a:t>，原始分子定量，分子与序列</a:t>
            </a:r>
            <a:r>
              <a:rPr kumimoji="1" lang="en-US" altLang="zh-CN" dirty="0"/>
              <a:t>[1:9]</a:t>
            </a:r>
            <a:r>
              <a:rPr kumimoji="1" lang="zh-CN" altLang="en-US" dirty="0"/>
              <a:t>的相关性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33A351-D3D8-A261-FD1F-1B4D1E2E8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9186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4C0554-55A3-467F-907F-E98726D01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分类效果</a:t>
            </a:r>
            <a:r>
              <a:rPr lang="en-US" altLang="zh-CN" dirty="0"/>
              <a:t>-MIC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CD27C5-34BC-4A35-AC8D-684B88B8A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10</a:t>
            </a:fld>
            <a:endParaRPr lang="zh-CN" altLang="en-US"/>
          </a:p>
        </p:txBody>
      </p:sp>
      <p:graphicFrame>
        <p:nvGraphicFramePr>
          <p:cNvPr id="5" name="图表 4">
            <a:extLst>
              <a:ext uri="{FF2B5EF4-FFF2-40B4-BE49-F238E27FC236}">
                <a16:creationId xmlns:a16="http://schemas.microsoft.com/office/drawing/2014/main" id="{AB71985E-F590-42F1-8243-BE4E976856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078524"/>
              </p:ext>
            </p:extLst>
          </p:nvPr>
        </p:nvGraphicFramePr>
        <p:xfrm>
          <a:off x="4128663" y="1477469"/>
          <a:ext cx="6390180" cy="43656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内容占位符 2">
            <a:extLst>
              <a:ext uri="{FF2B5EF4-FFF2-40B4-BE49-F238E27FC236}">
                <a16:creationId xmlns:a16="http://schemas.microsoft.com/office/drawing/2014/main" id="{13E49DF1-F51F-49E0-8CFC-EFB4AFE64F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936" y="1921574"/>
            <a:ext cx="3398196" cy="769745"/>
          </a:xfrm>
        </p:spPr>
        <p:txBody>
          <a:bodyPr/>
          <a:lstStyle/>
          <a:p>
            <a:r>
              <a:rPr lang="en-US" altLang="zh-CN" dirty="0"/>
              <a:t>1205</a:t>
            </a:r>
            <a:r>
              <a:rPr lang="zh-CN" altLang="en-US" dirty="0"/>
              <a:t>个特征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4950143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4C0554-55A3-467F-907F-E98726D01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分类效果</a:t>
            </a:r>
            <a:r>
              <a:rPr lang="en-US" altLang="zh-CN" dirty="0"/>
              <a:t>-Pearson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CD27C5-34BC-4A35-AC8D-684B88B8A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11</a:t>
            </a:fld>
            <a:endParaRPr lang="zh-CN" altLang="en-US"/>
          </a:p>
        </p:txBody>
      </p:sp>
      <p:graphicFrame>
        <p:nvGraphicFramePr>
          <p:cNvPr id="6" name="图表 5">
            <a:extLst>
              <a:ext uri="{FF2B5EF4-FFF2-40B4-BE49-F238E27FC236}">
                <a16:creationId xmlns:a16="http://schemas.microsoft.com/office/drawing/2014/main" id="{EE5CE54B-C2FB-41F7-9690-405ECF426D3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3272282"/>
              </p:ext>
            </p:extLst>
          </p:nvPr>
        </p:nvGraphicFramePr>
        <p:xfrm>
          <a:off x="3612204" y="1356359"/>
          <a:ext cx="6335706" cy="4149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内容占位符 2">
            <a:extLst>
              <a:ext uri="{FF2B5EF4-FFF2-40B4-BE49-F238E27FC236}">
                <a16:creationId xmlns:a16="http://schemas.microsoft.com/office/drawing/2014/main" id="{3A66BDA4-14E7-4126-848B-BDAD0FA313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936" y="1921574"/>
            <a:ext cx="3398196" cy="769745"/>
          </a:xfrm>
        </p:spPr>
        <p:txBody>
          <a:bodyPr/>
          <a:lstStyle/>
          <a:p>
            <a:r>
              <a:rPr lang="en-US" altLang="zh-CN" dirty="0"/>
              <a:t>1304</a:t>
            </a:r>
            <a:r>
              <a:rPr lang="zh-CN" altLang="en-US" dirty="0"/>
              <a:t>个特征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3724140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4C0554-55A3-467F-907F-E98726D01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分类效果</a:t>
            </a:r>
            <a:r>
              <a:rPr lang="en-US" altLang="zh-CN" dirty="0"/>
              <a:t>-</a:t>
            </a:r>
            <a:r>
              <a:rPr lang="zh-CN" altLang="en-US" dirty="0"/>
              <a:t>原始分子定量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CD27C5-34BC-4A35-AC8D-684B88B8A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12</a:t>
            </a:fld>
            <a:endParaRPr lang="zh-CN" altLang="en-US"/>
          </a:p>
        </p:txBody>
      </p:sp>
      <p:graphicFrame>
        <p:nvGraphicFramePr>
          <p:cNvPr id="5" name="图表 4">
            <a:extLst>
              <a:ext uri="{FF2B5EF4-FFF2-40B4-BE49-F238E27FC236}">
                <a16:creationId xmlns:a16="http://schemas.microsoft.com/office/drawing/2014/main" id="{B3D70478-FA5D-493B-B704-3BBF6821EBD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1893962"/>
              </p:ext>
            </p:extLst>
          </p:nvPr>
        </p:nvGraphicFramePr>
        <p:xfrm>
          <a:off x="3800272" y="1344039"/>
          <a:ext cx="6485106" cy="41699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内容占位符 2">
            <a:extLst>
              <a:ext uri="{FF2B5EF4-FFF2-40B4-BE49-F238E27FC236}">
                <a16:creationId xmlns:a16="http://schemas.microsoft.com/office/drawing/2014/main" id="{59CBB8D5-CBB5-4B7A-9E59-E01F3F1F07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936" y="1921574"/>
            <a:ext cx="3398196" cy="769745"/>
          </a:xfrm>
        </p:spPr>
        <p:txBody>
          <a:bodyPr/>
          <a:lstStyle/>
          <a:p>
            <a:r>
              <a:rPr lang="en-US" altLang="zh-CN" dirty="0"/>
              <a:t>131</a:t>
            </a:r>
            <a:r>
              <a:rPr lang="zh-CN" altLang="en-US" dirty="0"/>
              <a:t>个特征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5999154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4C0554-55A3-467F-907F-E98726D01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分类效果</a:t>
            </a:r>
            <a:r>
              <a:rPr lang="en-US" altLang="zh-CN" dirty="0"/>
              <a:t>-</a:t>
            </a:r>
            <a:r>
              <a:rPr lang="zh-CN" altLang="en-US" dirty="0"/>
              <a:t>原始分子定量</a:t>
            </a:r>
            <a:r>
              <a:rPr lang="en-US" altLang="zh-CN" dirty="0"/>
              <a:t>-</a:t>
            </a:r>
            <a:r>
              <a:rPr lang="zh-CN" altLang="en-US" dirty="0"/>
              <a:t>全部分子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CD27C5-34BC-4A35-AC8D-684B88B8A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13</a:t>
            </a:fld>
            <a:endParaRPr lang="zh-CN" altLang="en-US"/>
          </a:p>
        </p:txBody>
      </p:sp>
      <p:graphicFrame>
        <p:nvGraphicFramePr>
          <p:cNvPr id="6" name="图表 5">
            <a:extLst>
              <a:ext uri="{FF2B5EF4-FFF2-40B4-BE49-F238E27FC236}">
                <a16:creationId xmlns:a16="http://schemas.microsoft.com/office/drawing/2014/main" id="{29833399-2411-4F32-A672-3616B59677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5968656"/>
              </p:ext>
            </p:extLst>
          </p:nvPr>
        </p:nvGraphicFramePr>
        <p:xfrm>
          <a:off x="4137498" y="1233791"/>
          <a:ext cx="6063574" cy="43904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内容占位符 2">
            <a:extLst>
              <a:ext uri="{FF2B5EF4-FFF2-40B4-BE49-F238E27FC236}">
                <a16:creationId xmlns:a16="http://schemas.microsoft.com/office/drawing/2014/main" id="{21290570-2A05-44F2-AC0B-8570D75313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936" y="1921574"/>
            <a:ext cx="3398196" cy="769745"/>
          </a:xfrm>
        </p:spPr>
        <p:txBody>
          <a:bodyPr/>
          <a:lstStyle/>
          <a:p>
            <a:r>
              <a:rPr lang="en-US" altLang="zh-CN" dirty="0"/>
              <a:t>2124</a:t>
            </a:r>
            <a:r>
              <a:rPr lang="zh-CN" altLang="en-US" dirty="0"/>
              <a:t>个特征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1629302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4C0554-55A3-467F-907F-E98726D01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Pearson-</a:t>
            </a:r>
            <a:r>
              <a:rPr lang="zh-CN" altLang="en-US" dirty="0"/>
              <a:t>分子与序列</a:t>
            </a:r>
            <a:r>
              <a:rPr lang="en-US" altLang="zh-CN" dirty="0"/>
              <a:t>[1:9]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CD27C5-34BC-4A35-AC8D-684B88B8A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14</a:t>
            </a:fld>
            <a:endParaRPr lang="zh-CN" altLang="en-US"/>
          </a:p>
        </p:txBody>
      </p:sp>
      <p:graphicFrame>
        <p:nvGraphicFramePr>
          <p:cNvPr id="5" name="图表 4">
            <a:extLst>
              <a:ext uri="{FF2B5EF4-FFF2-40B4-BE49-F238E27FC236}">
                <a16:creationId xmlns:a16="http://schemas.microsoft.com/office/drawing/2014/main" id="{75D3F24E-4295-431B-8163-3F9E8A3E47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7847382"/>
              </p:ext>
            </p:extLst>
          </p:nvPr>
        </p:nvGraphicFramePr>
        <p:xfrm>
          <a:off x="2815589" y="1297021"/>
          <a:ext cx="6685091" cy="38579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464860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4C0554-55A3-467F-907F-E98726D01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Pearson-</a:t>
            </a:r>
            <a:r>
              <a:rPr lang="zh-CN" altLang="en-US" dirty="0"/>
              <a:t>分子与序列</a:t>
            </a:r>
            <a:r>
              <a:rPr lang="en-US" altLang="zh-CN" dirty="0"/>
              <a:t>[1:9]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CD27C5-34BC-4A35-AC8D-684B88B8A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15</a:t>
            </a:fld>
            <a:endParaRPr lang="zh-CN" altLang="en-US"/>
          </a:p>
        </p:txBody>
      </p:sp>
      <p:graphicFrame>
        <p:nvGraphicFramePr>
          <p:cNvPr id="6" name="图表 5">
            <a:extLst>
              <a:ext uri="{FF2B5EF4-FFF2-40B4-BE49-F238E27FC236}">
                <a16:creationId xmlns:a16="http://schemas.microsoft.com/office/drawing/2014/main" id="{F6FAA0B3-4F10-44F0-B365-74324F22EFE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9469096"/>
              </p:ext>
            </p:extLst>
          </p:nvPr>
        </p:nvGraphicFramePr>
        <p:xfrm>
          <a:off x="1569071" y="1532836"/>
          <a:ext cx="8625840" cy="39090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矩形 6">
            <a:extLst>
              <a:ext uri="{FF2B5EF4-FFF2-40B4-BE49-F238E27FC236}">
                <a16:creationId xmlns:a16="http://schemas.microsoft.com/office/drawing/2014/main" id="{D03B8676-A99A-44A0-AED2-255AA1E3C43A}"/>
              </a:ext>
            </a:extLst>
          </p:cNvPr>
          <p:cNvSpPr/>
          <p:nvPr/>
        </p:nvSpPr>
        <p:spPr>
          <a:xfrm>
            <a:off x="5551253" y="2127115"/>
            <a:ext cx="1517513" cy="1245140"/>
          </a:xfrm>
          <a:prstGeom prst="rect">
            <a:avLst/>
          </a:pr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50277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4C0554-55A3-467F-907F-E98726D01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Spearman-</a:t>
            </a:r>
            <a:r>
              <a:rPr lang="zh-CN" altLang="en-US" dirty="0"/>
              <a:t>分子与序列</a:t>
            </a:r>
            <a:r>
              <a:rPr lang="en-US" altLang="zh-CN" dirty="0"/>
              <a:t>[1:9]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CD27C5-34BC-4A35-AC8D-684B88B8A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16</a:t>
            </a:fld>
            <a:endParaRPr lang="zh-CN" altLang="en-US"/>
          </a:p>
        </p:txBody>
      </p:sp>
      <p:graphicFrame>
        <p:nvGraphicFramePr>
          <p:cNvPr id="6" name="图表 5">
            <a:extLst>
              <a:ext uri="{FF2B5EF4-FFF2-40B4-BE49-F238E27FC236}">
                <a16:creationId xmlns:a16="http://schemas.microsoft.com/office/drawing/2014/main" id="{BBE0B3FA-DBE2-438D-8292-E22DA9CEB65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5644010"/>
              </p:ext>
            </p:extLst>
          </p:nvPr>
        </p:nvGraphicFramePr>
        <p:xfrm>
          <a:off x="2320290" y="1600200"/>
          <a:ext cx="755142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613769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4C0554-55A3-467F-907F-E98726D01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Spearman-</a:t>
            </a:r>
            <a:r>
              <a:rPr lang="zh-CN" altLang="en-US" dirty="0"/>
              <a:t>分子与序列</a:t>
            </a:r>
            <a:r>
              <a:rPr lang="en-US" altLang="zh-CN" dirty="0"/>
              <a:t>[1:9]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CD27C5-34BC-4A35-AC8D-684B88B8A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17</a:t>
            </a:fld>
            <a:endParaRPr lang="zh-CN" altLang="en-US"/>
          </a:p>
        </p:txBody>
      </p: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7D984AA5-53D8-4C5B-B4B3-0F2AD55EDBA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2943856"/>
              </p:ext>
            </p:extLst>
          </p:nvPr>
        </p:nvGraphicFramePr>
        <p:xfrm>
          <a:off x="2064857" y="1657484"/>
          <a:ext cx="8412480" cy="384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矩形 7">
            <a:extLst>
              <a:ext uri="{FF2B5EF4-FFF2-40B4-BE49-F238E27FC236}">
                <a16:creationId xmlns:a16="http://schemas.microsoft.com/office/drawing/2014/main" id="{E9346743-CB4D-4BAE-B542-41FC18DAEC4A}"/>
              </a:ext>
            </a:extLst>
          </p:cNvPr>
          <p:cNvSpPr/>
          <p:nvPr/>
        </p:nvSpPr>
        <p:spPr>
          <a:xfrm>
            <a:off x="5830112" y="2315183"/>
            <a:ext cx="953309" cy="1245140"/>
          </a:xfrm>
          <a:prstGeom prst="rect">
            <a:avLst/>
          </a:pr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95021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4C0554-55A3-467F-907F-E98726D01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MIC-</a:t>
            </a:r>
            <a:r>
              <a:rPr lang="zh-CN" altLang="en-US" dirty="0"/>
              <a:t>分子与序列</a:t>
            </a:r>
            <a:r>
              <a:rPr lang="en-US" altLang="zh-CN" dirty="0"/>
              <a:t>[1:9]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CD27C5-34BC-4A35-AC8D-684B88B8A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18</a:t>
            </a:fld>
            <a:endParaRPr lang="zh-CN" altLang="en-US"/>
          </a:p>
        </p:txBody>
      </p:sp>
      <p:graphicFrame>
        <p:nvGraphicFramePr>
          <p:cNvPr id="5" name="图表 4">
            <a:extLst>
              <a:ext uri="{FF2B5EF4-FFF2-40B4-BE49-F238E27FC236}">
                <a16:creationId xmlns:a16="http://schemas.microsoft.com/office/drawing/2014/main" id="{27EB1291-B1BC-44C0-88AF-6CB23D28B58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1847551"/>
              </p:ext>
            </p:extLst>
          </p:nvPr>
        </p:nvGraphicFramePr>
        <p:xfrm>
          <a:off x="2561617" y="1459149"/>
          <a:ext cx="7068765" cy="3839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441494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1B1FFB-D8FE-4CC3-BCA2-CB05E8E9B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序列前向选择结果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AA17620-5341-46B8-9EB1-9CB6F0DB25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分子</a:t>
            </a:r>
            <a:r>
              <a:rPr lang="en-US" altLang="zh-CN" dirty="0"/>
              <a:t>-</a:t>
            </a:r>
            <a:r>
              <a:rPr lang="zh-CN" altLang="en-US" dirty="0"/>
              <a:t>分子相关性</a:t>
            </a:r>
            <a:r>
              <a:rPr lang="en-US" altLang="zh-CN" dirty="0"/>
              <a:t>, </a:t>
            </a:r>
            <a:r>
              <a:rPr lang="zh-CN" altLang="en-US" dirty="0"/>
              <a:t>分子定量</a:t>
            </a:r>
            <a:endParaRPr lang="en-US" altLang="zh-CN" dirty="0"/>
          </a:p>
          <a:p>
            <a:pPr lvl="1"/>
            <a:r>
              <a:rPr lang="zh-CN" altLang="en-US" dirty="0"/>
              <a:t>训练集性能好，但与测试集差异很大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分子与</a:t>
            </a:r>
            <a:r>
              <a:rPr lang="en-US" altLang="zh-CN" dirty="0"/>
              <a:t>[1:9]</a:t>
            </a:r>
            <a:r>
              <a:rPr lang="zh-CN" altLang="en-US" dirty="0"/>
              <a:t>相关性</a:t>
            </a:r>
            <a:endParaRPr lang="en-US" altLang="zh-CN" dirty="0"/>
          </a:p>
          <a:p>
            <a:pPr lvl="1"/>
            <a:r>
              <a:rPr lang="zh-CN" altLang="en-US" dirty="0"/>
              <a:t>训练集与测试集差异较小</a:t>
            </a:r>
            <a:endParaRPr lang="en-US" altLang="zh-CN" dirty="0"/>
          </a:p>
          <a:p>
            <a:pPr lvl="1"/>
            <a:r>
              <a:rPr lang="zh-CN" altLang="en-US" dirty="0"/>
              <a:t>训练集表现不佳</a:t>
            </a:r>
            <a:endParaRPr lang="en-US" altLang="zh-CN" dirty="0"/>
          </a:p>
          <a:p>
            <a:pPr lvl="1"/>
            <a:r>
              <a:rPr lang="zh-CN" altLang="en-US" dirty="0"/>
              <a:t>测试集整体稍好一点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在测试集上效果最好的是分子与</a:t>
            </a:r>
            <a:r>
              <a:rPr lang="en-US" altLang="zh-CN" dirty="0"/>
              <a:t>[1:9]</a:t>
            </a:r>
            <a:r>
              <a:rPr lang="zh-CN" altLang="en-US" dirty="0"/>
              <a:t>的</a:t>
            </a:r>
            <a:r>
              <a:rPr lang="en-US" altLang="zh-CN" dirty="0"/>
              <a:t>spearman</a:t>
            </a:r>
            <a:r>
              <a:rPr lang="zh-CN" altLang="en-US" dirty="0"/>
              <a:t>系数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2C92885-BE51-49A1-B3B9-5FFDA8481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7917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4C598301-3DD6-4181-BC29-9DA5E6FF35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227667"/>
            <a:ext cx="5049100" cy="3702342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B0884591-126F-4E65-AF3D-E94F8DF41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分子间相关性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3A45279-2D42-4F96-B838-C5738A8E1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26F2055-7CB3-43AC-A451-C592608115B9}"/>
              </a:ext>
            </a:extLst>
          </p:cNvPr>
          <p:cNvSpPr txBox="1"/>
          <p:nvPr/>
        </p:nvSpPr>
        <p:spPr>
          <a:xfrm>
            <a:off x="609599" y="4930009"/>
            <a:ext cx="4862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MIC</a:t>
            </a:r>
            <a:endParaRPr lang="zh-CN" altLang="en-US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0508DE35-8FD5-4120-BB92-A3F4FCF5EB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227667"/>
            <a:ext cx="4871245" cy="3702342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B911FC99-E8D3-4D7B-B475-A1688ABA4C7F}"/>
              </a:ext>
            </a:extLst>
          </p:cNvPr>
          <p:cNvSpPr txBox="1"/>
          <p:nvPr/>
        </p:nvSpPr>
        <p:spPr>
          <a:xfrm>
            <a:off x="6100595" y="4930009"/>
            <a:ext cx="4862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spearman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725863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884591-126F-4E65-AF3D-E94F8DF41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分子间相关性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3A45279-2D42-4F96-B838-C5738A8E1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26F2055-7CB3-43AC-A451-C592608115B9}"/>
              </a:ext>
            </a:extLst>
          </p:cNvPr>
          <p:cNvSpPr txBox="1"/>
          <p:nvPr/>
        </p:nvSpPr>
        <p:spPr>
          <a:xfrm>
            <a:off x="609599" y="4930009"/>
            <a:ext cx="4862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err="1"/>
              <a:t>pearson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773BB48-F2F3-4C18-BFF1-645A7F9106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869" y="1227667"/>
            <a:ext cx="4967909" cy="3705819"/>
          </a:xfrm>
          <a:prstGeom prst="rect">
            <a:avLst/>
          </a:prstGeom>
        </p:spPr>
      </p:pic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AD4F3C5D-68DE-4E02-AABB-5C3866B7F5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107238"/>
              </p:ext>
            </p:extLst>
          </p:nvPr>
        </p:nvGraphicFramePr>
        <p:xfrm>
          <a:off x="6400800" y="1227667"/>
          <a:ext cx="4286656" cy="19738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71664">
                  <a:extLst>
                    <a:ext uri="{9D8B030D-6E8A-4147-A177-3AD203B41FA5}">
                      <a16:colId xmlns:a16="http://schemas.microsoft.com/office/drawing/2014/main" val="3557236018"/>
                    </a:ext>
                  </a:extLst>
                </a:gridCol>
                <a:gridCol w="1071664">
                  <a:extLst>
                    <a:ext uri="{9D8B030D-6E8A-4147-A177-3AD203B41FA5}">
                      <a16:colId xmlns:a16="http://schemas.microsoft.com/office/drawing/2014/main" val="1356705676"/>
                    </a:ext>
                  </a:extLst>
                </a:gridCol>
                <a:gridCol w="1071664">
                  <a:extLst>
                    <a:ext uri="{9D8B030D-6E8A-4147-A177-3AD203B41FA5}">
                      <a16:colId xmlns:a16="http://schemas.microsoft.com/office/drawing/2014/main" val="751467390"/>
                    </a:ext>
                  </a:extLst>
                </a:gridCol>
                <a:gridCol w="1071664">
                  <a:extLst>
                    <a:ext uri="{9D8B030D-6E8A-4147-A177-3AD203B41FA5}">
                      <a16:colId xmlns:a16="http://schemas.microsoft.com/office/drawing/2014/main" val="3435836694"/>
                    </a:ext>
                  </a:extLst>
                </a:gridCol>
              </a:tblGrid>
              <a:tr h="656063">
                <a:tc>
                  <a:txBody>
                    <a:bodyPr/>
                    <a:lstStyle/>
                    <a:p>
                      <a:pPr algn="l" fontAlgn="ctr"/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mic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pearson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spearman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948123795"/>
                  </a:ext>
                </a:extLst>
              </a:tr>
              <a:tr h="5476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train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u="none" strike="noStrike" dirty="0">
                          <a:effectLst/>
                        </a:rPr>
                        <a:t>1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u="none" strike="noStrike">
                          <a:effectLst/>
                        </a:rPr>
                        <a:t>0.9613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u="none" strike="noStrike">
                          <a:effectLst/>
                        </a:rPr>
                        <a:t>0.9559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81040387"/>
                  </a:ext>
                </a:extLst>
              </a:tr>
              <a:tr h="7701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mean_test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u="none" strike="noStrike" dirty="0">
                          <a:effectLst/>
                        </a:rPr>
                        <a:t>0.4199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u="none" strike="noStrike" dirty="0">
                          <a:effectLst/>
                        </a:rPr>
                        <a:t>0.4597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u="none" strike="noStrike" dirty="0">
                          <a:effectLst/>
                        </a:rPr>
                        <a:t>0.511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008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84324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884591-126F-4E65-AF3D-E94F8DF41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分子定量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3A45279-2D42-4F96-B838-C5738A8E1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22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ABD59F3-4A24-43F6-BB38-95F88460A7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" y="1227667"/>
            <a:ext cx="4862053" cy="3702342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C26F2055-7CB3-43AC-A451-C592608115B9}"/>
              </a:ext>
            </a:extLst>
          </p:cNvPr>
          <p:cNvSpPr txBox="1"/>
          <p:nvPr/>
        </p:nvSpPr>
        <p:spPr>
          <a:xfrm>
            <a:off x="609599" y="4930009"/>
            <a:ext cx="4862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分子定量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CAA582CE-9676-4279-96D7-3907EE8B72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0928423"/>
              </p:ext>
            </p:extLst>
          </p:nvPr>
        </p:nvGraphicFramePr>
        <p:xfrm>
          <a:off x="6407284" y="1227667"/>
          <a:ext cx="3009090" cy="12288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04545">
                  <a:extLst>
                    <a:ext uri="{9D8B030D-6E8A-4147-A177-3AD203B41FA5}">
                      <a16:colId xmlns:a16="http://schemas.microsoft.com/office/drawing/2014/main" val="2525549328"/>
                    </a:ext>
                  </a:extLst>
                </a:gridCol>
                <a:gridCol w="1504545">
                  <a:extLst>
                    <a:ext uri="{9D8B030D-6E8A-4147-A177-3AD203B41FA5}">
                      <a16:colId xmlns:a16="http://schemas.microsoft.com/office/drawing/2014/main" val="1421408036"/>
                    </a:ext>
                  </a:extLst>
                </a:gridCol>
              </a:tblGrid>
              <a:tr h="5427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train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u="none" strike="noStrike" dirty="0">
                          <a:effectLst/>
                        </a:rPr>
                        <a:t>0.8417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415836951"/>
                  </a:ext>
                </a:extLst>
              </a:tr>
              <a:tr h="68608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mean_test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u="none" strike="noStrike" dirty="0">
                          <a:effectLst/>
                        </a:rPr>
                        <a:t>0.5901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661493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68191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884591-126F-4E65-AF3D-E94F8DF41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分子与</a:t>
            </a:r>
            <a:r>
              <a:rPr lang="en-US" altLang="zh-CN" dirty="0"/>
              <a:t>[1:9]</a:t>
            </a:r>
            <a:r>
              <a:rPr lang="zh-CN" altLang="en-US" dirty="0"/>
              <a:t>相关性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3A45279-2D42-4F96-B838-C5738A8E1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23</a:t>
            </a:fld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911FC99-E8D3-4D7B-B475-A1688ABA4C7F}"/>
              </a:ext>
            </a:extLst>
          </p:cNvPr>
          <p:cNvSpPr txBox="1"/>
          <p:nvPr/>
        </p:nvSpPr>
        <p:spPr>
          <a:xfrm>
            <a:off x="6100595" y="4930009"/>
            <a:ext cx="4862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spearman</a:t>
            </a: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739E6CB-4710-4C4E-97DA-7EBC96E7FF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9" y="1227666"/>
            <a:ext cx="4939901" cy="3699927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C386A8CB-A2F1-4BD9-9527-F3C03A625F27}"/>
              </a:ext>
            </a:extLst>
          </p:cNvPr>
          <p:cNvSpPr txBox="1"/>
          <p:nvPr/>
        </p:nvSpPr>
        <p:spPr>
          <a:xfrm>
            <a:off x="609599" y="4930009"/>
            <a:ext cx="4862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MIC</a:t>
            </a:r>
            <a:endParaRPr lang="zh-CN" altLang="en-US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EEBF446E-2D38-467D-8973-A936A4296C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139" y="1227666"/>
            <a:ext cx="4872823" cy="3702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5093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884591-126F-4E65-AF3D-E94F8DF41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分子与</a:t>
            </a:r>
            <a:r>
              <a:rPr lang="en-US" altLang="zh-CN" dirty="0"/>
              <a:t>[1:9]</a:t>
            </a:r>
            <a:r>
              <a:rPr lang="zh-CN" altLang="en-US" dirty="0"/>
              <a:t>相关性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3A45279-2D42-4F96-B838-C5738A8E1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24</a:t>
            </a:fld>
            <a:endParaRPr lang="zh-CN" altLang="en-US"/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4B1FF0FF-2CD3-4C55-B50F-E15A581721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1877590"/>
              </p:ext>
            </p:extLst>
          </p:nvPr>
        </p:nvGraphicFramePr>
        <p:xfrm>
          <a:off x="6390262" y="1259141"/>
          <a:ext cx="4610912" cy="18196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2728">
                  <a:extLst>
                    <a:ext uri="{9D8B030D-6E8A-4147-A177-3AD203B41FA5}">
                      <a16:colId xmlns:a16="http://schemas.microsoft.com/office/drawing/2014/main" val="3045871523"/>
                    </a:ext>
                  </a:extLst>
                </a:gridCol>
                <a:gridCol w="1152728">
                  <a:extLst>
                    <a:ext uri="{9D8B030D-6E8A-4147-A177-3AD203B41FA5}">
                      <a16:colId xmlns:a16="http://schemas.microsoft.com/office/drawing/2014/main" val="3929609453"/>
                    </a:ext>
                  </a:extLst>
                </a:gridCol>
                <a:gridCol w="1152728">
                  <a:extLst>
                    <a:ext uri="{9D8B030D-6E8A-4147-A177-3AD203B41FA5}">
                      <a16:colId xmlns:a16="http://schemas.microsoft.com/office/drawing/2014/main" val="4182935505"/>
                    </a:ext>
                  </a:extLst>
                </a:gridCol>
                <a:gridCol w="1152728">
                  <a:extLst>
                    <a:ext uri="{9D8B030D-6E8A-4147-A177-3AD203B41FA5}">
                      <a16:colId xmlns:a16="http://schemas.microsoft.com/office/drawing/2014/main" val="162137823"/>
                    </a:ext>
                  </a:extLst>
                </a:gridCol>
              </a:tblGrid>
              <a:tr h="621931">
                <a:tc>
                  <a:txBody>
                    <a:bodyPr/>
                    <a:lstStyle/>
                    <a:p>
                      <a:pPr algn="l" fontAlgn="ctr"/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mic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pearson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spearman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342173176"/>
                  </a:ext>
                </a:extLst>
              </a:tr>
              <a:tr h="57583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Train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u="none" strike="noStrike" dirty="0">
                          <a:effectLst/>
                        </a:rPr>
                        <a:t>0.6628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u="none" strike="noStrike">
                          <a:effectLst/>
                        </a:rPr>
                        <a:t>0.6252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u="none" strike="noStrike">
                          <a:effectLst/>
                        </a:rPr>
                        <a:t>0.583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931443785"/>
                  </a:ext>
                </a:extLst>
              </a:tr>
              <a:tr h="6219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mean_test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u="none" strike="noStrike">
                          <a:effectLst/>
                        </a:rPr>
                        <a:t>0.5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u="none" strike="noStrike" dirty="0">
                          <a:effectLst/>
                        </a:rPr>
                        <a:t>0.4928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u="none" strike="noStrike" dirty="0">
                          <a:effectLst/>
                        </a:rPr>
                        <a:t>0.5125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18699769"/>
                  </a:ext>
                </a:extLst>
              </a:tr>
            </a:tbl>
          </a:graphicData>
        </a:graphic>
      </p:graphicFrame>
      <p:sp>
        <p:nvSpPr>
          <p:cNvPr id="13" name="文本框 12">
            <a:extLst>
              <a:ext uri="{FF2B5EF4-FFF2-40B4-BE49-F238E27FC236}">
                <a16:creationId xmlns:a16="http://schemas.microsoft.com/office/drawing/2014/main" id="{4130F379-B41D-44FC-91F5-709359E091DA}"/>
              </a:ext>
            </a:extLst>
          </p:cNvPr>
          <p:cNvSpPr txBox="1"/>
          <p:nvPr/>
        </p:nvSpPr>
        <p:spPr>
          <a:xfrm>
            <a:off x="609600" y="4961483"/>
            <a:ext cx="4862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err="1"/>
              <a:t>pearson</a:t>
            </a:r>
            <a:endParaRPr lang="zh-CN" altLang="en-US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AC7BF79E-5BD4-4254-B072-95A3443145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823" y="1259141"/>
            <a:ext cx="4965161" cy="3699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9759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BA7A3C-79E7-4A9A-B608-22FADAA2A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遗传算法结果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73C450-0839-42A2-A74E-B17B0D0380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分子</a:t>
            </a:r>
            <a:r>
              <a:rPr lang="en-US" altLang="zh-CN" dirty="0"/>
              <a:t>-</a:t>
            </a:r>
            <a:r>
              <a:rPr lang="zh-CN" altLang="en-US" dirty="0"/>
              <a:t>分子相关性</a:t>
            </a:r>
            <a:endParaRPr lang="en-US" altLang="zh-CN" dirty="0"/>
          </a:p>
          <a:p>
            <a:pPr lvl="1"/>
            <a:r>
              <a:rPr lang="zh-CN" altLang="en-US" dirty="0"/>
              <a:t>训练集性能好，但与测试集差异很大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分子与</a:t>
            </a:r>
            <a:r>
              <a:rPr lang="en-US" altLang="zh-CN" dirty="0"/>
              <a:t>[1:9]</a:t>
            </a:r>
            <a:r>
              <a:rPr lang="zh-CN" altLang="en-US" dirty="0"/>
              <a:t>相关性</a:t>
            </a:r>
            <a:endParaRPr lang="en-US" altLang="zh-CN" dirty="0"/>
          </a:p>
          <a:p>
            <a:pPr lvl="1"/>
            <a:r>
              <a:rPr lang="zh-CN" altLang="en-US" dirty="0"/>
              <a:t>训练集与测试集差异较小</a:t>
            </a:r>
            <a:r>
              <a:rPr lang="en-US" altLang="zh-CN" dirty="0"/>
              <a:t>, </a:t>
            </a:r>
            <a:r>
              <a:rPr lang="zh-CN" altLang="en-US" dirty="0"/>
              <a:t>但都不好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分子定量</a:t>
            </a:r>
            <a:endParaRPr lang="en-US" altLang="zh-CN" dirty="0"/>
          </a:p>
          <a:p>
            <a:pPr lvl="1"/>
            <a:r>
              <a:rPr lang="zh-CN" altLang="en-US" dirty="0"/>
              <a:t>训练集效果介于前两者之间</a:t>
            </a:r>
            <a:r>
              <a:rPr lang="en-US" altLang="zh-CN" dirty="0"/>
              <a:t>, </a:t>
            </a:r>
            <a:r>
              <a:rPr lang="zh-CN" altLang="en-US" dirty="0"/>
              <a:t>测试集效果最好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zh-CN" altLang="en-US" dirty="0"/>
              <a:t>在测试集上效果最好的是分子定量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D830CE3-7780-4851-BAEF-BB4F862A7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87441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下一步计划</a:t>
            </a:r>
            <a:endParaRPr lang="en-US" altLang="zh-CN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03</a:t>
            </a:r>
            <a:endParaRPr lang="zh-CN" altLang="en-US" dirty="0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98969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下一步计划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将所有特征一起选择</a:t>
            </a:r>
            <a:endParaRPr lang="en-US" altLang="zh-CN" dirty="0"/>
          </a:p>
          <a:p>
            <a:pPr lvl="1"/>
            <a:r>
              <a:rPr lang="zh-CN" altLang="en-US" dirty="0"/>
              <a:t>分子相关性</a:t>
            </a:r>
            <a:r>
              <a:rPr lang="en-US" altLang="zh-CN" dirty="0"/>
              <a:t>+</a:t>
            </a:r>
            <a:r>
              <a:rPr lang="zh-CN" altLang="en-US" dirty="0"/>
              <a:t>定量</a:t>
            </a:r>
            <a:r>
              <a:rPr lang="en-US" altLang="zh-CN" dirty="0"/>
              <a:t>+</a:t>
            </a:r>
            <a:r>
              <a:rPr lang="zh-CN" altLang="en-US" dirty="0"/>
              <a:t>分子与</a:t>
            </a:r>
            <a:r>
              <a:rPr lang="en-US" altLang="zh-CN" dirty="0"/>
              <a:t>[1:9]</a:t>
            </a:r>
            <a:r>
              <a:rPr lang="zh-CN" altLang="en-US" dirty="0"/>
              <a:t>相关性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更合适的拟合目标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40118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谢谢！</a:t>
            </a:r>
          </a:p>
        </p:txBody>
      </p:sp>
      <p:sp>
        <p:nvSpPr>
          <p:cNvPr id="5" name="副标题 4">
            <a:extLst>
              <a:ext uri="{FF2B5EF4-FFF2-40B4-BE49-F238E27FC236}">
                <a16:creationId xmlns:a16="http://schemas.microsoft.com/office/drawing/2014/main" id="{3BA2B26B-394B-484F-8CD6-55DFC5EC11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200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teach">
      <a:dk1>
        <a:srgbClr val="11344A"/>
      </a:dk1>
      <a:lt1>
        <a:srgbClr val="E6F5FF"/>
      </a:lt1>
      <a:dk2>
        <a:srgbClr val="11344A"/>
      </a:dk2>
      <a:lt2>
        <a:srgbClr val="E6F5FF"/>
      </a:lt2>
      <a:accent1>
        <a:srgbClr val="115D8A"/>
      </a:accent1>
      <a:accent2>
        <a:srgbClr val="19B5CA"/>
      </a:accent2>
      <a:accent3>
        <a:srgbClr val="FFCA0F"/>
      </a:accent3>
      <a:accent4>
        <a:srgbClr val="D28527"/>
      </a:accent4>
      <a:accent5>
        <a:srgbClr val="CE2424"/>
      </a:accent5>
      <a:accent6>
        <a:srgbClr val="37990E"/>
      </a:accent6>
      <a:hlink>
        <a:srgbClr val="0563C1"/>
      </a:hlink>
      <a:folHlink>
        <a:srgbClr val="954F72"/>
      </a:folHlink>
    </a:clrScheme>
    <a:fontScheme name="teach">
      <a:majorFont>
        <a:latin typeface="Candara"/>
        <a:ea typeface="微软雅黑"/>
        <a:cs typeface=""/>
      </a:majorFont>
      <a:minorFont>
        <a:latin typeface="Candar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30731</TotalTime>
  <Words>491</Words>
  <Application>Microsoft Office PowerPoint</Application>
  <PresentationFormat>宽屏</PresentationFormat>
  <Paragraphs>165</Paragraphs>
  <Slides>28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4" baseType="lpstr">
      <vt:lpstr>等线</vt:lpstr>
      <vt:lpstr>Arial</vt:lpstr>
      <vt:lpstr>Cambria Math</vt:lpstr>
      <vt:lpstr>Candara</vt:lpstr>
      <vt:lpstr>Wingdings</vt:lpstr>
      <vt:lpstr>Office 主题​​</vt:lpstr>
      <vt:lpstr>20230404脂蛋白进展</vt:lpstr>
      <vt:lpstr>主要议程</vt:lpstr>
      <vt:lpstr>分子的处理</vt:lpstr>
      <vt:lpstr>分子的处理</vt:lpstr>
      <vt:lpstr>余弦相似度</vt:lpstr>
      <vt:lpstr>分子与序列[1:9]的相关性</vt:lpstr>
      <vt:lpstr>结果</vt:lpstr>
      <vt:lpstr>划分集合</vt:lpstr>
      <vt:lpstr>划分验证集测试集进行评估</vt:lpstr>
      <vt:lpstr>分类效果-MIC</vt:lpstr>
      <vt:lpstr>分类效果-Pearson</vt:lpstr>
      <vt:lpstr>分类效果-原始分子定量</vt:lpstr>
      <vt:lpstr>分类效果-原始分子定量-全部分子</vt:lpstr>
      <vt:lpstr>Pearson-分子与序列[1:9]</vt:lpstr>
      <vt:lpstr>Pearson-分子与序列[1:9]</vt:lpstr>
      <vt:lpstr>Spearman-分子与序列[1:9]</vt:lpstr>
      <vt:lpstr>Spearman-分子与序列[1:9]</vt:lpstr>
      <vt:lpstr>MIC-分子与序列[1:9]</vt:lpstr>
      <vt:lpstr>序列前向选择结果</vt:lpstr>
      <vt:lpstr>分子间相关性</vt:lpstr>
      <vt:lpstr>分子间相关性</vt:lpstr>
      <vt:lpstr>分子定量</vt:lpstr>
      <vt:lpstr>分子与[1:9]相关性</vt:lpstr>
      <vt:lpstr>分子与[1:9]相关性</vt:lpstr>
      <vt:lpstr>遗传算法结果</vt:lpstr>
      <vt:lpstr>下一步计划</vt:lpstr>
      <vt:lpstr>下一步计划</vt:lpstr>
      <vt:lpstr>谢谢！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教务处PPT模板001</dc:title>
  <dc:creator>现代教育技术中心</dc:creator>
  <cp:lastModifiedBy>许 荣仁</cp:lastModifiedBy>
  <cp:revision>10</cp:revision>
  <dcterms:created xsi:type="dcterms:W3CDTF">2019-08-12T09:30:56Z</dcterms:created>
  <dcterms:modified xsi:type="dcterms:W3CDTF">2023-04-04T08:39:06Z</dcterms:modified>
</cp:coreProperties>
</file>