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4" r:id="rId3"/>
    <p:sldId id="299" r:id="rId4"/>
    <p:sldId id="435" r:id="rId5"/>
    <p:sldId id="466" r:id="rId6"/>
    <p:sldId id="453" r:id="rId7"/>
    <p:sldId id="437" r:id="rId8"/>
    <p:sldId id="386" r:id="rId9"/>
    <p:sldId id="436" r:id="rId10"/>
    <p:sldId id="440" r:id="rId11"/>
    <p:sldId id="467" r:id="rId12"/>
    <p:sldId id="468" r:id="rId13"/>
    <p:sldId id="469" r:id="rId14"/>
    <p:sldId id="474" r:id="rId15"/>
    <p:sldId id="471" r:id="rId16"/>
    <p:sldId id="472" r:id="rId17"/>
    <p:sldId id="473" r:id="rId18"/>
    <p:sldId id="459" r:id="rId19"/>
    <p:sldId id="289" r:id="rId20"/>
    <p:sldId id="291" r:id="rId21"/>
    <p:sldId id="28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A8146-E1DC-476D-A403-06778E2B3156}" v="52" dt="2023-04-20T07:05:40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F42A8146-E1DC-476D-A403-06778E2B3156}"/>
    <pc:docChg chg="undo redo custSel addSld delSld modSld sldOrd">
      <pc:chgData name="许 荣仁" userId="a51c77e00fced653" providerId="LiveId" clId="{F42A8146-E1DC-476D-A403-06778E2B3156}" dt="2023-04-20T07:11:45.958" v="2481" actId="20577"/>
      <pc:docMkLst>
        <pc:docMk/>
      </pc:docMkLst>
      <pc:sldChg chg="modSp mod">
        <pc:chgData name="许 荣仁" userId="a51c77e00fced653" providerId="LiveId" clId="{F42A8146-E1DC-476D-A403-06778E2B3156}" dt="2023-04-19T16:48:09.268" v="172" actId="20577"/>
        <pc:sldMkLst>
          <pc:docMk/>
          <pc:sldMk cId="1946406922" sldId="256"/>
        </pc:sldMkLst>
        <pc:spChg chg="mod">
          <ac:chgData name="许 荣仁" userId="a51c77e00fced653" providerId="LiveId" clId="{F42A8146-E1DC-476D-A403-06778E2B3156}" dt="2023-04-19T16:48:09.268" v="172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F42A8146-E1DC-476D-A403-06778E2B3156}" dt="2023-04-19T07:25:06.188" v="25" actId="20577"/>
        <pc:sldMkLst>
          <pc:docMk/>
          <pc:sldMk cId="2691667110" sldId="284"/>
        </pc:sldMkLst>
        <pc:spChg chg="mod">
          <ac:chgData name="许 荣仁" userId="a51c77e00fced653" providerId="LiveId" clId="{F42A8146-E1DC-476D-A403-06778E2B3156}" dt="2023-04-19T07:25:06.188" v="25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F42A8146-E1DC-476D-A403-06778E2B3156}" dt="2023-04-20T07:11:45.958" v="2481" actId="20577"/>
        <pc:sldMkLst>
          <pc:docMk/>
          <pc:sldMk cId="2824011865" sldId="291"/>
        </pc:sldMkLst>
        <pc:spChg chg="mod">
          <ac:chgData name="许 荣仁" userId="a51c77e00fced653" providerId="LiveId" clId="{F42A8146-E1DC-476D-A403-06778E2B3156}" dt="2023-04-20T07:11:45.958" v="2481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F42A8146-E1DC-476D-A403-06778E2B3156}" dt="2023-04-19T07:25:12.709" v="34" actId="20577"/>
        <pc:sldMkLst>
          <pc:docMk/>
          <pc:sldMk cId="2716173000" sldId="299"/>
        </pc:sldMkLst>
        <pc:spChg chg="mod">
          <ac:chgData name="许 荣仁" userId="a51c77e00fced653" providerId="LiveId" clId="{F42A8146-E1DC-476D-A403-06778E2B3156}" dt="2023-04-19T07:25:12.709" v="34" actId="20577"/>
          <ac:spMkLst>
            <pc:docMk/>
            <pc:sldMk cId="2716173000" sldId="299"/>
            <ac:spMk id="2" creationId="{00000000-0000-0000-0000-000000000000}"/>
          </ac:spMkLst>
        </pc:spChg>
      </pc:sldChg>
      <pc:sldChg chg="delSp modSp mod">
        <pc:chgData name="许 荣仁" userId="a51c77e00fced653" providerId="LiveId" clId="{F42A8146-E1DC-476D-A403-06778E2B3156}" dt="2023-04-19T17:41:26.510" v="298" actId="478"/>
        <pc:sldMkLst>
          <pc:docMk/>
          <pc:sldMk cId="361705618" sldId="386"/>
        </pc:sldMkLst>
        <pc:spChg chg="mod">
          <ac:chgData name="许 荣仁" userId="a51c77e00fced653" providerId="LiveId" clId="{F42A8146-E1DC-476D-A403-06778E2B3156}" dt="2023-04-19T17:41:24.106" v="297" actId="20577"/>
          <ac:spMkLst>
            <pc:docMk/>
            <pc:sldMk cId="361705618" sldId="386"/>
            <ac:spMk id="2" creationId="{205825D5-87F5-4E87-B7AD-A198D72C0519}"/>
          </ac:spMkLst>
        </pc:spChg>
        <pc:spChg chg="del">
          <ac:chgData name="许 荣仁" userId="a51c77e00fced653" providerId="LiveId" clId="{F42A8146-E1DC-476D-A403-06778E2B3156}" dt="2023-04-19T17:41:26.510" v="298" actId="478"/>
          <ac:spMkLst>
            <pc:docMk/>
            <pc:sldMk cId="361705618" sldId="386"/>
            <ac:spMk id="3" creationId="{62B81620-A93B-4A67-A2AE-3A04B25C85C1}"/>
          </ac:spMkLst>
        </pc:spChg>
      </pc:sldChg>
      <pc:sldChg chg="modSp mod">
        <pc:chgData name="许 荣仁" userId="a51c77e00fced653" providerId="LiveId" clId="{F42A8146-E1DC-476D-A403-06778E2B3156}" dt="2023-04-19T15:31:05.815" v="170" actId="20577"/>
        <pc:sldMkLst>
          <pc:docMk/>
          <pc:sldMk cId="320584348" sldId="435"/>
        </pc:sldMkLst>
        <pc:spChg chg="mod">
          <ac:chgData name="许 荣仁" userId="a51c77e00fced653" providerId="LiveId" clId="{F42A8146-E1DC-476D-A403-06778E2B3156}" dt="2023-04-19T15:28:37.928" v="43" actId="20577"/>
          <ac:spMkLst>
            <pc:docMk/>
            <pc:sldMk cId="320584348" sldId="435"/>
            <ac:spMk id="2" creationId="{030F7C01-E4C2-FA2F-C902-701A53BE642A}"/>
          </ac:spMkLst>
        </pc:spChg>
        <pc:spChg chg="mod">
          <ac:chgData name="许 荣仁" userId="a51c77e00fced653" providerId="LiveId" clId="{F42A8146-E1DC-476D-A403-06778E2B3156}" dt="2023-04-19T15:31:05.815" v="170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F42A8146-E1DC-476D-A403-06778E2B3156}" dt="2023-04-19T18:38:08.354" v="640" actId="20577"/>
        <pc:sldMkLst>
          <pc:docMk/>
          <pc:sldMk cId="2119186293" sldId="436"/>
        </pc:sldMkLst>
        <pc:spChg chg="mod">
          <ac:chgData name="许 荣仁" userId="a51c77e00fced653" providerId="LiveId" clId="{F42A8146-E1DC-476D-A403-06778E2B3156}" dt="2023-04-19T18:38:08.354" v="640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mod">
        <pc:chgData name="许 荣仁" userId="a51c77e00fced653" providerId="LiveId" clId="{F42A8146-E1DC-476D-A403-06778E2B3156}" dt="2023-04-20T04:47:30.701" v="860" actId="20577"/>
        <pc:sldMkLst>
          <pc:docMk/>
          <pc:sldMk cId="198818941" sldId="437"/>
        </pc:sldMkLst>
        <pc:spChg chg="mod">
          <ac:chgData name="许 荣仁" userId="a51c77e00fced653" providerId="LiveId" clId="{F42A8146-E1DC-476D-A403-06778E2B3156}" dt="2023-04-20T04:47:30.701" v="860" actId="20577"/>
          <ac:spMkLst>
            <pc:docMk/>
            <pc:sldMk cId="198818941" sldId="437"/>
            <ac:spMk id="3" creationId="{B2EF9A4C-09C9-D75B-9531-52012816062C}"/>
          </ac:spMkLst>
        </pc:spChg>
      </pc:sldChg>
      <pc:sldChg chg="addSp delSp modSp mod">
        <pc:chgData name="许 荣仁" userId="a51c77e00fced653" providerId="LiveId" clId="{F42A8146-E1DC-476D-A403-06778E2B3156}" dt="2023-04-20T05:02:52.293" v="951" actId="20577"/>
        <pc:sldMkLst>
          <pc:docMk/>
          <pc:sldMk cId="1495014320" sldId="440"/>
        </pc:sldMkLst>
        <pc:spChg chg="mod">
          <ac:chgData name="许 荣仁" userId="a51c77e00fced653" providerId="LiveId" clId="{F42A8146-E1DC-476D-A403-06778E2B3156}" dt="2023-04-20T05:02:52.293" v="951" actId="20577"/>
          <ac:spMkLst>
            <pc:docMk/>
            <pc:sldMk cId="1495014320" sldId="440"/>
            <ac:spMk id="2" creationId="{0D4C0554-55A3-467F-907F-E98726D0126F}"/>
          </ac:spMkLst>
        </pc:spChg>
        <pc:spChg chg="mod">
          <ac:chgData name="许 荣仁" userId="a51c77e00fced653" providerId="LiveId" clId="{F42A8146-E1DC-476D-A403-06778E2B3156}" dt="2023-04-20T05:01:29.067" v="948" actId="14100"/>
          <ac:spMkLst>
            <pc:docMk/>
            <pc:sldMk cId="1495014320" sldId="440"/>
            <ac:spMk id="6" creationId="{13E49DF1-F51F-49E0-8CFC-EFB4AFE64FEE}"/>
          </ac:spMkLst>
        </pc:spChg>
        <pc:graphicFrameChg chg="del">
          <ac:chgData name="许 荣仁" userId="a51c77e00fced653" providerId="LiveId" clId="{F42A8146-E1DC-476D-A403-06778E2B3156}" dt="2023-04-20T04:57:01.370" v="870" actId="478"/>
          <ac:graphicFrameMkLst>
            <pc:docMk/>
            <pc:sldMk cId="1495014320" sldId="440"/>
            <ac:graphicFrameMk id="5" creationId="{AB71985E-F590-42F1-8243-BE4E97685651}"/>
          </ac:graphicFrameMkLst>
        </pc:graphicFrameChg>
        <pc:picChg chg="add mod">
          <ac:chgData name="许 荣仁" userId="a51c77e00fced653" providerId="LiveId" clId="{F42A8146-E1DC-476D-A403-06778E2B3156}" dt="2023-04-20T05:00:33.372" v="905" actId="14100"/>
          <ac:picMkLst>
            <pc:docMk/>
            <pc:sldMk cId="1495014320" sldId="440"/>
            <ac:picMk id="7" creationId="{08985615-D406-4368-8C23-652D23469FFF}"/>
          </ac:picMkLst>
        </pc:picChg>
      </pc:sldChg>
      <pc:sldChg chg="del">
        <pc:chgData name="许 荣仁" userId="a51c77e00fced653" providerId="LiveId" clId="{F42A8146-E1DC-476D-A403-06778E2B3156}" dt="2023-04-20T05:23:28.554" v="1243" actId="47"/>
        <pc:sldMkLst>
          <pc:docMk/>
          <pc:sldMk cId="2372414022" sldId="442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227791727" sldId="443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3599915408" sldId="448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3146486000" sldId="449"/>
        </pc:sldMkLst>
      </pc:sldChg>
      <pc:sldChg chg="addSp delSp modSp del mod ord modNotesTx">
        <pc:chgData name="许 荣仁" userId="a51c77e00fced653" providerId="LiveId" clId="{F42A8146-E1DC-476D-A403-06778E2B3156}" dt="2023-04-20T04:46:37.689" v="764" actId="2696"/>
        <pc:sldMkLst>
          <pc:docMk/>
          <pc:sldMk cId="1651644589" sldId="452"/>
        </pc:sldMkLst>
        <pc:spChg chg="mod">
          <ac:chgData name="许 荣仁" userId="a51c77e00fced653" providerId="LiveId" clId="{F42A8146-E1DC-476D-A403-06778E2B3156}" dt="2023-04-19T17:23:46.582" v="193" actId="20577"/>
          <ac:spMkLst>
            <pc:docMk/>
            <pc:sldMk cId="1651644589" sldId="452"/>
            <ac:spMk id="2" creationId="{8E81DF07-4E64-496D-82C1-8125D328D708}"/>
          </ac:spMkLst>
        </pc:spChg>
        <pc:spChg chg="del">
          <ac:chgData name="许 荣仁" userId="a51c77e00fced653" providerId="LiveId" clId="{F42A8146-E1DC-476D-A403-06778E2B3156}" dt="2023-04-19T17:23:51.392" v="194" actId="478"/>
          <ac:spMkLst>
            <pc:docMk/>
            <pc:sldMk cId="1651644589" sldId="452"/>
            <ac:spMk id="8" creationId="{B25D2D29-3815-4619-A9DC-BF0E19D0A590}"/>
          </ac:spMkLst>
        </pc:spChg>
        <pc:spChg chg="add mod">
          <ac:chgData name="许 荣仁" userId="a51c77e00fced653" providerId="LiveId" clId="{F42A8146-E1DC-476D-A403-06778E2B3156}" dt="2023-04-19T18:32:35.761" v="486" actId="20577"/>
          <ac:spMkLst>
            <pc:docMk/>
            <pc:sldMk cId="1651644589" sldId="452"/>
            <ac:spMk id="9" creationId="{E5767308-592A-4474-A78D-081DC13D917B}"/>
          </ac:spMkLst>
        </pc:spChg>
        <pc:picChg chg="add mod">
          <ac:chgData name="许 荣仁" userId="a51c77e00fced653" providerId="LiveId" clId="{F42A8146-E1DC-476D-A403-06778E2B3156}" dt="2023-04-19T17:35:53.661" v="285" actId="1076"/>
          <ac:picMkLst>
            <pc:docMk/>
            <pc:sldMk cId="1651644589" sldId="452"/>
            <ac:picMk id="4" creationId="{84579CA6-48A7-48FF-B97A-DD8FEB7AE018}"/>
          </ac:picMkLst>
        </pc:picChg>
        <pc:picChg chg="del">
          <ac:chgData name="许 荣仁" userId="a51c77e00fced653" providerId="LiveId" clId="{F42A8146-E1DC-476D-A403-06778E2B3156}" dt="2023-04-19T17:23:51.392" v="194" actId="478"/>
          <ac:picMkLst>
            <pc:docMk/>
            <pc:sldMk cId="1651644589" sldId="452"/>
            <ac:picMk id="5" creationId="{7A55E582-F0D5-4942-9987-45F5D1757E14}"/>
          </ac:picMkLst>
        </pc:picChg>
        <pc:picChg chg="del">
          <ac:chgData name="许 荣仁" userId="a51c77e00fced653" providerId="LiveId" clId="{F42A8146-E1DC-476D-A403-06778E2B3156}" dt="2023-04-19T17:23:51.392" v="194" actId="478"/>
          <ac:picMkLst>
            <pc:docMk/>
            <pc:sldMk cId="1651644589" sldId="452"/>
            <ac:picMk id="7" creationId="{4319F6E8-F201-404F-B381-5DA8E0A4A05A}"/>
          </ac:picMkLst>
        </pc:picChg>
      </pc:sldChg>
      <pc:sldChg chg="addSp delSp modSp mod">
        <pc:chgData name="许 荣仁" userId="a51c77e00fced653" providerId="LiveId" clId="{F42A8146-E1DC-476D-A403-06778E2B3156}" dt="2023-04-20T04:46:32.894" v="763" actId="20577"/>
        <pc:sldMkLst>
          <pc:docMk/>
          <pc:sldMk cId="178791098" sldId="453"/>
        </pc:sldMkLst>
        <pc:spChg chg="mod">
          <ac:chgData name="许 荣仁" userId="a51c77e00fced653" providerId="LiveId" clId="{F42A8146-E1DC-476D-A403-06778E2B3156}" dt="2023-04-19T17:31:02.495" v="208" actId="1076"/>
          <ac:spMkLst>
            <pc:docMk/>
            <pc:sldMk cId="178791098" sldId="453"/>
            <ac:spMk id="2" creationId="{8E81DF07-4E64-496D-82C1-8125D328D708}"/>
          </ac:spMkLst>
        </pc:spChg>
        <pc:spChg chg="add mod">
          <ac:chgData name="许 荣仁" userId="a51c77e00fced653" providerId="LiveId" clId="{F42A8146-E1DC-476D-A403-06778E2B3156}" dt="2023-04-20T04:46:32.894" v="763" actId="20577"/>
          <ac:spMkLst>
            <pc:docMk/>
            <pc:sldMk cId="178791098" sldId="453"/>
            <ac:spMk id="3" creationId="{57DB65C6-3AA9-4218-92D5-73BB9CDE1860}"/>
          </ac:spMkLst>
        </pc:spChg>
        <pc:spChg chg="del">
          <ac:chgData name="许 荣仁" userId="a51c77e00fced653" providerId="LiveId" clId="{F42A8146-E1DC-476D-A403-06778E2B3156}" dt="2023-04-19T17:30:58.949" v="204" actId="478"/>
          <ac:spMkLst>
            <pc:docMk/>
            <pc:sldMk cId="178791098" sldId="453"/>
            <ac:spMk id="6" creationId="{077070A5-C1DA-4D71-9D06-24DAE2F9988C}"/>
          </ac:spMkLst>
        </pc:spChg>
        <pc:spChg chg="del">
          <ac:chgData name="许 荣仁" userId="a51c77e00fced653" providerId="LiveId" clId="{F42A8146-E1DC-476D-A403-06778E2B3156}" dt="2023-04-19T17:30:58.949" v="204" actId="478"/>
          <ac:spMkLst>
            <pc:docMk/>
            <pc:sldMk cId="178791098" sldId="453"/>
            <ac:spMk id="9" creationId="{89B071CA-E81F-4A90-BC10-9198DCCF5BF4}"/>
          </ac:spMkLst>
        </pc:spChg>
        <pc:spChg chg="del">
          <ac:chgData name="许 荣仁" userId="a51c77e00fced653" providerId="LiveId" clId="{F42A8146-E1DC-476D-A403-06778E2B3156}" dt="2023-04-19T17:31:03.910" v="209" actId="478"/>
          <ac:spMkLst>
            <pc:docMk/>
            <pc:sldMk cId="178791098" sldId="453"/>
            <ac:spMk id="10" creationId="{41280CF7-0C9A-41E4-A459-CD243945939A}"/>
          </ac:spMkLst>
        </pc:spChg>
        <pc:picChg chg="del">
          <ac:chgData name="许 荣仁" userId="a51c77e00fced653" providerId="LiveId" clId="{F42A8146-E1DC-476D-A403-06778E2B3156}" dt="2023-04-19T17:31:00.229" v="206" actId="478"/>
          <ac:picMkLst>
            <pc:docMk/>
            <pc:sldMk cId="178791098" sldId="453"/>
            <ac:picMk id="4" creationId="{216671C4-8C1C-4DA1-BA7A-3E69E9CF8DD9}"/>
          </ac:picMkLst>
        </pc:picChg>
        <pc:picChg chg="del">
          <ac:chgData name="许 荣仁" userId="a51c77e00fced653" providerId="LiveId" clId="{F42A8146-E1DC-476D-A403-06778E2B3156}" dt="2023-04-19T17:30:59.813" v="205" actId="478"/>
          <ac:picMkLst>
            <pc:docMk/>
            <pc:sldMk cId="178791098" sldId="453"/>
            <ac:picMk id="5" creationId="{E7B477AF-EE2D-4EAD-889A-36FF47280879}"/>
          </ac:picMkLst>
        </pc:picChg>
        <pc:picChg chg="del">
          <ac:chgData name="许 荣仁" userId="a51c77e00fced653" providerId="LiveId" clId="{F42A8146-E1DC-476D-A403-06778E2B3156}" dt="2023-04-19T17:30:58.949" v="204" actId="478"/>
          <ac:picMkLst>
            <pc:docMk/>
            <pc:sldMk cId="178791098" sldId="453"/>
            <ac:picMk id="8" creationId="{CE4C6487-51F7-4477-85C2-5EAE90333396}"/>
          </ac:picMkLst>
        </pc:picChg>
        <pc:picChg chg="add mod">
          <ac:chgData name="许 荣仁" userId="a51c77e00fced653" providerId="LiveId" clId="{F42A8146-E1DC-476D-A403-06778E2B3156}" dt="2023-04-20T04:39:30.841" v="648" actId="14100"/>
          <ac:picMkLst>
            <pc:docMk/>
            <pc:sldMk cId="178791098" sldId="453"/>
            <ac:picMk id="11" creationId="{4C0DEA5B-C149-41B4-9D66-DF7620520BFB}"/>
          </ac:picMkLst>
        </pc:picChg>
        <pc:cxnChg chg="del">
          <ac:chgData name="许 荣仁" userId="a51c77e00fced653" providerId="LiveId" clId="{F42A8146-E1DC-476D-A403-06778E2B3156}" dt="2023-04-19T17:30:58.949" v="204" actId="478"/>
          <ac:cxnSpMkLst>
            <pc:docMk/>
            <pc:sldMk cId="178791098" sldId="453"/>
            <ac:cxnSpMk id="12" creationId="{46D14B1D-99ED-44CE-AF17-BFFDC9C24FDF}"/>
          </ac:cxnSpMkLst>
        </pc:cxnChg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1162930206" sldId="454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1261376989" sldId="455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1744149472" sldId="456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1805027777" sldId="457"/>
        </pc:sldMkLst>
      </pc:sldChg>
      <pc:sldChg chg="del">
        <pc:chgData name="许 荣仁" userId="a51c77e00fced653" providerId="LiveId" clId="{F42A8146-E1DC-476D-A403-06778E2B3156}" dt="2023-04-20T05:43:30.057" v="1367" actId="47"/>
        <pc:sldMkLst>
          <pc:docMk/>
          <pc:sldMk cId="1599502168" sldId="458"/>
        </pc:sldMkLst>
      </pc:sldChg>
      <pc:sldChg chg="modSp mod">
        <pc:chgData name="许 荣仁" userId="a51c77e00fced653" providerId="LiveId" clId="{F42A8146-E1DC-476D-A403-06778E2B3156}" dt="2023-04-20T07:09:20.383" v="2254" actId="20577"/>
        <pc:sldMkLst>
          <pc:docMk/>
          <pc:sldMk cId="1668744185" sldId="459"/>
        </pc:sldMkLst>
        <pc:spChg chg="mod">
          <ac:chgData name="许 荣仁" userId="a51c77e00fced653" providerId="LiveId" clId="{F42A8146-E1DC-476D-A403-06778E2B3156}" dt="2023-04-20T07:02:35.806" v="1844" actId="20577"/>
          <ac:spMkLst>
            <pc:docMk/>
            <pc:sldMk cId="1668744185" sldId="459"/>
            <ac:spMk id="2" creationId="{6DBA7A3C-79E7-4A9A-B608-22FADAA2AB3A}"/>
          </ac:spMkLst>
        </pc:spChg>
        <pc:spChg chg="mod">
          <ac:chgData name="许 荣仁" userId="a51c77e00fced653" providerId="LiveId" clId="{F42A8146-E1DC-476D-A403-06778E2B3156}" dt="2023-04-20T07:09:20.383" v="2254" actId="20577"/>
          <ac:spMkLst>
            <pc:docMk/>
            <pc:sldMk cId="1668744185" sldId="459"/>
            <ac:spMk id="3" creationId="{8573C450-0839-42A2-A74E-B17B0D038091}"/>
          </ac:spMkLst>
        </pc:spChg>
      </pc:sldChg>
      <pc:sldChg chg="del">
        <pc:chgData name="许 荣仁" userId="a51c77e00fced653" providerId="LiveId" clId="{F42A8146-E1DC-476D-A403-06778E2B3156}" dt="2023-04-20T05:43:37.598" v="1368" actId="47"/>
        <pc:sldMkLst>
          <pc:docMk/>
          <pc:sldMk cId="1972586343" sldId="461"/>
        </pc:sldMkLst>
      </pc:sldChg>
      <pc:sldChg chg="del">
        <pc:chgData name="许 荣仁" userId="a51c77e00fced653" providerId="LiveId" clId="{F42A8146-E1DC-476D-A403-06778E2B3156}" dt="2023-04-20T05:43:37.598" v="1368" actId="47"/>
        <pc:sldMkLst>
          <pc:docMk/>
          <pc:sldMk cId="2876819100" sldId="462"/>
        </pc:sldMkLst>
      </pc:sldChg>
      <pc:sldChg chg="del">
        <pc:chgData name="许 荣仁" userId="a51c77e00fced653" providerId="LiveId" clId="{F42A8146-E1DC-476D-A403-06778E2B3156}" dt="2023-04-20T05:43:37.598" v="1368" actId="47"/>
        <pc:sldMkLst>
          <pc:docMk/>
          <pc:sldMk cId="3158432437" sldId="463"/>
        </pc:sldMkLst>
      </pc:sldChg>
      <pc:sldChg chg="del">
        <pc:chgData name="许 荣仁" userId="a51c77e00fced653" providerId="LiveId" clId="{F42A8146-E1DC-476D-A403-06778E2B3156}" dt="2023-04-20T05:43:37.598" v="1368" actId="47"/>
        <pc:sldMkLst>
          <pc:docMk/>
          <pc:sldMk cId="1813509334" sldId="464"/>
        </pc:sldMkLst>
      </pc:sldChg>
      <pc:sldChg chg="del">
        <pc:chgData name="许 荣仁" userId="a51c77e00fced653" providerId="LiveId" clId="{F42A8146-E1DC-476D-A403-06778E2B3156}" dt="2023-04-20T05:43:37.598" v="1368" actId="47"/>
        <pc:sldMkLst>
          <pc:docMk/>
          <pc:sldMk cId="1621975919" sldId="465"/>
        </pc:sldMkLst>
      </pc:sldChg>
      <pc:sldChg chg="add">
        <pc:chgData name="许 荣仁" userId="a51c77e00fced653" providerId="LiveId" clId="{F42A8146-E1DC-476D-A403-06778E2B3156}" dt="2023-04-19T17:35:59.600" v="286"/>
        <pc:sldMkLst>
          <pc:docMk/>
          <pc:sldMk cId="2905313516" sldId="466"/>
        </pc:sldMkLst>
      </pc:sldChg>
      <pc:sldChg chg="addSp delSp modSp add mod setBg">
        <pc:chgData name="许 荣仁" userId="a51c77e00fced653" providerId="LiveId" clId="{F42A8146-E1DC-476D-A403-06778E2B3156}" dt="2023-04-20T05:32:08.939" v="1294" actId="1035"/>
        <pc:sldMkLst>
          <pc:docMk/>
          <pc:sldMk cId="93356075" sldId="467"/>
        </pc:sldMkLst>
        <pc:spChg chg="mod">
          <ac:chgData name="许 荣仁" userId="a51c77e00fced653" providerId="LiveId" clId="{F42A8146-E1DC-476D-A403-06778E2B3156}" dt="2023-04-20T05:03:17.199" v="963" actId="26606"/>
          <ac:spMkLst>
            <pc:docMk/>
            <pc:sldMk cId="93356075" sldId="467"/>
            <ac:spMk id="2" creationId="{0D4C0554-55A3-467F-907F-E98726D0126F}"/>
          </ac:spMkLst>
        </pc:spChg>
        <pc:spChg chg="mod ord">
          <ac:chgData name="许 荣仁" userId="a51c77e00fced653" providerId="LiveId" clId="{F42A8146-E1DC-476D-A403-06778E2B3156}" dt="2023-04-20T05:03:17.199" v="963" actId="26606"/>
          <ac:spMkLst>
            <pc:docMk/>
            <pc:sldMk cId="93356075" sldId="467"/>
            <ac:spMk id="4" creationId="{2DCD27C5-34BC-4A35-AC8D-684B88B8AC85}"/>
          </ac:spMkLst>
        </pc:spChg>
        <pc:spChg chg="mod ord">
          <ac:chgData name="许 荣仁" userId="a51c77e00fced653" providerId="LiveId" clId="{F42A8146-E1DC-476D-A403-06778E2B3156}" dt="2023-04-20T05:16:26.409" v="1208" actId="1076"/>
          <ac:spMkLst>
            <pc:docMk/>
            <pc:sldMk cId="93356075" sldId="467"/>
            <ac:spMk id="6" creationId="{13E49DF1-F51F-49E0-8CFC-EFB4AFE64FEE}"/>
          </ac:spMkLst>
        </pc:spChg>
        <pc:graphicFrameChg chg="add mod">
          <ac:chgData name="许 荣仁" userId="a51c77e00fced653" providerId="LiveId" clId="{F42A8146-E1DC-476D-A403-06778E2B3156}" dt="2023-04-20T05:03:13.098" v="960"/>
          <ac:graphicFrameMkLst>
            <pc:docMk/>
            <pc:sldMk cId="93356075" sldId="467"/>
            <ac:graphicFrameMk id="8" creationId="{57A339C1-D3E6-484F-E470-B427A0A0A31F}"/>
          </ac:graphicFrameMkLst>
        </pc:graphicFrameChg>
        <pc:graphicFrameChg chg="add mod">
          <ac:chgData name="许 荣仁" userId="a51c77e00fced653" providerId="LiveId" clId="{F42A8146-E1DC-476D-A403-06778E2B3156}" dt="2023-04-20T05:04:01.370" v="978"/>
          <ac:graphicFrameMkLst>
            <pc:docMk/>
            <pc:sldMk cId="93356075" sldId="467"/>
            <ac:graphicFrameMk id="9" creationId="{57A339C1-D3E6-484F-E470-B427A0A0A31F}"/>
          </ac:graphicFrameMkLst>
        </pc:graphicFrameChg>
        <pc:graphicFrameChg chg="add mod">
          <ac:chgData name="许 荣仁" userId="a51c77e00fced653" providerId="LiveId" clId="{F42A8146-E1DC-476D-A403-06778E2B3156}" dt="2023-04-20T05:15:45.802" v="1194"/>
          <ac:graphicFrameMkLst>
            <pc:docMk/>
            <pc:sldMk cId="93356075" sldId="467"/>
            <ac:graphicFrameMk id="10" creationId="{7AC7609E-EFAA-E530-1D69-31EDD97C113D}"/>
          </ac:graphicFrameMkLst>
        </pc:graphicFrameChg>
        <pc:graphicFrameChg chg="add mod">
          <ac:chgData name="许 荣仁" userId="a51c77e00fced653" providerId="LiveId" clId="{F42A8146-E1DC-476D-A403-06778E2B3156}" dt="2023-04-20T05:18:33.961" v="1210"/>
          <ac:graphicFrameMkLst>
            <pc:docMk/>
            <pc:sldMk cId="93356075" sldId="467"/>
            <ac:graphicFrameMk id="12" creationId="{7AC7609E-EFAA-E530-1D69-31EDD97C113D}"/>
          </ac:graphicFrameMkLst>
        </pc:graphicFrameChg>
        <pc:graphicFrameChg chg="add mod">
          <ac:chgData name="许 荣仁" userId="a51c77e00fced653" providerId="LiveId" clId="{F42A8146-E1DC-476D-A403-06778E2B3156}" dt="2023-04-20T05:19:31.623" v="1217"/>
          <ac:graphicFrameMkLst>
            <pc:docMk/>
            <pc:sldMk cId="93356075" sldId="467"/>
            <ac:graphicFrameMk id="14" creationId="{57A339C1-D3E6-484F-E470-B427A0A0A31F}"/>
          </ac:graphicFrameMkLst>
        </pc:graphicFrameChg>
        <pc:picChg chg="add del mod">
          <ac:chgData name="许 荣仁" userId="a51c77e00fced653" providerId="LiveId" clId="{F42A8146-E1DC-476D-A403-06778E2B3156}" dt="2023-04-20T05:03:47.077" v="968" actId="478"/>
          <ac:picMkLst>
            <pc:docMk/>
            <pc:sldMk cId="93356075" sldId="467"/>
            <ac:picMk id="3" creationId="{1CEA5DA7-3BDE-4D43-AFE2-C398E7A1F965}"/>
          </ac:picMkLst>
        </pc:picChg>
        <pc:picChg chg="add del mod">
          <ac:chgData name="许 荣仁" userId="a51c77e00fced653" providerId="LiveId" clId="{F42A8146-E1DC-476D-A403-06778E2B3156}" dt="2023-04-20T05:16:14.421" v="1205" actId="478"/>
          <ac:picMkLst>
            <pc:docMk/>
            <pc:sldMk cId="93356075" sldId="467"/>
            <ac:picMk id="5" creationId="{93DBD6DF-C1EF-4B98-8647-CE969D5E4CD9}"/>
          </ac:picMkLst>
        </pc:picChg>
        <pc:picChg chg="del">
          <ac:chgData name="许 荣仁" userId="a51c77e00fced653" providerId="LiveId" clId="{F42A8146-E1DC-476D-A403-06778E2B3156}" dt="2023-04-20T05:02:59.069" v="956" actId="478"/>
          <ac:picMkLst>
            <pc:docMk/>
            <pc:sldMk cId="93356075" sldId="467"/>
            <ac:picMk id="7" creationId="{08985615-D406-4368-8C23-652D23469FFF}"/>
          </ac:picMkLst>
        </pc:picChg>
        <pc:picChg chg="add del mod">
          <ac:chgData name="许 荣仁" userId="a51c77e00fced653" providerId="LiveId" clId="{F42A8146-E1DC-476D-A403-06778E2B3156}" dt="2023-04-20T05:16:13.757" v="1204" actId="478"/>
          <ac:picMkLst>
            <pc:docMk/>
            <pc:sldMk cId="93356075" sldId="467"/>
            <ac:picMk id="11" creationId="{9B2C79A3-77C1-40F7-8CA3-7AB090CDC16D}"/>
          </ac:picMkLst>
        </pc:picChg>
        <pc:picChg chg="add mod">
          <ac:chgData name="许 荣仁" userId="a51c77e00fced653" providerId="LiveId" clId="{F42A8146-E1DC-476D-A403-06778E2B3156}" dt="2023-04-20T05:32:08.939" v="1294" actId="1035"/>
          <ac:picMkLst>
            <pc:docMk/>
            <pc:sldMk cId="93356075" sldId="467"/>
            <ac:picMk id="13" creationId="{16DF70B4-E162-42E3-93E6-E9EB67B2730D}"/>
          </ac:picMkLst>
        </pc:picChg>
        <pc:picChg chg="add mod">
          <ac:chgData name="许 荣仁" userId="a51c77e00fced653" providerId="LiveId" clId="{F42A8146-E1DC-476D-A403-06778E2B3156}" dt="2023-04-20T05:32:08.939" v="1294" actId="1035"/>
          <ac:picMkLst>
            <pc:docMk/>
            <pc:sldMk cId="93356075" sldId="467"/>
            <ac:picMk id="15" creationId="{F3E5BF5A-5F10-4018-87FA-1B416EBB1F88}"/>
          </ac:picMkLst>
        </pc:picChg>
      </pc:sldChg>
      <pc:sldChg chg="addSp delSp modSp add mod">
        <pc:chgData name="许 荣仁" userId="a51c77e00fced653" providerId="LiveId" clId="{F42A8146-E1DC-476D-A403-06778E2B3156}" dt="2023-04-20T05:36:40.824" v="1312" actId="20577"/>
        <pc:sldMkLst>
          <pc:docMk/>
          <pc:sldMk cId="2691561505" sldId="468"/>
        </pc:sldMkLst>
        <pc:spChg chg="mod">
          <ac:chgData name="许 荣仁" userId="a51c77e00fced653" providerId="LiveId" clId="{F42A8146-E1DC-476D-A403-06778E2B3156}" dt="2023-04-20T05:23:36.006" v="1250" actId="20577"/>
          <ac:spMkLst>
            <pc:docMk/>
            <pc:sldMk cId="2691561505" sldId="468"/>
            <ac:spMk id="2" creationId="{0D4C0554-55A3-467F-907F-E98726D0126F}"/>
          </ac:spMkLst>
        </pc:spChg>
        <pc:spChg chg="mod">
          <ac:chgData name="许 荣仁" userId="a51c77e00fced653" providerId="LiveId" clId="{F42A8146-E1DC-476D-A403-06778E2B3156}" dt="2023-04-20T05:36:40.824" v="1312" actId="20577"/>
          <ac:spMkLst>
            <pc:docMk/>
            <pc:sldMk cId="2691561505" sldId="468"/>
            <ac:spMk id="6" creationId="{13E49DF1-F51F-49E0-8CFC-EFB4AFE64FEE}"/>
          </ac:spMkLst>
        </pc:spChg>
        <pc:graphicFrameChg chg="add mod">
          <ac:chgData name="许 荣仁" userId="a51c77e00fced653" providerId="LiveId" clId="{F42A8146-E1DC-476D-A403-06778E2B3156}" dt="2023-04-20T05:31:30.498" v="1254"/>
          <ac:graphicFrameMkLst>
            <pc:docMk/>
            <pc:sldMk cId="2691561505" sldId="468"/>
            <ac:graphicFrameMk id="7" creationId="{0BEB3D53-B5A5-4671-8C4B-C9192F1447AF}"/>
          </ac:graphicFrameMkLst>
        </pc:graphicFrameChg>
        <pc:graphicFrameChg chg="add mod">
          <ac:chgData name="许 荣仁" userId="a51c77e00fced653" providerId="LiveId" clId="{F42A8146-E1DC-476D-A403-06778E2B3156}" dt="2023-04-20T05:33:09.586" v="1298"/>
          <ac:graphicFrameMkLst>
            <pc:docMk/>
            <pc:sldMk cId="2691561505" sldId="468"/>
            <ac:graphicFrameMk id="9" creationId="{DC9D0ADA-C852-4BB6-A336-05C9A8FA1BB3}"/>
          </ac:graphicFrameMkLst>
        </pc:graphicFrameChg>
        <pc:picChg chg="add mod">
          <ac:chgData name="许 荣仁" userId="a51c77e00fced653" providerId="LiveId" clId="{F42A8146-E1DC-476D-A403-06778E2B3156}" dt="2023-04-20T05:31:37.184" v="1259" actId="1076"/>
          <ac:picMkLst>
            <pc:docMk/>
            <pc:sldMk cId="2691561505" sldId="468"/>
            <ac:picMk id="3" creationId="{BAE3A52C-8AD1-4216-881B-A580574674CE}"/>
          </ac:picMkLst>
        </pc:picChg>
        <pc:picChg chg="add mod">
          <ac:chgData name="许 荣仁" userId="a51c77e00fced653" providerId="LiveId" clId="{F42A8146-E1DC-476D-A403-06778E2B3156}" dt="2023-04-20T05:33:17.088" v="1302" actId="14100"/>
          <ac:picMkLst>
            <pc:docMk/>
            <pc:sldMk cId="2691561505" sldId="468"/>
            <ac:picMk id="5" creationId="{16363E50-55F2-4D0C-846A-F4D9ADE7C5C2}"/>
          </ac:picMkLst>
        </pc:picChg>
        <pc:picChg chg="del">
          <ac:chgData name="许 荣仁" userId="a51c77e00fced653" providerId="LiveId" clId="{F42A8146-E1DC-476D-A403-06778E2B3156}" dt="2023-04-20T05:33:06.703" v="1295" actId="478"/>
          <ac:picMkLst>
            <pc:docMk/>
            <pc:sldMk cId="2691561505" sldId="468"/>
            <ac:picMk id="13" creationId="{16DF70B4-E162-42E3-93E6-E9EB67B2730D}"/>
          </ac:picMkLst>
        </pc:picChg>
        <pc:picChg chg="del">
          <ac:chgData name="许 荣仁" userId="a51c77e00fced653" providerId="LiveId" clId="{F42A8146-E1DC-476D-A403-06778E2B3156}" dt="2023-04-20T05:31:27.159" v="1251" actId="478"/>
          <ac:picMkLst>
            <pc:docMk/>
            <pc:sldMk cId="2691561505" sldId="468"/>
            <ac:picMk id="15" creationId="{F3E5BF5A-5F10-4018-87FA-1B416EBB1F88}"/>
          </ac:picMkLst>
        </pc:picChg>
      </pc:sldChg>
      <pc:sldChg chg="addSp delSp modSp add mod">
        <pc:chgData name="许 荣仁" userId="a51c77e00fced653" providerId="LiveId" clId="{F42A8146-E1DC-476D-A403-06778E2B3156}" dt="2023-04-20T05:43:11.856" v="1366" actId="20577"/>
        <pc:sldMkLst>
          <pc:docMk/>
          <pc:sldMk cId="3161900939" sldId="469"/>
        </pc:sldMkLst>
        <pc:spChg chg="mod">
          <ac:chgData name="许 荣仁" userId="a51c77e00fced653" providerId="LiveId" clId="{F42A8146-E1DC-476D-A403-06778E2B3156}" dt="2023-04-20T05:36:58.951" v="1321" actId="20577"/>
          <ac:spMkLst>
            <pc:docMk/>
            <pc:sldMk cId="3161900939" sldId="469"/>
            <ac:spMk id="2" creationId="{0D4C0554-55A3-467F-907F-E98726D0126F}"/>
          </ac:spMkLst>
        </pc:spChg>
        <pc:spChg chg="mod">
          <ac:chgData name="许 荣仁" userId="a51c77e00fced653" providerId="LiveId" clId="{F42A8146-E1DC-476D-A403-06778E2B3156}" dt="2023-04-20T05:43:11.856" v="1366" actId="20577"/>
          <ac:spMkLst>
            <pc:docMk/>
            <pc:sldMk cId="3161900939" sldId="469"/>
            <ac:spMk id="6" creationId="{13E49DF1-F51F-49E0-8CFC-EFB4AFE64FEE}"/>
          </ac:spMkLst>
        </pc:spChg>
        <pc:graphicFrameChg chg="add mod">
          <ac:chgData name="许 荣仁" userId="a51c77e00fced653" providerId="LiveId" clId="{F42A8146-E1DC-476D-A403-06778E2B3156}" dt="2023-04-20T05:39:31.013" v="1325"/>
          <ac:graphicFrameMkLst>
            <pc:docMk/>
            <pc:sldMk cId="3161900939" sldId="469"/>
            <ac:graphicFrameMk id="7" creationId="{944036B2-624C-4C68-96EF-CE300794FEF6}"/>
          </ac:graphicFrameMkLst>
        </pc:graphicFrameChg>
        <pc:graphicFrameChg chg="add mod">
          <ac:chgData name="许 荣仁" userId="a51c77e00fced653" providerId="LiveId" clId="{F42A8146-E1DC-476D-A403-06778E2B3156}" dt="2023-04-20T05:40:52.300" v="1334"/>
          <ac:graphicFrameMkLst>
            <pc:docMk/>
            <pc:sldMk cId="3161900939" sldId="469"/>
            <ac:graphicFrameMk id="9" creationId="{A81B272F-9B6D-40F1-9316-3BF61F89B308}"/>
          </ac:graphicFrameMkLst>
        </pc:graphicFrameChg>
        <pc:picChg chg="del">
          <ac:chgData name="许 荣仁" userId="a51c77e00fced653" providerId="LiveId" clId="{F42A8146-E1DC-476D-A403-06778E2B3156}" dt="2023-04-20T05:40:49.463" v="1331" actId="478"/>
          <ac:picMkLst>
            <pc:docMk/>
            <pc:sldMk cId="3161900939" sldId="469"/>
            <ac:picMk id="3" creationId="{BAE3A52C-8AD1-4216-881B-A580574674CE}"/>
          </ac:picMkLst>
        </pc:picChg>
        <pc:picChg chg="del">
          <ac:chgData name="许 荣仁" userId="a51c77e00fced653" providerId="LiveId" clId="{F42A8146-E1DC-476D-A403-06778E2B3156}" dt="2023-04-20T05:39:28.464" v="1322" actId="478"/>
          <ac:picMkLst>
            <pc:docMk/>
            <pc:sldMk cId="3161900939" sldId="469"/>
            <ac:picMk id="5" creationId="{16363E50-55F2-4D0C-846A-F4D9ADE7C5C2}"/>
          </ac:picMkLst>
        </pc:picChg>
        <pc:picChg chg="add mod">
          <ac:chgData name="许 荣仁" userId="a51c77e00fced653" providerId="LiveId" clId="{F42A8146-E1DC-476D-A403-06778E2B3156}" dt="2023-04-20T05:41:05.729" v="1356" actId="1035"/>
          <ac:picMkLst>
            <pc:docMk/>
            <pc:sldMk cId="3161900939" sldId="469"/>
            <ac:picMk id="8" creationId="{C4AFA388-7018-4242-8E30-B1AD49963A70}"/>
          </ac:picMkLst>
        </pc:picChg>
        <pc:picChg chg="add mod">
          <ac:chgData name="许 荣仁" userId="a51c77e00fced653" providerId="LiveId" clId="{F42A8146-E1DC-476D-A403-06778E2B3156}" dt="2023-04-20T05:41:05.729" v="1356" actId="1035"/>
          <ac:picMkLst>
            <pc:docMk/>
            <pc:sldMk cId="3161900939" sldId="469"/>
            <ac:picMk id="10" creationId="{47BB0E3C-47A4-44E1-B800-7E5107D1ECF0}"/>
          </ac:picMkLst>
        </pc:picChg>
      </pc:sldChg>
      <pc:sldChg chg="modSp new del mod">
        <pc:chgData name="许 荣仁" userId="a51c77e00fced653" providerId="LiveId" clId="{F42A8146-E1DC-476D-A403-06778E2B3156}" dt="2023-04-20T06:57:18.498" v="1598" actId="47"/>
        <pc:sldMkLst>
          <pc:docMk/>
          <pc:sldMk cId="1514377386" sldId="470"/>
        </pc:sldMkLst>
        <pc:spChg chg="mod">
          <ac:chgData name="许 荣仁" userId="a51c77e00fced653" providerId="LiveId" clId="{F42A8146-E1DC-476D-A403-06778E2B3156}" dt="2023-04-20T05:44:57.441" v="1404" actId="20577"/>
          <ac:spMkLst>
            <pc:docMk/>
            <pc:sldMk cId="1514377386" sldId="470"/>
            <ac:spMk id="2" creationId="{ACFB3589-7FCA-4E7F-BD83-13703DAF2BE6}"/>
          </ac:spMkLst>
        </pc:spChg>
      </pc:sldChg>
      <pc:sldChg chg="addSp delSp modSp new mod">
        <pc:chgData name="许 荣仁" userId="a51c77e00fced653" providerId="LiveId" clId="{F42A8146-E1DC-476D-A403-06778E2B3156}" dt="2023-04-20T06:35:08.569" v="1491" actId="14100"/>
        <pc:sldMkLst>
          <pc:docMk/>
          <pc:sldMk cId="3184715170" sldId="471"/>
        </pc:sldMkLst>
        <pc:spChg chg="mod">
          <ac:chgData name="许 荣仁" userId="a51c77e00fced653" providerId="LiveId" clId="{F42A8146-E1DC-476D-A403-06778E2B3156}" dt="2023-04-20T06:29:00.781" v="1430" actId="20577"/>
          <ac:spMkLst>
            <pc:docMk/>
            <pc:sldMk cId="3184715170" sldId="471"/>
            <ac:spMk id="2" creationId="{D14D2068-EDF3-40BF-A006-872DACCEB535}"/>
          </ac:spMkLst>
        </pc:spChg>
        <pc:spChg chg="del">
          <ac:chgData name="许 荣仁" userId="a51c77e00fced653" providerId="LiveId" clId="{F42A8146-E1DC-476D-A403-06778E2B3156}" dt="2023-04-20T06:29:54.207" v="1434" actId="22"/>
          <ac:spMkLst>
            <pc:docMk/>
            <pc:sldMk cId="3184715170" sldId="471"/>
            <ac:spMk id="3" creationId="{47DCA865-0F8E-400A-8CDA-51BC48FF5369}"/>
          </ac:spMkLst>
        </pc:spChg>
        <pc:spChg chg="add mod">
          <ac:chgData name="许 荣仁" userId="a51c77e00fced653" providerId="LiveId" clId="{F42A8146-E1DC-476D-A403-06778E2B3156}" dt="2023-04-20T06:31:41.874" v="1460" actId="14100"/>
          <ac:spMkLst>
            <pc:docMk/>
            <pc:sldMk cId="3184715170" sldId="471"/>
            <ac:spMk id="13" creationId="{CDE242AC-EBFB-4A27-B4E5-16088F3E3311}"/>
          </ac:spMkLst>
        </pc:spChg>
        <pc:spChg chg="add mod">
          <ac:chgData name="许 荣仁" userId="a51c77e00fced653" providerId="LiveId" clId="{F42A8146-E1DC-476D-A403-06778E2B3156}" dt="2023-04-20T06:31:48.612" v="1469" actId="20577"/>
          <ac:spMkLst>
            <pc:docMk/>
            <pc:sldMk cId="3184715170" sldId="471"/>
            <ac:spMk id="14" creationId="{53E7156E-2673-4466-86E7-0E0558BDAB8D}"/>
          </ac:spMkLst>
        </pc:spChg>
        <pc:spChg chg="add mod">
          <ac:chgData name="许 荣仁" userId="a51c77e00fced653" providerId="LiveId" clId="{F42A8146-E1DC-476D-A403-06778E2B3156}" dt="2023-04-20T06:32:02.362" v="1484" actId="14100"/>
          <ac:spMkLst>
            <pc:docMk/>
            <pc:sldMk cId="3184715170" sldId="471"/>
            <ac:spMk id="15" creationId="{62AD444A-87BB-48BF-9D23-598C4D86AA1C}"/>
          </ac:spMkLst>
        </pc:spChg>
        <pc:graphicFrameChg chg="add mod modGraphic">
          <ac:chgData name="许 荣仁" userId="a51c77e00fced653" providerId="LiveId" clId="{F42A8146-E1DC-476D-A403-06778E2B3156}" dt="2023-04-20T06:35:08.569" v="1491" actId="14100"/>
          <ac:graphicFrameMkLst>
            <pc:docMk/>
            <pc:sldMk cId="3184715170" sldId="471"/>
            <ac:graphicFrameMk id="16" creationId="{965C05C9-C22B-483A-9BEB-57E17B920218}"/>
          </ac:graphicFrameMkLst>
        </pc:graphicFrameChg>
        <pc:picChg chg="add del">
          <ac:chgData name="许 荣仁" userId="a51c77e00fced653" providerId="LiveId" clId="{F42A8146-E1DC-476D-A403-06778E2B3156}" dt="2023-04-20T06:01:38.901" v="1407" actId="478"/>
          <ac:picMkLst>
            <pc:docMk/>
            <pc:sldMk cId="3184715170" sldId="471"/>
            <ac:picMk id="6" creationId="{BA15C1FF-97DA-4060-8151-5C13A4CBFD68}"/>
          </ac:picMkLst>
        </pc:picChg>
        <pc:picChg chg="add mod">
          <ac:chgData name="许 荣仁" userId="a51c77e00fced653" providerId="LiveId" clId="{F42A8146-E1DC-476D-A403-06778E2B3156}" dt="2023-04-20T06:31:25.731" v="1453" actId="1076"/>
          <ac:picMkLst>
            <pc:docMk/>
            <pc:sldMk cId="3184715170" sldId="471"/>
            <ac:picMk id="8" creationId="{48AC441F-C537-49CB-87FA-8633F6FDF91B}"/>
          </ac:picMkLst>
        </pc:picChg>
        <pc:picChg chg="add mod ord">
          <ac:chgData name="许 荣仁" userId="a51c77e00fced653" providerId="LiveId" clId="{F42A8146-E1DC-476D-A403-06778E2B3156}" dt="2023-04-20T06:31:25.731" v="1453" actId="1076"/>
          <ac:picMkLst>
            <pc:docMk/>
            <pc:sldMk cId="3184715170" sldId="471"/>
            <ac:picMk id="10" creationId="{7F652168-5B45-4C98-8097-31AB08FFBF0B}"/>
          </ac:picMkLst>
        </pc:picChg>
        <pc:picChg chg="add mod">
          <ac:chgData name="许 荣仁" userId="a51c77e00fced653" providerId="LiveId" clId="{F42A8146-E1DC-476D-A403-06778E2B3156}" dt="2023-04-20T06:31:16.755" v="1452" actId="1076"/>
          <ac:picMkLst>
            <pc:docMk/>
            <pc:sldMk cId="3184715170" sldId="471"/>
            <ac:picMk id="12" creationId="{FDDA5E05-0EB2-4F21-A9A5-C48A5D4F32C9}"/>
          </ac:picMkLst>
        </pc:picChg>
      </pc:sldChg>
      <pc:sldChg chg="addSp delSp modSp add mod">
        <pc:chgData name="许 荣仁" userId="a51c77e00fced653" providerId="LiveId" clId="{F42A8146-E1DC-476D-A403-06778E2B3156}" dt="2023-04-20T06:57:57.245" v="1611" actId="20577"/>
        <pc:sldMkLst>
          <pc:docMk/>
          <pc:sldMk cId="3626995072" sldId="472"/>
        </pc:sldMkLst>
        <pc:spChg chg="mod">
          <ac:chgData name="许 荣仁" userId="a51c77e00fced653" providerId="LiveId" clId="{F42A8146-E1DC-476D-A403-06778E2B3156}" dt="2023-04-20T06:35:28.205" v="1501" actId="20577"/>
          <ac:spMkLst>
            <pc:docMk/>
            <pc:sldMk cId="3626995072" sldId="472"/>
            <ac:spMk id="2" creationId="{D14D2068-EDF3-40BF-A006-872DACCEB535}"/>
          </ac:spMkLst>
        </pc:spChg>
        <pc:spChg chg="add del mod">
          <ac:chgData name="许 荣仁" userId="a51c77e00fced653" providerId="LiveId" clId="{F42A8146-E1DC-476D-A403-06778E2B3156}" dt="2023-04-20T06:36:13.491" v="1505" actId="478"/>
          <ac:spMkLst>
            <pc:docMk/>
            <pc:sldMk cId="3626995072" sldId="472"/>
            <ac:spMk id="5" creationId="{8FFBB599-A2C1-4337-8527-71CBD38B2572}"/>
          </ac:spMkLst>
        </pc:spChg>
        <pc:spChg chg="del">
          <ac:chgData name="许 荣仁" userId="a51c77e00fced653" providerId="LiveId" clId="{F42A8146-E1DC-476D-A403-06778E2B3156}" dt="2023-04-20T06:36:04.518" v="1502" actId="478"/>
          <ac:spMkLst>
            <pc:docMk/>
            <pc:sldMk cId="3626995072" sldId="472"/>
            <ac:spMk id="13" creationId="{CDE242AC-EBFB-4A27-B4E5-16088F3E3311}"/>
          </ac:spMkLst>
        </pc:spChg>
        <pc:spChg chg="del">
          <ac:chgData name="许 荣仁" userId="a51c77e00fced653" providerId="LiveId" clId="{F42A8146-E1DC-476D-A403-06778E2B3156}" dt="2023-04-20T06:36:04.518" v="1502" actId="478"/>
          <ac:spMkLst>
            <pc:docMk/>
            <pc:sldMk cId="3626995072" sldId="472"/>
            <ac:spMk id="14" creationId="{53E7156E-2673-4466-86E7-0E0558BDAB8D}"/>
          </ac:spMkLst>
        </pc:spChg>
        <pc:spChg chg="del">
          <ac:chgData name="许 荣仁" userId="a51c77e00fced653" providerId="LiveId" clId="{F42A8146-E1DC-476D-A403-06778E2B3156}" dt="2023-04-20T06:36:11.556" v="1504" actId="478"/>
          <ac:spMkLst>
            <pc:docMk/>
            <pc:sldMk cId="3626995072" sldId="472"/>
            <ac:spMk id="15" creationId="{62AD444A-87BB-48BF-9D23-598C4D86AA1C}"/>
          </ac:spMkLst>
        </pc:spChg>
        <pc:graphicFrameChg chg="mod modGraphic">
          <ac:chgData name="许 荣仁" userId="a51c77e00fced653" providerId="LiveId" clId="{F42A8146-E1DC-476D-A403-06778E2B3156}" dt="2023-04-20T06:57:57.245" v="1611" actId="20577"/>
          <ac:graphicFrameMkLst>
            <pc:docMk/>
            <pc:sldMk cId="3626995072" sldId="472"/>
            <ac:graphicFrameMk id="16" creationId="{965C05C9-C22B-483A-9BEB-57E17B920218}"/>
          </ac:graphicFrameMkLst>
        </pc:graphicFrameChg>
        <pc:picChg chg="add del mod">
          <ac:chgData name="许 荣仁" userId="a51c77e00fced653" providerId="LiveId" clId="{F42A8146-E1DC-476D-A403-06778E2B3156}" dt="2023-04-20T06:57:28.373" v="1599" actId="478"/>
          <ac:picMkLst>
            <pc:docMk/>
            <pc:sldMk cId="3626995072" sldId="472"/>
            <ac:picMk id="7" creationId="{194175A7-3162-4FB9-92E9-E3234949A2DD}"/>
          </ac:picMkLst>
        </pc:picChg>
        <pc:picChg chg="del">
          <ac:chgData name="许 荣仁" userId="a51c77e00fced653" providerId="LiveId" clId="{F42A8146-E1DC-476D-A403-06778E2B3156}" dt="2023-04-20T06:36:04.518" v="1502" actId="478"/>
          <ac:picMkLst>
            <pc:docMk/>
            <pc:sldMk cId="3626995072" sldId="472"/>
            <ac:picMk id="8" creationId="{48AC441F-C537-49CB-87FA-8633F6FDF91B}"/>
          </ac:picMkLst>
        </pc:picChg>
        <pc:picChg chg="del">
          <ac:chgData name="许 荣仁" userId="a51c77e00fced653" providerId="LiveId" clId="{F42A8146-E1DC-476D-A403-06778E2B3156}" dt="2023-04-20T06:36:04.518" v="1502" actId="478"/>
          <ac:picMkLst>
            <pc:docMk/>
            <pc:sldMk cId="3626995072" sldId="472"/>
            <ac:picMk id="10" creationId="{7F652168-5B45-4C98-8097-31AB08FFBF0B}"/>
          </ac:picMkLst>
        </pc:picChg>
        <pc:picChg chg="add mod">
          <ac:chgData name="许 荣仁" userId="a51c77e00fced653" providerId="LiveId" clId="{F42A8146-E1DC-476D-A403-06778E2B3156}" dt="2023-04-20T06:57:32.585" v="1603" actId="1076"/>
          <ac:picMkLst>
            <pc:docMk/>
            <pc:sldMk cId="3626995072" sldId="472"/>
            <ac:picMk id="11" creationId="{D6D6B1B3-8FD0-48A3-AE85-143F21D737C8}"/>
          </ac:picMkLst>
        </pc:picChg>
        <pc:picChg chg="del">
          <ac:chgData name="许 荣仁" userId="a51c77e00fced653" providerId="LiveId" clId="{F42A8146-E1DC-476D-A403-06778E2B3156}" dt="2023-04-20T06:36:09.683" v="1503" actId="478"/>
          <ac:picMkLst>
            <pc:docMk/>
            <pc:sldMk cId="3626995072" sldId="472"/>
            <ac:picMk id="12" creationId="{FDDA5E05-0EB2-4F21-A9A5-C48A5D4F32C9}"/>
          </ac:picMkLst>
        </pc:picChg>
      </pc:sldChg>
      <pc:sldChg chg="addSp delSp modSp add mod">
        <pc:chgData name="许 荣仁" userId="a51c77e00fced653" providerId="LiveId" clId="{F42A8146-E1DC-476D-A403-06778E2B3156}" dt="2023-04-20T06:41:22.707" v="1597" actId="20577"/>
        <pc:sldMkLst>
          <pc:docMk/>
          <pc:sldMk cId="3760947372" sldId="473"/>
        </pc:sldMkLst>
        <pc:spChg chg="mod">
          <ac:chgData name="许 荣仁" userId="a51c77e00fced653" providerId="LiveId" clId="{F42A8146-E1DC-476D-A403-06778E2B3156}" dt="2023-04-20T06:37:47.239" v="1556" actId="20577"/>
          <ac:spMkLst>
            <pc:docMk/>
            <pc:sldMk cId="3760947372" sldId="473"/>
            <ac:spMk id="2" creationId="{D14D2068-EDF3-40BF-A006-872DACCEB535}"/>
          </ac:spMkLst>
        </pc:spChg>
        <pc:spChg chg="add del mod">
          <ac:chgData name="许 荣仁" userId="a51c77e00fced653" providerId="LiveId" clId="{F42A8146-E1DC-476D-A403-06778E2B3156}" dt="2023-04-20T06:38:58.476" v="1569" actId="478"/>
          <ac:spMkLst>
            <pc:docMk/>
            <pc:sldMk cId="3760947372" sldId="473"/>
            <ac:spMk id="7" creationId="{2E5B440B-DC3F-4468-97F4-7383B70D621A}"/>
          </ac:spMkLst>
        </pc:spChg>
        <pc:graphicFrameChg chg="modGraphic">
          <ac:chgData name="许 荣仁" userId="a51c77e00fced653" providerId="LiveId" clId="{F42A8146-E1DC-476D-A403-06778E2B3156}" dt="2023-04-20T06:41:22.707" v="1597" actId="20577"/>
          <ac:graphicFrameMkLst>
            <pc:docMk/>
            <pc:sldMk cId="3760947372" sldId="473"/>
            <ac:graphicFrameMk id="16" creationId="{965C05C9-C22B-483A-9BEB-57E17B920218}"/>
          </ac:graphicFrameMkLst>
        </pc:graphicFrameChg>
        <pc:picChg chg="add mod">
          <ac:chgData name="许 荣仁" userId="a51c77e00fced653" providerId="LiveId" clId="{F42A8146-E1DC-476D-A403-06778E2B3156}" dt="2023-04-20T06:38:26.134" v="1562" actId="14100"/>
          <ac:picMkLst>
            <pc:docMk/>
            <pc:sldMk cId="3760947372" sldId="473"/>
            <ac:picMk id="5" creationId="{A2E4177D-9C1A-4CE0-9A92-419590750FC0}"/>
          </ac:picMkLst>
        </pc:picChg>
        <pc:picChg chg="del">
          <ac:chgData name="许 荣仁" userId="a51c77e00fced653" providerId="LiveId" clId="{F42A8146-E1DC-476D-A403-06778E2B3156}" dt="2023-04-20T06:38:17.995" v="1560" actId="478"/>
          <ac:picMkLst>
            <pc:docMk/>
            <pc:sldMk cId="3760947372" sldId="473"/>
            <ac:picMk id="8" creationId="{48AC441F-C537-49CB-87FA-8633F6FDF91B}"/>
          </ac:picMkLst>
        </pc:picChg>
        <pc:picChg chg="del">
          <ac:chgData name="许 荣仁" userId="a51c77e00fced653" providerId="LiveId" clId="{F42A8146-E1DC-476D-A403-06778E2B3156}" dt="2023-04-20T06:38:43.581" v="1563" actId="478"/>
          <ac:picMkLst>
            <pc:docMk/>
            <pc:sldMk cId="3760947372" sldId="473"/>
            <ac:picMk id="10" creationId="{7F652168-5B45-4C98-8097-31AB08FFBF0B}"/>
          </ac:picMkLst>
        </pc:picChg>
        <pc:picChg chg="add mod">
          <ac:chgData name="许 荣仁" userId="a51c77e00fced653" providerId="LiveId" clId="{F42A8146-E1DC-476D-A403-06778E2B3156}" dt="2023-04-20T06:38:54.486" v="1568" actId="14100"/>
          <ac:picMkLst>
            <pc:docMk/>
            <pc:sldMk cId="3760947372" sldId="473"/>
            <ac:picMk id="11" creationId="{9DE9198E-34E2-4511-BB5A-2BF46518B4F5}"/>
          </ac:picMkLst>
        </pc:picChg>
        <pc:picChg chg="del">
          <ac:chgData name="许 荣仁" userId="a51c77e00fced653" providerId="LiveId" clId="{F42A8146-E1DC-476D-A403-06778E2B3156}" dt="2023-04-20T06:39:00.532" v="1570" actId="478"/>
          <ac:picMkLst>
            <pc:docMk/>
            <pc:sldMk cId="3760947372" sldId="473"/>
            <ac:picMk id="12" creationId="{FDDA5E05-0EB2-4F21-A9A5-C48A5D4F32C9}"/>
          </ac:picMkLst>
        </pc:picChg>
        <pc:picChg chg="add mod">
          <ac:chgData name="许 荣仁" userId="a51c77e00fced653" providerId="LiveId" clId="{F42A8146-E1DC-476D-A403-06778E2B3156}" dt="2023-04-20T06:39:45.813" v="1577" actId="14100"/>
          <ac:picMkLst>
            <pc:docMk/>
            <pc:sldMk cId="3760947372" sldId="473"/>
            <ac:picMk id="18" creationId="{77D7DF11-CDA7-4AE7-AFFF-9EDB24F3D2FB}"/>
          </ac:picMkLst>
        </pc:picChg>
      </pc:sldChg>
      <pc:sldChg chg="modSp add mod">
        <pc:chgData name="许 荣仁" userId="a51c77e00fced653" providerId="LiveId" clId="{F42A8146-E1DC-476D-A403-06778E2B3156}" dt="2023-04-20T07:01:57.358" v="1835" actId="20577"/>
        <pc:sldMkLst>
          <pc:docMk/>
          <pc:sldMk cId="3767263989" sldId="474"/>
        </pc:sldMkLst>
        <pc:spChg chg="mod">
          <ac:chgData name="许 荣仁" userId="a51c77e00fced653" providerId="LiveId" clId="{F42A8146-E1DC-476D-A403-06778E2B3156}" dt="2023-04-20T07:01:57.358" v="1835" actId="20577"/>
          <ac:spMkLst>
            <pc:docMk/>
            <pc:sldMk cId="3767263989" sldId="474"/>
            <ac:spMk id="3" creationId="{8573C450-0839-42A2-A74E-B17B0D0380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[1,2,3,4,5,6,7,8,9]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3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20230420</a:t>
            </a:r>
            <a:r>
              <a:rPr lang="zh-CN" altLang="en-US" dirty="0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回归模型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病人划分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一致性聚类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按严重程度划分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诊断里面为急性心梗或者不稳定心绞痛的病人</a:t>
            </a:r>
            <a:endParaRPr kumimoji="1" lang="en-US" altLang="zh-CN" dirty="0"/>
          </a:p>
          <a:p>
            <a:pPr lvl="2"/>
            <a:r>
              <a:rPr kumimoji="1" lang="en-US" altLang="zh-CN" dirty="0" err="1"/>
              <a:t>Gensini</a:t>
            </a:r>
            <a:r>
              <a:rPr kumimoji="1" lang="zh-CN" altLang="en-US" dirty="0"/>
              <a:t>分数高低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4579CA6-48A7-48FF-B97A-DD8FEB7AE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901" y="1020893"/>
            <a:ext cx="4664380" cy="4332564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921574"/>
            <a:ext cx="4552545" cy="769745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冠心病患者聚类及分组临床信息分析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只有</a:t>
            </a:r>
            <a:r>
              <a:rPr lang="en-US" altLang="zh-CN" sz="2400" dirty="0"/>
              <a:t>CEC</a:t>
            </a:r>
            <a:r>
              <a:rPr lang="zh-CN" altLang="en-US" sz="2400" dirty="0"/>
              <a:t>有差异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严重程度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DB65C6-3AA9-4218-92D5-73BB9CDE1860}"/>
              </a:ext>
            </a:extLst>
          </p:cNvPr>
          <p:cNvSpPr txBox="1"/>
          <p:nvPr/>
        </p:nvSpPr>
        <p:spPr>
          <a:xfrm>
            <a:off x="778213" y="1070043"/>
            <a:ext cx="56614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诊断为急性心梗</a:t>
            </a:r>
            <a:r>
              <a:rPr kumimoji="1" lang="en-US" altLang="zh-CN" sz="2400" dirty="0"/>
              <a:t>/</a:t>
            </a:r>
            <a:r>
              <a:rPr kumimoji="1" lang="zh-CN" altLang="en-US" sz="2400" dirty="0"/>
              <a:t>不稳定心绞痛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severe		n=79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non-severe	n=98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所有临床指标和</a:t>
            </a:r>
            <a:r>
              <a:rPr kumimoji="1" lang="en-US" altLang="zh-CN" sz="2400" dirty="0"/>
              <a:t>CEC</a:t>
            </a:r>
            <a:r>
              <a:rPr kumimoji="1" lang="zh-CN" altLang="en-US" sz="2400" dirty="0"/>
              <a:t>都无差异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 err="1"/>
              <a:t>Gensini</a:t>
            </a:r>
            <a:r>
              <a:rPr kumimoji="1" lang="zh-CN" altLang="en-US" sz="2400" dirty="0"/>
              <a:t>分数高低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low	n=71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high	n=71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 err="1"/>
              <a:t>hsCRP</a:t>
            </a:r>
            <a:r>
              <a:rPr kumimoji="1" lang="zh-CN" altLang="en-US" sz="2400" dirty="0"/>
              <a:t>有差异，</a:t>
            </a:r>
            <a:r>
              <a:rPr kumimoji="1" lang="en-US" altLang="zh-CN" sz="2400" dirty="0"/>
              <a:t>High</a:t>
            </a:r>
            <a:r>
              <a:rPr kumimoji="1" lang="zh-CN" altLang="en-US" sz="2400" dirty="0"/>
              <a:t>组较高，其余指标包括</a:t>
            </a:r>
            <a:r>
              <a:rPr kumimoji="1" lang="en-US" altLang="zh-CN" sz="2400" dirty="0"/>
              <a:t>CEC</a:t>
            </a:r>
            <a:r>
              <a:rPr kumimoji="1" lang="zh-CN" altLang="en-US" sz="2400" dirty="0"/>
              <a:t>均无差异</a:t>
            </a:r>
          </a:p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C0DEA5B-C149-41B4-9D66-DF7620520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281" y="1781782"/>
            <a:ext cx="4132189" cy="30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按照诊断的严重程度或</a:t>
            </a:r>
            <a:r>
              <a:rPr kumimoji="1" lang="en-US" altLang="zh-CN" dirty="0" err="1"/>
              <a:t>Gensini</a:t>
            </a:r>
            <a:r>
              <a:rPr kumimoji="1" lang="zh-CN" altLang="en-US" dirty="0"/>
              <a:t>高低分组，与</a:t>
            </a:r>
            <a:r>
              <a:rPr kumimoji="1" lang="en-US" altLang="zh-CN" dirty="0"/>
              <a:t>CEC</a:t>
            </a:r>
            <a:r>
              <a:rPr kumimoji="1" lang="zh-CN" altLang="en-US" dirty="0"/>
              <a:t>水平不匹配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一致性聚类的样本是筛选过的，除</a:t>
            </a:r>
            <a:r>
              <a:rPr kumimoji="1" lang="en-US" altLang="zh-CN" dirty="0"/>
              <a:t>CEC</a:t>
            </a:r>
            <a:r>
              <a:rPr kumimoji="1" lang="zh-CN" altLang="en-US" dirty="0"/>
              <a:t>外其他指标都没有差异，所以先用这个分组方法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回归模型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找出分类效果好的特征子集</a:t>
            </a:r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划分出训练集和测试集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训练集参与特征选择和训练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特征选择：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分</a:t>
            </a:r>
            <a:r>
              <a:rPr kumimoji="1" lang="en-US" altLang="zh-CN" dirty="0"/>
              <a:t>2</a:t>
            </a:r>
            <a:r>
              <a:rPr kumimoji="1" lang="zh-CN" altLang="en-US" dirty="0"/>
              <a:t>组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计算组间</a:t>
            </a:r>
            <a:r>
              <a:rPr kumimoji="1" lang="en-US" altLang="zh-CN" dirty="0"/>
              <a:t>p</a:t>
            </a:r>
            <a:r>
              <a:rPr kumimoji="1" lang="zh-CN" altLang="en-US" dirty="0"/>
              <a:t>值</a:t>
            </a:r>
            <a:r>
              <a:rPr kumimoji="1" lang="en-US" altLang="zh-CN" dirty="0"/>
              <a:t>&lt;0.05</a:t>
            </a:r>
          </a:p>
          <a:p>
            <a:pPr lvl="2"/>
            <a:r>
              <a:rPr kumimoji="1" lang="en-US" altLang="zh-CN" dirty="0"/>
              <a:t>SVM</a:t>
            </a:r>
            <a:r>
              <a:rPr kumimoji="1" lang="zh-CN" altLang="en-US" dirty="0"/>
              <a:t>分类模型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Pearson</a:t>
            </a:r>
            <a:r>
              <a:rPr kumimoji="1" lang="zh-CN" altLang="en-US" dirty="0"/>
              <a:t>，</a:t>
            </a:r>
            <a:r>
              <a:rPr kumimoji="1" lang="en-US" altLang="zh-CN" dirty="0"/>
              <a:t>MIC</a:t>
            </a:r>
            <a:r>
              <a:rPr kumimoji="1" lang="zh-CN" altLang="en-US" dirty="0"/>
              <a:t>，</a:t>
            </a:r>
            <a:r>
              <a:rPr kumimoji="1" lang="en-US" altLang="zh-CN" dirty="0"/>
              <a:t>Spearman</a:t>
            </a:r>
            <a:r>
              <a:rPr kumimoji="1" lang="zh-CN" altLang="en-US" dirty="0"/>
              <a:t>，原始分子定量，分子与序列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不同阈值组合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446180"/>
            <a:ext cx="3385226" cy="1861224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组间</a:t>
            </a:r>
            <a:r>
              <a:rPr lang="en-US" altLang="zh-CN" sz="2000" dirty="0"/>
              <a:t>p</a:t>
            </a:r>
            <a:r>
              <a:rPr lang="zh-CN" altLang="en-US" sz="2000" dirty="0"/>
              <a:t>值，</a:t>
            </a:r>
            <a:r>
              <a:rPr lang="en-US" altLang="zh-CN" sz="2000" dirty="0"/>
              <a:t>&lt;0.05</a:t>
            </a:r>
          </a:p>
          <a:p>
            <a:r>
              <a:rPr lang="zh-CN" altLang="en-US" sz="2000" dirty="0"/>
              <a:t>组内方差，</a:t>
            </a:r>
            <a:r>
              <a:rPr lang="en-US" altLang="zh-CN" sz="2000" dirty="0"/>
              <a:t>&lt;</a:t>
            </a:r>
            <a:r>
              <a:rPr lang="zh-CN" altLang="en-US" sz="2000" dirty="0"/>
              <a:t>阈值</a:t>
            </a:r>
          </a:p>
          <a:p>
            <a:r>
              <a:rPr lang="zh-CN" altLang="en-US" sz="2000" dirty="0"/>
              <a:t>组内均值，</a:t>
            </a:r>
            <a:r>
              <a:rPr lang="en-US" altLang="zh-CN" sz="2000" dirty="0"/>
              <a:t>max-min&gt;</a:t>
            </a:r>
            <a:r>
              <a:rPr lang="zh-CN" altLang="en-US" sz="2000" dirty="0"/>
              <a:t>阈值</a:t>
            </a:r>
            <a:endParaRPr lang="en-US" altLang="zh-CN" sz="2000" dirty="0"/>
          </a:p>
          <a:p>
            <a:r>
              <a:rPr lang="en-US" altLang="zh-CN" sz="2000" dirty="0"/>
              <a:t>cell</a:t>
            </a:r>
            <a:r>
              <a:rPr lang="zh-CN" altLang="en-US" sz="2000" dirty="0"/>
              <a:t>为保留的特征数量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8985615-D406-4368-8C23-652D23469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487" y="1569327"/>
            <a:ext cx="5393032" cy="315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不同阈值组合</a:t>
            </a:r>
            <a:r>
              <a:rPr lang="en-US" altLang="zh-CN" dirty="0"/>
              <a:t>-MIC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27" y="1400783"/>
            <a:ext cx="3540869" cy="3476017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特征数量增加，训练集准确性提高</a:t>
            </a:r>
            <a:endParaRPr lang="en-US" altLang="zh-CN" sz="1800" dirty="0"/>
          </a:p>
          <a:p>
            <a:r>
              <a:rPr lang="zh-CN" altLang="en-US" sz="1800" dirty="0"/>
              <a:t>测试集准确性</a:t>
            </a:r>
            <a:endParaRPr lang="en-US" altLang="zh-CN" sz="1800" dirty="0"/>
          </a:p>
          <a:p>
            <a:r>
              <a:rPr lang="en-US" altLang="zh-CN" sz="1800" dirty="0"/>
              <a:t>&lt;=45: 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0.56</a:t>
            </a:r>
          </a:p>
          <a:p>
            <a:r>
              <a:rPr lang="en-US" altLang="zh-CN" sz="1800" dirty="0"/>
              <a:t>45~100: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0.62</a:t>
            </a:r>
          </a:p>
          <a:p>
            <a:endParaRPr lang="en-US" altLang="zh-CN" sz="1800" dirty="0"/>
          </a:p>
          <a:p>
            <a:r>
              <a:rPr lang="en-US" altLang="zh-CN" sz="1800" dirty="0"/>
              <a:t>100~200: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0.62</a:t>
            </a:r>
          </a:p>
          <a:p>
            <a:r>
              <a:rPr lang="en-US" altLang="zh-CN" sz="1800" dirty="0"/>
              <a:t>&gt;200: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0.58</a:t>
            </a:r>
            <a:endParaRPr lang="zh-CN" altLang="en-US" sz="18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6DF70B4-E162-42E3-93E6-E9EB67B27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669" y="3552215"/>
            <a:ext cx="5558715" cy="271960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3E5BF5A-5F10-4018-87FA-1B416EBB1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669" y="951169"/>
            <a:ext cx="5558716" cy="286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6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不同阈值组合</a:t>
            </a:r>
            <a:r>
              <a:rPr lang="en-US" altLang="zh-CN" dirty="0"/>
              <a:t>-</a:t>
            </a:r>
            <a:r>
              <a:rPr lang="en-US" altLang="zh-CN" dirty="0" err="1"/>
              <a:t>pearson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27" y="1400783"/>
            <a:ext cx="3540869" cy="3476017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特征数量增加，训练集准确性提高</a:t>
            </a:r>
            <a:endParaRPr lang="en-US" altLang="zh-CN" sz="1800" dirty="0"/>
          </a:p>
          <a:p>
            <a:r>
              <a:rPr lang="zh-CN" altLang="en-US" sz="1800" dirty="0"/>
              <a:t>测试集准确性</a:t>
            </a:r>
            <a:endParaRPr lang="en-US" altLang="zh-CN" sz="1800" dirty="0"/>
          </a:p>
          <a:p>
            <a:r>
              <a:rPr lang="en-US" altLang="zh-CN" sz="1800" dirty="0"/>
              <a:t>&lt;=45: 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0.56</a:t>
            </a:r>
          </a:p>
          <a:p>
            <a:r>
              <a:rPr lang="en-US" altLang="zh-CN" sz="1800" dirty="0"/>
              <a:t>45~100: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0.55</a:t>
            </a:r>
          </a:p>
          <a:p>
            <a:endParaRPr lang="en-US" altLang="zh-CN" sz="1800" dirty="0"/>
          </a:p>
          <a:p>
            <a:r>
              <a:rPr lang="en-US" altLang="zh-CN" sz="1800" dirty="0"/>
              <a:t>100~200: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0.59</a:t>
            </a:r>
          </a:p>
          <a:p>
            <a:r>
              <a:rPr lang="en-US" altLang="zh-CN" sz="1800" dirty="0"/>
              <a:t>&gt;200: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0.59</a:t>
            </a:r>
            <a:endParaRPr lang="zh-CN" altLang="en-US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E3A52C-8AD1-4216-881B-A58057467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85" y="930275"/>
            <a:ext cx="5403100" cy="28051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6363E50-55F2-4D0C-846A-F4D9ADE7C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886" y="3732343"/>
            <a:ext cx="5403100" cy="25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6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不同阈值组合</a:t>
            </a:r>
            <a:r>
              <a:rPr lang="en-US" altLang="zh-CN" dirty="0"/>
              <a:t>-spearman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27" y="1400783"/>
            <a:ext cx="3540869" cy="3476017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特征数量增加，训练集准确性提高</a:t>
            </a:r>
            <a:endParaRPr lang="en-US" altLang="zh-CN" sz="1800" dirty="0"/>
          </a:p>
          <a:p>
            <a:r>
              <a:rPr lang="zh-CN" altLang="en-US" sz="1800" dirty="0"/>
              <a:t>测试集准确性</a:t>
            </a:r>
            <a:endParaRPr lang="en-US" altLang="zh-CN" sz="1800" dirty="0"/>
          </a:p>
          <a:p>
            <a:r>
              <a:rPr lang="en-US" altLang="zh-CN" sz="1800" dirty="0"/>
              <a:t>&lt;=45: 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0.56</a:t>
            </a:r>
          </a:p>
          <a:p>
            <a:r>
              <a:rPr lang="en-US" altLang="zh-CN" sz="1800" dirty="0"/>
              <a:t>45~100: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0.56</a:t>
            </a:r>
          </a:p>
          <a:p>
            <a:endParaRPr lang="en-US" altLang="zh-CN" sz="1800" dirty="0"/>
          </a:p>
          <a:p>
            <a:r>
              <a:rPr lang="en-US" altLang="zh-CN" sz="1800" dirty="0"/>
              <a:t>100~200: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0.58</a:t>
            </a:r>
          </a:p>
          <a:p>
            <a:r>
              <a:rPr lang="en-US" altLang="zh-CN" sz="1800" dirty="0"/>
              <a:t>&gt;200:		</a:t>
            </a:r>
            <a:r>
              <a:rPr lang="en-US" altLang="zh-CN" sz="1800" dirty="0" err="1"/>
              <a:t>acc_test</a:t>
            </a:r>
            <a:r>
              <a:rPr lang="en-US" altLang="zh-CN" sz="1800" dirty="0"/>
              <a:t> = 0.61</a:t>
            </a:r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AFA388-7018-4242-8E30-B1AD499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85" y="3408456"/>
            <a:ext cx="5403100" cy="2517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7BB0E3C-47A4-44E1-B800-7E5107D1E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885" y="965565"/>
            <a:ext cx="5403100" cy="24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00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随着选出的特征数量增加，训练集效果上升，直到准确率为</a:t>
            </a:r>
            <a:r>
              <a:rPr lang="en-US" altLang="zh-CN" dirty="0"/>
              <a:t>1</a:t>
            </a:r>
          </a:p>
          <a:p>
            <a:endParaRPr lang="en-US" altLang="zh-CN" dirty="0"/>
          </a:p>
          <a:p>
            <a:r>
              <a:rPr lang="zh-CN" altLang="en-US" dirty="0"/>
              <a:t>测试集效果比训练集差</a:t>
            </a:r>
            <a:endParaRPr lang="en-US" altLang="zh-CN" dirty="0"/>
          </a:p>
          <a:p>
            <a:pPr lvl="1"/>
            <a:r>
              <a:rPr lang="en-US" altLang="zh-CN" dirty="0"/>
              <a:t>mic</a:t>
            </a:r>
            <a:r>
              <a:rPr lang="zh-CN" altLang="en-US" dirty="0"/>
              <a:t>在</a:t>
            </a:r>
            <a:r>
              <a:rPr lang="en-US" altLang="zh-CN" dirty="0"/>
              <a:t>45~100</a:t>
            </a:r>
            <a:r>
              <a:rPr lang="zh-CN" altLang="en-US" dirty="0"/>
              <a:t>个特征时平均准确率为</a:t>
            </a:r>
            <a:r>
              <a:rPr lang="en-US" altLang="zh-CN" dirty="0"/>
              <a:t>0.62</a:t>
            </a:r>
          </a:p>
          <a:p>
            <a:pPr lvl="1"/>
            <a:r>
              <a:rPr lang="zh-CN" altLang="en-US" dirty="0"/>
              <a:t>最高值约</a:t>
            </a:r>
            <a:r>
              <a:rPr lang="en-US" altLang="zh-CN" dirty="0"/>
              <a:t>0.8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263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  <a:r>
              <a:rPr lang="en-US" altLang="zh-CN" dirty="0"/>
              <a:t>-</a:t>
            </a:r>
            <a:r>
              <a:rPr lang="zh-CN" altLang="en-US" dirty="0"/>
              <a:t>遗传算法</a:t>
            </a:r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7F652168-5B45-4C98-8097-31AB08FFB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33334" y="930275"/>
            <a:ext cx="3120466" cy="238453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AC441F-C537-49CB-87FA-8633F6FDF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844" y="930274"/>
            <a:ext cx="3121693" cy="23845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DA5E05-0EB2-4F21-A9A5-C48A5D4F3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844" y="3700675"/>
            <a:ext cx="3121693" cy="235468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DE242AC-EBFB-4A27-B4E5-16088F3E3311}"/>
              </a:ext>
            </a:extLst>
          </p:cNvPr>
          <p:cNvSpPr txBox="1"/>
          <p:nvPr/>
        </p:nvSpPr>
        <p:spPr>
          <a:xfrm>
            <a:off x="5839355" y="3274249"/>
            <a:ext cx="102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3E7156E-2673-4466-86E7-0E0558BDAB8D}"/>
              </a:ext>
            </a:extLst>
          </p:cNvPr>
          <p:cNvSpPr txBox="1"/>
          <p:nvPr/>
        </p:nvSpPr>
        <p:spPr>
          <a:xfrm>
            <a:off x="9386709" y="3314812"/>
            <a:ext cx="102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pearson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AD444A-87BB-48BF-9D23-598C4D86AA1C}"/>
              </a:ext>
            </a:extLst>
          </p:cNvPr>
          <p:cNvSpPr txBox="1"/>
          <p:nvPr/>
        </p:nvSpPr>
        <p:spPr>
          <a:xfrm>
            <a:off x="5780990" y="5987555"/>
            <a:ext cx="128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spearman</a:t>
            </a:r>
            <a:endParaRPr lang="zh-CN" altLang="en-US" dirty="0"/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965C05C9-C22B-483A-9BEB-57E17B920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399225"/>
              </p:ext>
            </p:extLst>
          </p:nvPr>
        </p:nvGraphicFramePr>
        <p:xfrm>
          <a:off x="752273" y="1442025"/>
          <a:ext cx="3378740" cy="1294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685">
                  <a:extLst>
                    <a:ext uri="{9D8B030D-6E8A-4147-A177-3AD203B41FA5}">
                      <a16:colId xmlns:a16="http://schemas.microsoft.com/office/drawing/2014/main" val="2654012408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158517885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1015479089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3324344151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pearson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spearman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84453019"/>
                  </a:ext>
                </a:extLst>
              </a:tr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train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0.76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0.64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0269078"/>
                  </a:ext>
                </a:extLst>
              </a:tr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test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0.58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1176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71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  <a:r>
              <a:rPr lang="en-US" altLang="zh-CN" dirty="0"/>
              <a:t>-</a:t>
            </a:r>
            <a:r>
              <a:rPr lang="zh-CN" altLang="en-US" dirty="0"/>
              <a:t>遗传算法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965C05C9-C22B-483A-9BEB-57E17B920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183336"/>
              </p:ext>
            </p:extLst>
          </p:nvPr>
        </p:nvGraphicFramePr>
        <p:xfrm>
          <a:off x="1128409" y="1442025"/>
          <a:ext cx="1689370" cy="798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685">
                  <a:extLst>
                    <a:ext uri="{9D8B030D-6E8A-4147-A177-3AD203B41FA5}">
                      <a16:colId xmlns:a16="http://schemas.microsoft.com/office/drawing/2014/main" val="2654012408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158517885"/>
                    </a:ext>
                  </a:extLst>
                </a:gridCol>
              </a:tblGrid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train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0.59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0269078"/>
                  </a:ext>
                </a:extLst>
              </a:tr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test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1176541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D6D6B1B3-8FD0-48A3-AE85-143F21D7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003" y="1351236"/>
            <a:ext cx="5303738" cy="403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95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r>
              <a:rPr lang="en-US" altLang="zh-CN" dirty="0"/>
              <a:t>-</a:t>
            </a:r>
            <a:r>
              <a:rPr lang="zh-CN" altLang="en-US" dirty="0"/>
              <a:t>遗传算法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DE242AC-EBFB-4A27-B4E5-16088F3E3311}"/>
              </a:ext>
            </a:extLst>
          </p:cNvPr>
          <p:cNvSpPr txBox="1"/>
          <p:nvPr/>
        </p:nvSpPr>
        <p:spPr>
          <a:xfrm>
            <a:off x="5839355" y="3274249"/>
            <a:ext cx="102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mic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3E7156E-2673-4466-86E7-0E0558BDAB8D}"/>
              </a:ext>
            </a:extLst>
          </p:cNvPr>
          <p:cNvSpPr txBox="1"/>
          <p:nvPr/>
        </p:nvSpPr>
        <p:spPr>
          <a:xfrm>
            <a:off x="9386709" y="3314812"/>
            <a:ext cx="102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pearson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AD444A-87BB-48BF-9D23-598C4D86AA1C}"/>
              </a:ext>
            </a:extLst>
          </p:cNvPr>
          <p:cNvSpPr txBox="1"/>
          <p:nvPr/>
        </p:nvSpPr>
        <p:spPr>
          <a:xfrm>
            <a:off x="5780990" y="5987555"/>
            <a:ext cx="128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spearman</a:t>
            </a:r>
            <a:endParaRPr lang="zh-CN" altLang="en-US" dirty="0"/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965C05C9-C22B-483A-9BEB-57E17B920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256240"/>
              </p:ext>
            </p:extLst>
          </p:nvPr>
        </p:nvGraphicFramePr>
        <p:xfrm>
          <a:off x="752273" y="1442025"/>
          <a:ext cx="3378740" cy="1294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4685">
                  <a:extLst>
                    <a:ext uri="{9D8B030D-6E8A-4147-A177-3AD203B41FA5}">
                      <a16:colId xmlns:a16="http://schemas.microsoft.com/office/drawing/2014/main" val="2654012408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158517885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1015479089"/>
                    </a:ext>
                  </a:extLst>
                </a:gridCol>
                <a:gridCol w="844685">
                  <a:extLst>
                    <a:ext uri="{9D8B030D-6E8A-4147-A177-3AD203B41FA5}">
                      <a16:colId xmlns:a16="http://schemas.microsoft.com/office/drawing/2014/main" val="3324344151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pearson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spearman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84453019"/>
                  </a:ext>
                </a:extLst>
              </a:tr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train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0.77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0.71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0269078"/>
                  </a:ext>
                </a:extLst>
              </a:tr>
              <a:tr h="3992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test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0.58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0.65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1176541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A2E4177D-9C1A-4CE0-9A92-419590750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44" y="930276"/>
            <a:ext cx="3121693" cy="23668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DE9198E-34E2-4511-BB5A-2BF46518B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825" y="916682"/>
            <a:ext cx="3121694" cy="23790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7D7DF11-CDA7-4AE7-AFFF-9EDB24F3D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844" y="3598714"/>
            <a:ext cx="3121693" cy="238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47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遗传算法分析结果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训练集与测试集的效果差距有所减小</a:t>
            </a:r>
            <a:endParaRPr lang="en-US" altLang="zh-CN" dirty="0"/>
          </a:p>
          <a:p>
            <a:r>
              <a:rPr lang="zh-CN" altLang="en-US" dirty="0"/>
              <a:t>分子</a:t>
            </a:r>
            <a:r>
              <a:rPr lang="en-US" altLang="zh-CN" dirty="0"/>
              <a:t>-</a:t>
            </a:r>
            <a:r>
              <a:rPr lang="zh-CN" altLang="en-US" dirty="0"/>
              <a:t>分子相关性</a:t>
            </a:r>
            <a:endParaRPr lang="en-US" altLang="zh-CN" dirty="0"/>
          </a:p>
          <a:p>
            <a:pPr lvl="1"/>
            <a:r>
              <a:rPr lang="en-US" altLang="zh-CN" dirty="0"/>
              <a:t>spearman</a:t>
            </a:r>
            <a:r>
              <a:rPr lang="zh-CN" altLang="en-US" dirty="0"/>
              <a:t>和</a:t>
            </a:r>
            <a:r>
              <a:rPr lang="en-US" altLang="zh-CN" dirty="0" err="1"/>
              <a:t>pearson</a:t>
            </a:r>
            <a:r>
              <a:rPr lang="zh-CN" altLang="en-US" dirty="0"/>
              <a:t>效果接近，为约为</a:t>
            </a:r>
            <a:r>
              <a:rPr lang="en-US" altLang="zh-CN" dirty="0"/>
              <a:t>0.64</a:t>
            </a:r>
          </a:p>
          <a:p>
            <a:r>
              <a:rPr lang="zh-CN" altLang="en-US" dirty="0"/>
              <a:t>分子定量</a:t>
            </a:r>
            <a:endParaRPr lang="en-US" altLang="zh-CN" dirty="0"/>
          </a:p>
          <a:p>
            <a:pPr lvl="1"/>
            <a:r>
              <a:rPr lang="zh-CN" altLang="en-US" dirty="0"/>
              <a:t>测试集效果比训练集高，为</a:t>
            </a:r>
            <a:r>
              <a:rPr lang="en-US" altLang="zh-CN" dirty="0"/>
              <a:t>0.69</a:t>
            </a:r>
            <a:r>
              <a:rPr lang="zh-CN" altLang="en-US" dirty="0"/>
              <a:t>，</a:t>
            </a:r>
            <a:r>
              <a:rPr lang="en-US" altLang="zh-CN" dirty="0"/>
              <a:t>0.59</a:t>
            </a:r>
          </a:p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pPr lvl="1"/>
            <a:r>
              <a:rPr lang="zh-CN" altLang="en-US" dirty="0"/>
              <a:t>效果与分子</a:t>
            </a:r>
            <a:r>
              <a:rPr lang="en-US" altLang="zh-CN" dirty="0"/>
              <a:t>-</a:t>
            </a:r>
            <a:r>
              <a:rPr lang="zh-CN" altLang="en-US" dirty="0"/>
              <a:t>分子相关性接近，其中</a:t>
            </a:r>
            <a:r>
              <a:rPr lang="en-US" altLang="zh-CN" dirty="0"/>
              <a:t>spearman</a:t>
            </a:r>
            <a:r>
              <a:rPr lang="zh-CN" altLang="en-US" dirty="0"/>
              <a:t>表现最好</a:t>
            </a:r>
            <a:endParaRPr lang="en-US" altLang="zh-CN" dirty="0"/>
          </a:p>
          <a:p>
            <a:r>
              <a:rPr lang="zh-CN" altLang="en-US" dirty="0"/>
              <a:t>在测试集上效果最好的是分子定量，但其测试集效果高于训练集，需要再进行分析，除此之外，</a:t>
            </a:r>
            <a:r>
              <a:rPr lang="en-US" altLang="zh-CN" dirty="0"/>
              <a:t>spearman</a:t>
            </a:r>
            <a:r>
              <a:rPr lang="zh-CN" altLang="en-US" dirty="0"/>
              <a:t>系数在两种相关系数效果都比较好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其他的病人划分方式</a:t>
            </a:r>
            <a:endParaRPr lang="en-US" altLang="zh-CN" dirty="0"/>
          </a:p>
          <a:p>
            <a:pPr lvl="1"/>
            <a:r>
              <a:rPr lang="en-US" altLang="zh-CN" dirty="0" err="1"/>
              <a:t>Gensini</a:t>
            </a:r>
            <a:r>
              <a:rPr lang="zh-CN" altLang="en-US" dirty="0"/>
              <a:t>分数</a:t>
            </a:r>
            <a:endParaRPr lang="en-US" altLang="zh-CN" dirty="0"/>
          </a:p>
          <a:p>
            <a:pPr lvl="1"/>
            <a:r>
              <a:rPr lang="zh-CN" altLang="en-US" dirty="0"/>
              <a:t>急性心梗</a:t>
            </a:r>
            <a:r>
              <a:rPr lang="en-US" altLang="zh-CN" dirty="0"/>
              <a:t>/</a:t>
            </a:r>
            <a:r>
              <a:rPr lang="zh-CN" altLang="en-US" dirty="0"/>
              <a:t>不稳定型心绞痛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算法改进</a:t>
            </a:r>
            <a:endParaRPr lang="en-US" altLang="zh-CN" dirty="0"/>
          </a:p>
          <a:p>
            <a:pPr lvl="1"/>
            <a:r>
              <a:rPr lang="zh-CN" altLang="en-US" dirty="0"/>
              <a:t>遗传算法所选择的特征数量约为备选特征的一半，需要改进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32158</TotalTime>
  <Words>648</Words>
  <Application>Microsoft Office PowerPoint</Application>
  <PresentationFormat>宽屏</PresentationFormat>
  <Paragraphs>159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等线</vt:lpstr>
      <vt:lpstr>Arial</vt:lpstr>
      <vt:lpstr>Candara</vt:lpstr>
      <vt:lpstr>Wingdings</vt:lpstr>
      <vt:lpstr>Office 主题​​</vt:lpstr>
      <vt:lpstr>20230420组会</vt:lpstr>
      <vt:lpstr>主要议程</vt:lpstr>
      <vt:lpstr>病人划分</vt:lpstr>
      <vt:lpstr>病人划分</vt:lpstr>
      <vt:lpstr>一致性聚类</vt:lpstr>
      <vt:lpstr>严重程度</vt:lpstr>
      <vt:lpstr>结果</vt:lpstr>
      <vt:lpstr>回归模型</vt:lpstr>
      <vt:lpstr>划分验证集测试集进行评估</vt:lpstr>
      <vt:lpstr>不同阈值组合</vt:lpstr>
      <vt:lpstr>不同阈值组合-MIC</vt:lpstr>
      <vt:lpstr>不同阈值组合-pearson</vt:lpstr>
      <vt:lpstr>不同阈值组合-spearman</vt:lpstr>
      <vt:lpstr>分析结果</vt:lpstr>
      <vt:lpstr>分子间相关性-遗传算法</vt:lpstr>
      <vt:lpstr>分子定量-遗传算法</vt:lpstr>
      <vt:lpstr>分子间与[1:9]相关性-遗传算法</vt:lpstr>
      <vt:lpstr>遗传算法分析结果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11</cp:revision>
  <dcterms:created xsi:type="dcterms:W3CDTF">2019-08-12T09:30:56Z</dcterms:created>
  <dcterms:modified xsi:type="dcterms:W3CDTF">2023-04-20T07:11:51Z</dcterms:modified>
</cp:coreProperties>
</file>