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4" r:id="rId3"/>
    <p:sldId id="299" r:id="rId4"/>
    <p:sldId id="432" r:id="rId5"/>
    <p:sldId id="445" r:id="rId6"/>
    <p:sldId id="444" r:id="rId7"/>
    <p:sldId id="447" r:id="rId8"/>
    <p:sldId id="386" r:id="rId9"/>
    <p:sldId id="436" r:id="rId10"/>
    <p:sldId id="286" r:id="rId11"/>
    <p:sldId id="287" r:id="rId12"/>
    <p:sldId id="310" r:id="rId13"/>
    <p:sldId id="289" r:id="rId14"/>
    <p:sldId id="291" r:id="rId15"/>
    <p:sldId id="28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FDEC67-FDA9-D14D-AC03-3B324438E843}" v="20" dt="2023-04-29T03:49:43.1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荣仁 许" userId="a51c77e00fced653" providerId="LiveId" clId="{F9FDEC67-FDA9-D14D-AC03-3B324438E843}"/>
    <pc:docChg chg="undo custSel addSld delSld modSld sldOrd">
      <pc:chgData name="荣仁 许" userId="a51c77e00fced653" providerId="LiveId" clId="{F9FDEC67-FDA9-D14D-AC03-3B324438E843}" dt="2023-04-29T04:03:28.658" v="995" actId="20577"/>
      <pc:docMkLst>
        <pc:docMk/>
      </pc:docMkLst>
      <pc:sldChg chg="modSp mod">
        <pc:chgData name="荣仁 许" userId="a51c77e00fced653" providerId="LiveId" clId="{F9FDEC67-FDA9-D14D-AC03-3B324438E843}" dt="2023-04-29T03:29:53.519" v="935" actId="27636"/>
        <pc:sldMkLst>
          <pc:docMk/>
          <pc:sldMk cId="1946406922" sldId="256"/>
        </pc:sldMkLst>
        <pc:spChg chg="mod">
          <ac:chgData name="荣仁 许" userId="a51c77e00fced653" providerId="LiveId" clId="{F9FDEC67-FDA9-D14D-AC03-3B324438E843}" dt="2023-04-29T03:29:53.519" v="935" actId="27636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荣仁 许" userId="a51c77e00fced653" providerId="LiveId" clId="{F9FDEC67-FDA9-D14D-AC03-3B324438E843}" dt="2023-04-29T03:29:29.518" v="919" actId="20577"/>
        <pc:sldMkLst>
          <pc:docMk/>
          <pc:sldMk cId="2691667110" sldId="284"/>
        </pc:sldMkLst>
        <pc:spChg chg="mod">
          <ac:chgData name="荣仁 许" userId="a51c77e00fced653" providerId="LiveId" clId="{F9FDEC67-FDA9-D14D-AC03-3B324438E843}" dt="2023-04-29T03:29:29.518" v="919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add">
        <pc:chgData name="荣仁 许" userId="a51c77e00fced653" providerId="LiveId" clId="{F9FDEC67-FDA9-D14D-AC03-3B324438E843}" dt="2023-04-29T02:01:44.189" v="846"/>
        <pc:sldMkLst>
          <pc:docMk/>
          <pc:sldMk cId="2100273185" sldId="286"/>
        </pc:sldMkLst>
      </pc:sldChg>
      <pc:sldChg chg="add">
        <pc:chgData name="荣仁 许" userId="a51c77e00fced653" providerId="LiveId" clId="{F9FDEC67-FDA9-D14D-AC03-3B324438E843}" dt="2023-04-29T02:02:13.224" v="847"/>
        <pc:sldMkLst>
          <pc:docMk/>
          <pc:sldMk cId="1514643861" sldId="287"/>
        </pc:sldMkLst>
      </pc:sldChg>
      <pc:sldChg chg="modSp mod">
        <pc:chgData name="荣仁 许" userId="a51c77e00fced653" providerId="LiveId" clId="{F9FDEC67-FDA9-D14D-AC03-3B324438E843}" dt="2023-04-29T03:29:18.966" v="903" actId="20577"/>
        <pc:sldMkLst>
          <pc:docMk/>
          <pc:sldMk cId="519896990" sldId="289"/>
        </pc:sldMkLst>
        <pc:spChg chg="mod">
          <ac:chgData name="荣仁 许" userId="a51c77e00fced653" providerId="LiveId" clId="{F9FDEC67-FDA9-D14D-AC03-3B324438E843}" dt="2023-04-29T03:29:18.966" v="903" actId="20577"/>
          <ac:spMkLst>
            <pc:docMk/>
            <pc:sldMk cId="519896990" sldId="289"/>
            <ac:spMk id="2" creationId="{00000000-0000-0000-0000-000000000000}"/>
          </ac:spMkLst>
        </pc:spChg>
      </pc:sldChg>
      <pc:sldChg chg="add del">
        <pc:chgData name="荣仁 许" userId="a51c77e00fced653" providerId="LiveId" clId="{F9FDEC67-FDA9-D14D-AC03-3B324438E843}" dt="2023-04-29T03:49:06.207" v="937" actId="2696"/>
        <pc:sldMkLst>
          <pc:docMk/>
          <pc:sldMk cId="1989494378" sldId="290"/>
        </pc:sldMkLst>
      </pc:sldChg>
      <pc:sldChg chg="modSp mod">
        <pc:chgData name="荣仁 许" userId="a51c77e00fced653" providerId="LiveId" clId="{F9FDEC67-FDA9-D14D-AC03-3B324438E843}" dt="2023-04-29T04:03:28.658" v="995" actId="20577"/>
        <pc:sldMkLst>
          <pc:docMk/>
          <pc:sldMk cId="2824011865" sldId="291"/>
        </pc:sldMkLst>
        <pc:spChg chg="mod">
          <ac:chgData name="荣仁 许" userId="a51c77e00fced653" providerId="LiveId" clId="{F9FDEC67-FDA9-D14D-AC03-3B324438E843}" dt="2023-04-29T03:29:24.044" v="911" actId="20577"/>
          <ac:spMkLst>
            <pc:docMk/>
            <pc:sldMk cId="2824011865" sldId="291"/>
            <ac:spMk id="2" creationId="{00000000-0000-0000-0000-000000000000}"/>
          </ac:spMkLst>
        </pc:spChg>
        <pc:spChg chg="mod">
          <ac:chgData name="荣仁 许" userId="a51c77e00fced653" providerId="LiveId" clId="{F9FDEC67-FDA9-D14D-AC03-3B324438E843}" dt="2023-04-29T04:03:28.658" v="995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荣仁 许" userId="a51c77e00fced653" providerId="LiveId" clId="{F9FDEC67-FDA9-D14D-AC03-3B324438E843}" dt="2023-04-29T00:52:41.666" v="102" actId="20577"/>
        <pc:sldMkLst>
          <pc:docMk/>
          <pc:sldMk cId="2716173000" sldId="299"/>
        </pc:sldMkLst>
        <pc:spChg chg="mod">
          <ac:chgData name="荣仁 许" userId="a51c77e00fced653" providerId="LiveId" clId="{F9FDEC67-FDA9-D14D-AC03-3B324438E843}" dt="2023-04-29T00:52:41.666" v="102" actId="20577"/>
          <ac:spMkLst>
            <pc:docMk/>
            <pc:sldMk cId="2716173000" sldId="299"/>
            <ac:spMk id="2" creationId="{00000000-0000-0000-0000-000000000000}"/>
          </ac:spMkLst>
        </pc:spChg>
      </pc:sldChg>
      <pc:sldChg chg="addSp modSp add mod">
        <pc:chgData name="荣仁 许" userId="a51c77e00fced653" providerId="LiveId" clId="{F9FDEC67-FDA9-D14D-AC03-3B324438E843}" dt="2023-04-29T03:49:49.328" v="943" actId="1076"/>
        <pc:sldMkLst>
          <pc:docMk/>
          <pc:sldMk cId="1783180390" sldId="310"/>
        </pc:sldMkLst>
        <pc:spChg chg="mod">
          <ac:chgData name="荣仁 许" userId="a51c77e00fced653" providerId="LiveId" clId="{F9FDEC67-FDA9-D14D-AC03-3B324438E843}" dt="2023-04-29T02:08:47.332" v="849"/>
          <ac:spMkLst>
            <pc:docMk/>
            <pc:sldMk cId="1783180390" sldId="310"/>
            <ac:spMk id="2" creationId="{00000000-0000-0000-0000-000000000000}"/>
          </ac:spMkLst>
        </pc:spChg>
        <pc:picChg chg="add mod">
          <ac:chgData name="荣仁 许" userId="a51c77e00fced653" providerId="LiveId" clId="{F9FDEC67-FDA9-D14D-AC03-3B324438E843}" dt="2023-04-29T03:49:49.328" v="943" actId="1076"/>
          <ac:picMkLst>
            <pc:docMk/>
            <pc:sldMk cId="1783180390" sldId="310"/>
            <ac:picMk id="7" creationId="{430D089F-9689-1797-7C65-1037C2C78594}"/>
          </ac:picMkLst>
        </pc:picChg>
        <pc:picChg chg="mod">
          <ac:chgData name="荣仁 许" userId="a51c77e00fced653" providerId="LiveId" clId="{F9FDEC67-FDA9-D14D-AC03-3B324438E843}" dt="2023-04-29T03:49:18.960" v="939" actId="1076"/>
          <ac:picMkLst>
            <pc:docMk/>
            <pc:sldMk cId="1783180390" sldId="310"/>
            <ac:picMk id="8" creationId="{89F622F2-610B-4181-A93C-F7871731FAAF}"/>
          </ac:picMkLst>
        </pc:picChg>
      </pc:sldChg>
      <pc:sldChg chg="delSp modSp mod">
        <pc:chgData name="荣仁 许" userId="a51c77e00fced653" providerId="LiveId" clId="{F9FDEC67-FDA9-D14D-AC03-3B324438E843}" dt="2023-04-29T00:52:52.998" v="112" actId="478"/>
        <pc:sldMkLst>
          <pc:docMk/>
          <pc:sldMk cId="361705618" sldId="386"/>
        </pc:sldMkLst>
        <pc:spChg chg="mod">
          <ac:chgData name="荣仁 许" userId="a51c77e00fced653" providerId="LiveId" clId="{F9FDEC67-FDA9-D14D-AC03-3B324438E843}" dt="2023-04-29T00:52:49.271" v="111" actId="20577"/>
          <ac:spMkLst>
            <pc:docMk/>
            <pc:sldMk cId="361705618" sldId="386"/>
            <ac:spMk id="2" creationId="{205825D5-87F5-4E87-B7AD-A198D72C0519}"/>
          </ac:spMkLst>
        </pc:spChg>
        <pc:spChg chg="del">
          <ac:chgData name="荣仁 许" userId="a51c77e00fced653" providerId="LiveId" clId="{F9FDEC67-FDA9-D14D-AC03-3B324438E843}" dt="2023-04-29T00:52:52.998" v="112" actId="478"/>
          <ac:spMkLst>
            <pc:docMk/>
            <pc:sldMk cId="361705618" sldId="386"/>
            <ac:spMk id="3" creationId="{62B81620-A93B-4A67-A2AE-3A04B25C85C1}"/>
          </ac:spMkLst>
        </pc:spChg>
      </pc:sldChg>
      <pc:sldChg chg="del">
        <pc:chgData name="荣仁 许" userId="a51c77e00fced653" providerId="LiveId" clId="{F9FDEC67-FDA9-D14D-AC03-3B324438E843}" dt="2023-04-29T01:38:16.292" v="697" actId="2696"/>
        <pc:sldMkLst>
          <pc:docMk/>
          <pc:sldMk cId="2372010358" sldId="421"/>
        </pc:sldMkLst>
      </pc:sldChg>
      <pc:sldChg chg="addSp delSp modSp mod modNotesTx">
        <pc:chgData name="荣仁 许" userId="a51c77e00fced653" providerId="LiveId" clId="{F9FDEC67-FDA9-D14D-AC03-3B324438E843}" dt="2023-04-29T01:35:46.376" v="562" actId="1036"/>
        <pc:sldMkLst>
          <pc:docMk/>
          <pc:sldMk cId="3424746795" sldId="432"/>
        </pc:sldMkLst>
        <pc:spChg chg="mod">
          <ac:chgData name="荣仁 许" userId="a51c77e00fced653" providerId="LiveId" clId="{F9FDEC67-FDA9-D14D-AC03-3B324438E843}" dt="2023-04-29T01:35:46.376" v="562" actId="1036"/>
          <ac:spMkLst>
            <pc:docMk/>
            <pc:sldMk cId="3424746795" sldId="432"/>
            <ac:spMk id="2" creationId="{8E81DF07-4E64-496D-82C1-8125D328D708}"/>
          </ac:spMkLst>
        </pc:spChg>
        <pc:spChg chg="add mod">
          <ac:chgData name="荣仁 许" userId="a51c77e00fced653" providerId="LiveId" clId="{F9FDEC67-FDA9-D14D-AC03-3B324438E843}" dt="2023-04-29T01:29:43.190" v="391" actId="20577"/>
          <ac:spMkLst>
            <pc:docMk/>
            <pc:sldMk cId="3424746795" sldId="432"/>
            <ac:spMk id="3" creationId="{490952F6-1E67-59DF-0665-8F6C9308CF91}"/>
          </ac:spMkLst>
        </pc:spChg>
        <pc:spChg chg="add del">
          <ac:chgData name="荣仁 许" userId="a51c77e00fced653" providerId="LiveId" clId="{F9FDEC67-FDA9-D14D-AC03-3B324438E843}" dt="2023-04-29T01:08:50.117" v="245"/>
          <ac:spMkLst>
            <pc:docMk/>
            <pc:sldMk cId="3424746795" sldId="432"/>
            <ac:spMk id="5" creationId="{E1EB43BA-6601-4685-69DF-D6BA0D067D69}"/>
          </ac:spMkLst>
        </pc:spChg>
        <pc:spChg chg="add del">
          <ac:chgData name="荣仁 许" userId="a51c77e00fced653" providerId="LiveId" clId="{F9FDEC67-FDA9-D14D-AC03-3B324438E843}" dt="2023-04-29T01:09:31.298" v="256" actId="478"/>
          <ac:spMkLst>
            <pc:docMk/>
            <pc:sldMk cId="3424746795" sldId="432"/>
            <ac:spMk id="6" creationId="{17829759-0CCB-F4AF-B943-665E74654C2B}"/>
          </ac:spMkLst>
        </pc:spChg>
        <pc:spChg chg="del">
          <ac:chgData name="荣仁 许" userId="a51c77e00fced653" providerId="LiveId" clId="{F9FDEC67-FDA9-D14D-AC03-3B324438E843}" dt="2023-04-29T00:56:18.614" v="173" actId="478"/>
          <ac:spMkLst>
            <pc:docMk/>
            <pc:sldMk cId="3424746795" sldId="432"/>
            <ac:spMk id="22" creationId="{2984D0D7-8029-4744-9AD0-593CCC3505C2}"/>
          </ac:spMkLst>
        </pc:spChg>
        <pc:spChg chg="del">
          <ac:chgData name="荣仁 许" userId="a51c77e00fced653" providerId="LiveId" clId="{F9FDEC67-FDA9-D14D-AC03-3B324438E843}" dt="2023-04-29T00:56:18.614" v="173" actId="478"/>
          <ac:spMkLst>
            <pc:docMk/>
            <pc:sldMk cId="3424746795" sldId="432"/>
            <ac:spMk id="23" creationId="{A07BFE41-82E9-4D71-B01B-20B90714FB50}"/>
          </ac:spMkLst>
        </pc:spChg>
        <pc:spChg chg="del">
          <ac:chgData name="荣仁 许" userId="a51c77e00fced653" providerId="LiveId" clId="{F9FDEC67-FDA9-D14D-AC03-3B324438E843}" dt="2023-04-29T00:56:18.614" v="173" actId="478"/>
          <ac:spMkLst>
            <pc:docMk/>
            <pc:sldMk cId="3424746795" sldId="432"/>
            <ac:spMk id="24" creationId="{B58F40A2-A8A4-4426-A502-3289919A3721}"/>
          </ac:spMkLst>
        </pc:spChg>
        <pc:picChg chg="del">
          <ac:chgData name="荣仁 许" userId="a51c77e00fced653" providerId="LiveId" clId="{F9FDEC67-FDA9-D14D-AC03-3B324438E843}" dt="2023-04-29T00:56:23.598" v="174" actId="478"/>
          <ac:picMkLst>
            <pc:docMk/>
            <pc:sldMk cId="3424746795" sldId="432"/>
            <ac:picMk id="26" creationId="{4ABC79CE-36A6-44BA-98F6-C6C875058D9D}"/>
          </ac:picMkLst>
        </pc:picChg>
        <pc:picChg chg="del">
          <ac:chgData name="荣仁 许" userId="a51c77e00fced653" providerId="LiveId" clId="{F9FDEC67-FDA9-D14D-AC03-3B324438E843}" dt="2023-04-29T00:56:23.598" v="174" actId="478"/>
          <ac:picMkLst>
            <pc:docMk/>
            <pc:sldMk cId="3424746795" sldId="432"/>
            <ac:picMk id="28" creationId="{4AA2662E-44F3-4EAA-B884-45EBDE99098F}"/>
          </ac:picMkLst>
        </pc:picChg>
        <pc:picChg chg="del">
          <ac:chgData name="荣仁 许" userId="a51c77e00fced653" providerId="LiveId" clId="{F9FDEC67-FDA9-D14D-AC03-3B324438E843}" dt="2023-04-29T00:56:23.598" v="174" actId="478"/>
          <ac:picMkLst>
            <pc:docMk/>
            <pc:sldMk cId="3424746795" sldId="432"/>
            <ac:picMk id="30" creationId="{691D4E81-CB8E-4C3B-88AD-83B1F3E9814C}"/>
          </ac:picMkLst>
        </pc:picChg>
        <pc:picChg chg="del">
          <ac:chgData name="荣仁 许" userId="a51c77e00fced653" providerId="LiveId" clId="{F9FDEC67-FDA9-D14D-AC03-3B324438E843}" dt="2023-04-29T00:56:14.968" v="172" actId="478"/>
          <ac:picMkLst>
            <pc:docMk/>
            <pc:sldMk cId="3424746795" sldId="432"/>
            <ac:picMk id="32" creationId="{3F984AC3-7D77-4D84-BF37-373C675E12BB}"/>
          </ac:picMkLst>
        </pc:picChg>
        <pc:picChg chg="del">
          <ac:chgData name="荣仁 许" userId="a51c77e00fced653" providerId="LiveId" clId="{F9FDEC67-FDA9-D14D-AC03-3B324438E843}" dt="2023-04-29T00:56:14.968" v="172" actId="478"/>
          <ac:picMkLst>
            <pc:docMk/>
            <pc:sldMk cId="3424746795" sldId="432"/>
            <ac:picMk id="34" creationId="{8AD38C06-A910-4F12-9428-B9CB30FDF5D7}"/>
          </ac:picMkLst>
        </pc:picChg>
        <pc:picChg chg="del">
          <ac:chgData name="荣仁 许" userId="a51c77e00fced653" providerId="LiveId" clId="{F9FDEC67-FDA9-D14D-AC03-3B324438E843}" dt="2023-04-29T00:56:14.968" v="172" actId="478"/>
          <ac:picMkLst>
            <pc:docMk/>
            <pc:sldMk cId="3424746795" sldId="432"/>
            <ac:picMk id="36" creationId="{000E6B33-C160-4814-B939-B4B8F7E404A1}"/>
          </ac:picMkLst>
        </pc:picChg>
      </pc:sldChg>
      <pc:sldChg chg="del ord">
        <pc:chgData name="荣仁 许" userId="a51c77e00fced653" providerId="LiveId" clId="{F9FDEC67-FDA9-D14D-AC03-3B324438E843}" dt="2023-04-29T01:38:16.209" v="690" actId="2696"/>
        <pc:sldMkLst>
          <pc:docMk/>
          <pc:sldMk cId="320584348" sldId="435"/>
        </pc:sldMkLst>
      </pc:sldChg>
      <pc:sldChg chg="modSp mod">
        <pc:chgData name="荣仁 许" userId="a51c77e00fced653" providerId="LiveId" clId="{F9FDEC67-FDA9-D14D-AC03-3B324438E843}" dt="2023-04-29T03:28:49.620" v="898" actId="20577"/>
        <pc:sldMkLst>
          <pc:docMk/>
          <pc:sldMk cId="2119186293" sldId="436"/>
        </pc:sldMkLst>
        <pc:spChg chg="mod">
          <ac:chgData name="荣仁 许" userId="a51c77e00fced653" providerId="LiveId" clId="{F9FDEC67-FDA9-D14D-AC03-3B324438E843}" dt="2023-04-29T01:37:13.326" v="689" actId="20577"/>
          <ac:spMkLst>
            <pc:docMk/>
            <pc:sldMk cId="2119186293" sldId="436"/>
            <ac:spMk id="2" creationId="{6ADB3276-915A-4D42-384B-AE18A01C23BF}"/>
          </ac:spMkLst>
        </pc:spChg>
        <pc:spChg chg="mod">
          <ac:chgData name="荣仁 许" userId="a51c77e00fced653" providerId="LiveId" clId="{F9FDEC67-FDA9-D14D-AC03-3B324438E843}" dt="2023-04-29T03:28:49.620" v="898" actId="20577"/>
          <ac:spMkLst>
            <pc:docMk/>
            <pc:sldMk cId="2119186293" sldId="436"/>
            <ac:spMk id="3" creationId="{6FEBDA8B-C927-664E-962A-B82E9254C136}"/>
          </ac:spMkLst>
        </pc:spChg>
      </pc:sldChg>
      <pc:sldChg chg="del">
        <pc:chgData name="荣仁 许" userId="a51c77e00fced653" providerId="LiveId" clId="{F9FDEC67-FDA9-D14D-AC03-3B324438E843}" dt="2023-04-29T00:58:38.188" v="184" actId="2696"/>
        <pc:sldMkLst>
          <pc:docMk/>
          <pc:sldMk cId="198818941" sldId="437"/>
        </pc:sldMkLst>
      </pc:sldChg>
      <pc:sldChg chg="add del">
        <pc:chgData name="荣仁 许" userId="a51c77e00fced653" providerId="LiveId" clId="{F9FDEC67-FDA9-D14D-AC03-3B324438E843}" dt="2023-04-29T01:38:16.245" v="695" actId="2696"/>
        <pc:sldMkLst>
          <pc:docMk/>
          <pc:sldMk cId="400421100" sldId="437"/>
        </pc:sldMkLst>
      </pc:sldChg>
      <pc:sldChg chg="del modNotesTx">
        <pc:chgData name="荣仁 许" userId="a51c77e00fced653" providerId="LiveId" clId="{F9FDEC67-FDA9-D14D-AC03-3B324438E843}" dt="2023-04-29T01:38:16.216" v="693" actId="2696"/>
        <pc:sldMkLst>
          <pc:docMk/>
          <pc:sldMk cId="3985742431" sldId="438"/>
        </pc:sldMkLst>
      </pc:sldChg>
      <pc:sldChg chg="del">
        <pc:chgData name="荣仁 许" userId="a51c77e00fced653" providerId="LiveId" clId="{F9FDEC67-FDA9-D14D-AC03-3B324438E843}" dt="2023-04-29T01:38:16.214" v="692" actId="2696"/>
        <pc:sldMkLst>
          <pc:docMk/>
          <pc:sldMk cId="3045037460" sldId="439"/>
        </pc:sldMkLst>
      </pc:sldChg>
      <pc:sldChg chg="del">
        <pc:chgData name="荣仁 许" userId="a51c77e00fced653" providerId="LiveId" clId="{F9FDEC67-FDA9-D14D-AC03-3B324438E843}" dt="2023-04-29T01:38:16.314" v="699" actId="2696"/>
        <pc:sldMkLst>
          <pc:docMk/>
          <pc:sldMk cId="1495014320" sldId="440"/>
        </pc:sldMkLst>
      </pc:sldChg>
      <pc:sldChg chg="del">
        <pc:chgData name="荣仁 许" userId="a51c77e00fced653" providerId="LiveId" clId="{F9FDEC67-FDA9-D14D-AC03-3B324438E843}" dt="2023-04-29T01:38:16.212" v="691" actId="2696"/>
        <pc:sldMkLst>
          <pc:docMk/>
          <pc:sldMk cId="3609317333" sldId="441"/>
        </pc:sldMkLst>
      </pc:sldChg>
      <pc:sldChg chg="del">
        <pc:chgData name="荣仁 许" userId="a51c77e00fced653" providerId="LiveId" clId="{F9FDEC67-FDA9-D14D-AC03-3B324438E843}" dt="2023-04-29T01:38:16.275" v="696" actId="2696"/>
        <pc:sldMkLst>
          <pc:docMk/>
          <pc:sldMk cId="2372414022" sldId="442"/>
        </pc:sldMkLst>
      </pc:sldChg>
      <pc:sldChg chg="del">
        <pc:chgData name="荣仁 许" userId="a51c77e00fced653" providerId="LiveId" clId="{F9FDEC67-FDA9-D14D-AC03-3B324438E843}" dt="2023-04-29T01:38:16.217" v="694" actId="2696"/>
        <pc:sldMkLst>
          <pc:docMk/>
          <pc:sldMk cId="227791727" sldId="443"/>
        </pc:sldMkLst>
      </pc:sldChg>
      <pc:sldChg chg="addSp delSp modSp mod">
        <pc:chgData name="荣仁 许" userId="a51c77e00fced653" providerId="LiveId" clId="{F9FDEC67-FDA9-D14D-AC03-3B324438E843}" dt="2023-04-29T01:29:09.808" v="387" actId="20577"/>
        <pc:sldMkLst>
          <pc:docMk/>
          <pc:sldMk cId="808313554" sldId="444"/>
        </pc:sldMkLst>
        <pc:spChg chg="mod">
          <ac:chgData name="荣仁 许" userId="a51c77e00fced653" providerId="LiveId" clId="{F9FDEC67-FDA9-D14D-AC03-3B324438E843}" dt="2023-04-29T00:55:07.154" v="171" actId="20577"/>
          <ac:spMkLst>
            <pc:docMk/>
            <pc:sldMk cId="808313554" sldId="444"/>
            <ac:spMk id="2" creationId="{A6FD18C0-05AD-4545-96F1-A31B246A11AB}"/>
          </ac:spMkLst>
        </pc:spChg>
        <pc:spChg chg="mod">
          <ac:chgData name="荣仁 许" userId="a51c77e00fced653" providerId="LiveId" clId="{F9FDEC67-FDA9-D14D-AC03-3B324438E843}" dt="2023-04-29T01:26:42.852" v="375" actId="20577"/>
          <ac:spMkLst>
            <pc:docMk/>
            <pc:sldMk cId="808313554" sldId="444"/>
            <ac:spMk id="3" creationId="{CE4F6ECB-B4AC-422E-B9F2-F17F5F610BC1}"/>
          </ac:spMkLst>
        </pc:spChg>
        <pc:spChg chg="del">
          <ac:chgData name="荣仁 许" userId="a51c77e00fced653" providerId="LiveId" clId="{F9FDEC67-FDA9-D14D-AC03-3B324438E843}" dt="2023-04-29T01:20:38.903" v="334" actId="478"/>
          <ac:spMkLst>
            <pc:docMk/>
            <pc:sldMk cId="808313554" sldId="444"/>
            <ac:spMk id="5" creationId="{B4388EA7-28B2-43C3-A9F1-60AC8F8BFA42}"/>
          </ac:spMkLst>
        </pc:spChg>
        <pc:spChg chg="add del mod">
          <ac:chgData name="荣仁 许" userId="a51c77e00fced653" providerId="LiveId" clId="{F9FDEC67-FDA9-D14D-AC03-3B324438E843}" dt="2023-04-29T01:21:17.724" v="344"/>
          <ac:spMkLst>
            <pc:docMk/>
            <pc:sldMk cId="808313554" sldId="444"/>
            <ac:spMk id="6" creationId="{F23C306B-E9D5-BCA3-754E-CDDB931D2059}"/>
          </ac:spMkLst>
        </pc:spChg>
        <pc:spChg chg="add mod">
          <ac:chgData name="荣仁 许" userId="a51c77e00fced653" providerId="LiveId" clId="{F9FDEC67-FDA9-D14D-AC03-3B324438E843}" dt="2023-04-29T01:29:06.221" v="383"/>
          <ac:spMkLst>
            <pc:docMk/>
            <pc:sldMk cId="808313554" sldId="444"/>
            <ac:spMk id="9" creationId="{D727B28C-426C-2B35-AAC8-C3B2EF0A191E}"/>
          </ac:spMkLst>
        </pc:spChg>
        <pc:spChg chg="add mod">
          <ac:chgData name="荣仁 许" userId="a51c77e00fced653" providerId="LiveId" clId="{F9FDEC67-FDA9-D14D-AC03-3B324438E843}" dt="2023-04-29T01:29:06.221" v="383"/>
          <ac:spMkLst>
            <pc:docMk/>
            <pc:sldMk cId="808313554" sldId="444"/>
            <ac:spMk id="10" creationId="{E25DC44A-BDEC-FB36-B54E-32D584EFE927}"/>
          </ac:spMkLst>
        </pc:spChg>
        <pc:spChg chg="add mod">
          <ac:chgData name="荣仁 许" userId="a51c77e00fced653" providerId="LiveId" clId="{F9FDEC67-FDA9-D14D-AC03-3B324438E843}" dt="2023-04-29T01:29:09.808" v="387" actId="20577"/>
          <ac:spMkLst>
            <pc:docMk/>
            <pc:sldMk cId="808313554" sldId="444"/>
            <ac:spMk id="11" creationId="{F49BE9AC-5FA3-6E1F-A1EE-EB200EDC6903}"/>
          </ac:spMkLst>
        </pc:spChg>
        <pc:picChg chg="add del mod">
          <ac:chgData name="荣仁 许" userId="a51c77e00fced653" providerId="LiveId" clId="{F9FDEC67-FDA9-D14D-AC03-3B324438E843}" dt="2023-04-29T01:27:49.514" v="380" actId="478"/>
          <ac:picMkLst>
            <pc:docMk/>
            <pc:sldMk cId="808313554" sldId="444"/>
            <ac:picMk id="7" creationId="{1D558A87-803D-4BA4-EF22-267D33A68171}"/>
          </ac:picMkLst>
        </pc:picChg>
        <pc:picChg chg="add del">
          <ac:chgData name="荣仁 许" userId="a51c77e00fced653" providerId="LiveId" clId="{F9FDEC67-FDA9-D14D-AC03-3B324438E843}" dt="2023-04-29T01:27:59.089" v="382" actId="478"/>
          <ac:picMkLst>
            <pc:docMk/>
            <pc:sldMk cId="808313554" sldId="444"/>
            <ac:picMk id="8" creationId="{8752761A-F0DE-B543-4DA4-1CAE6B86DD65}"/>
          </ac:picMkLst>
        </pc:picChg>
      </pc:sldChg>
      <pc:sldChg chg="addSp delSp modSp mod modNotesTx">
        <pc:chgData name="荣仁 许" userId="a51c77e00fced653" providerId="LiveId" clId="{F9FDEC67-FDA9-D14D-AC03-3B324438E843}" dt="2023-04-29T01:29:39.435" v="389" actId="20577"/>
        <pc:sldMkLst>
          <pc:docMk/>
          <pc:sldMk cId="3049623212" sldId="445"/>
        </pc:sldMkLst>
        <pc:spChg chg="mod">
          <ac:chgData name="荣仁 许" userId="a51c77e00fced653" providerId="LiveId" clId="{F9FDEC67-FDA9-D14D-AC03-3B324438E843}" dt="2023-04-29T00:55:00.712" v="163" actId="6549"/>
          <ac:spMkLst>
            <pc:docMk/>
            <pc:sldMk cId="3049623212" sldId="445"/>
            <ac:spMk id="2" creationId="{8E81DF07-4E64-496D-82C1-8125D328D708}"/>
          </ac:spMkLst>
        </pc:spChg>
        <pc:spChg chg="add del mod">
          <ac:chgData name="荣仁 许" userId="a51c77e00fced653" providerId="LiveId" clId="{F9FDEC67-FDA9-D14D-AC03-3B324438E843}" dt="2023-04-29T01:29:39.435" v="389" actId="20577"/>
          <ac:spMkLst>
            <pc:docMk/>
            <pc:sldMk cId="3049623212" sldId="445"/>
            <ac:spMk id="3" creationId="{3838C6AE-12B2-BD0E-EE3C-62AE6B903741}"/>
          </ac:spMkLst>
        </pc:spChg>
        <pc:spChg chg="add del mod">
          <ac:chgData name="荣仁 许" userId="a51c77e00fced653" providerId="LiveId" clId="{F9FDEC67-FDA9-D14D-AC03-3B324438E843}" dt="2023-04-29T01:17:49.905" v="268"/>
          <ac:spMkLst>
            <pc:docMk/>
            <pc:sldMk cId="3049623212" sldId="445"/>
            <ac:spMk id="5" creationId="{278D4F0A-0468-DE17-4EB3-87A397B33728}"/>
          </ac:spMkLst>
        </pc:spChg>
        <pc:spChg chg="del">
          <ac:chgData name="荣仁 许" userId="a51c77e00fced653" providerId="LiveId" clId="{F9FDEC67-FDA9-D14D-AC03-3B324438E843}" dt="2023-04-29T00:56:31.223" v="175" actId="478"/>
          <ac:spMkLst>
            <pc:docMk/>
            <pc:sldMk cId="3049623212" sldId="445"/>
            <ac:spMk id="22" creationId="{2984D0D7-8029-4744-9AD0-593CCC3505C2}"/>
          </ac:spMkLst>
        </pc:spChg>
        <pc:spChg chg="del">
          <ac:chgData name="荣仁 许" userId="a51c77e00fced653" providerId="LiveId" clId="{F9FDEC67-FDA9-D14D-AC03-3B324438E843}" dt="2023-04-29T00:56:31.223" v="175" actId="478"/>
          <ac:spMkLst>
            <pc:docMk/>
            <pc:sldMk cId="3049623212" sldId="445"/>
            <ac:spMk id="23" creationId="{A07BFE41-82E9-4D71-B01B-20B90714FB50}"/>
          </ac:spMkLst>
        </pc:spChg>
        <pc:spChg chg="del">
          <ac:chgData name="荣仁 许" userId="a51c77e00fced653" providerId="LiveId" clId="{F9FDEC67-FDA9-D14D-AC03-3B324438E843}" dt="2023-04-29T00:56:31.223" v="175" actId="478"/>
          <ac:spMkLst>
            <pc:docMk/>
            <pc:sldMk cId="3049623212" sldId="445"/>
            <ac:spMk id="24" creationId="{B58F40A2-A8A4-4426-A502-3289919A3721}"/>
          </ac:spMkLst>
        </pc:spChg>
        <pc:picChg chg="del">
          <ac:chgData name="荣仁 许" userId="a51c77e00fced653" providerId="LiveId" clId="{F9FDEC67-FDA9-D14D-AC03-3B324438E843}" dt="2023-04-29T00:56:31.223" v="175" actId="478"/>
          <ac:picMkLst>
            <pc:docMk/>
            <pc:sldMk cId="3049623212" sldId="445"/>
            <ac:picMk id="7" creationId="{7A033EC4-A597-4C08-8A65-E74870FF0E8F}"/>
          </ac:picMkLst>
        </pc:picChg>
        <pc:picChg chg="del">
          <ac:chgData name="荣仁 许" userId="a51c77e00fced653" providerId="LiveId" clId="{F9FDEC67-FDA9-D14D-AC03-3B324438E843}" dt="2023-04-29T00:56:31.223" v="175" actId="478"/>
          <ac:picMkLst>
            <pc:docMk/>
            <pc:sldMk cId="3049623212" sldId="445"/>
            <ac:picMk id="9" creationId="{5183A189-0FE6-4B6E-8A4E-2F0112C71F98}"/>
          </ac:picMkLst>
        </pc:picChg>
        <pc:picChg chg="del">
          <ac:chgData name="荣仁 许" userId="a51c77e00fced653" providerId="LiveId" clId="{F9FDEC67-FDA9-D14D-AC03-3B324438E843}" dt="2023-04-29T00:56:31.223" v="175" actId="478"/>
          <ac:picMkLst>
            <pc:docMk/>
            <pc:sldMk cId="3049623212" sldId="445"/>
            <ac:picMk id="11" creationId="{399F3C9E-2C1C-4F47-BA98-31FB8BA3C9BB}"/>
          </ac:picMkLst>
        </pc:picChg>
        <pc:picChg chg="del">
          <ac:chgData name="荣仁 许" userId="a51c77e00fced653" providerId="LiveId" clId="{F9FDEC67-FDA9-D14D-AC03-3B324438E843}" dt="2023-04-29T00:56:31.223" v="175" actId="478"/>
          <ac:picMkLst>
            <pc:docMk/>
            <pc:sldMk cId="3049623212" sldId="445"/>
            <ac:picMk id="13" creationId="{D33BB030-DD12-4132-9325-7B71A1E17C0B}"/>
          </ac:picMkLst>
        </pc:picChg>
        <pc:picChg chg="del">
          <ac:chgData name="荣仁 许" userId="a51c77e00fced653" providerId="LiveId" clId="{F9FDEC67-FDA9-D14D-AC03-3B324438E843}" dt="2023-04-29T00:56:31.223" v="175" actId="478"/>
          <ac:picMkLst>
            <pc:docMk/>
            <pc:sldMk cId="3049623212" sldId="445"/>
            <ac:picMk id="15" creationId="{B4C56F6E-8538-4D78-9EC8-94E9F6F4DEC7}"/>
          </ac:picMkLst>
        </pc:picChg>
        <pc:picChg chg="del">
          <ac:chgData name="荣仁 许" userId="a51c77e00fced653" providerId="LiveId" clId="{F9FDEC67-FDA9-D14D-AC03-3B324438E843}" dt="2023-04-29T00:56:31.223" v="175" actId="478"/>
          <ac:picMkLst>
            <pc:docMk/>
            <pc:sldMk cId="3049623212" sldId="445"/>
            <ac:picMk id="17" creationId="{657AC519-BB9E-46BE-BED7-E1E3B6B0AAEC}"/>
          </ac:picMkLst>
        </pc:picChg>
      </pc:sldChg>
      <pc:sldChg chg="del modNotesTx">
        <pc:chgData name="荣仁 许" userId="a51c77e00fced653" providerId="LiveId" clId="{F9FDEC67-FDA9-D14D-AC03-3B324438E843}" dt="2023-04-29T01:38:16.294" v="698" actId="2696"/>
        <pc:sldMkLst>
          <pc:docMk/>
          <pc:sldMk cId="3617955616" sldId="446"/>
        </pc:sldMkLst>
      </pc:sldChg>
      <pc:sldChg chg="modSp new mod">
        <pc:chgData name="荣仁 许" userId="a51c77e00fced653" providerId="LiveId" clId="{F9FDEC67-FDA9-D14D-AC03-3B324438E843}" dt="2023-04-29T01:35:07.412" v="551" actId="20577"/>
        <pc:sldMkLst>
          <pc:docMk/>
          <pc:sldMk cId="402319679" sldId="447"/>
        </pc:sldMkLst>
        <pc:spChg chg="mod">
          <ac:chgData name="荣仁 许" userId="a51c77e00fced653" providerId="LiveId" clId="{F9FDEC67-FDA9-D14D-AC03-3B324438E843}" dt="2023-04-29T01:35:07.412" v="551" actId="20577"/>
          <ac:spMkLst>
            <pc:docMk/>
            <pc:sldMk cId="402319679" sldId="447"/>
            <ac:spMk id="2" creationId="{6E769DB1-B5E7-6550-BDA4-08111BD3C522}"/>
          </ac:spMkLst>
        </pc:spChg>
        <pc:spChg chg="mod">
          <ac:chgData name="荣仁 许" userId="a51c77e00fced653" providerId="LiveId" clId="{F9FDEC67-FDA9-D14D-AC03-3B324438E843}" dt="2023-04-29T01:35:01.009" v="542" actId="948"/>
          <ac:spMkLst>
            <pc:docMk/>
            <pc:sldMk cId="402319679" sldId="447"/>
            <ac:spMk id="3" creationId="{3F0593FE-D2D5-201C-C317-CC2AE777D5D8}"/>
          </ac:spMkLst>
        </pc:spChg>
      </pc:sldChg>
      <pc:sldChg chg="new del">
        <pc:chgData name="荣仁 许" userId="a51c77e00fced653" providerId="LiveId" clId="{F9FDEC67-FDA9-D14D-AC03-3B324438E843}" dt="2023-04-29T02:01:40.525" v="845" actId="2696"/>
        <pc:sldMkLst>
          <pc:docMk/>
          <pc:sldMk cId="4098253196" sldId="4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46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02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20230429</a:t>
            </a:r>
            <a:r>
              <a:rPr lang="zh-CN" altLang="en-US" dirty="0"/>
              <a:t>师弟研究安排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两组数据交集</a:t>
            </a:r>
            <a:endParaRPr lang="en-US" altLang="zh-CN" dirty="0"/>
          </a:p>
          <a:p>
            <a:r>
              <a:rPr lang="zh-CN" altLang="en-US" dirty="0"/>
              <a:t>分类模型</a:t>
            </a:r>
            <a:endParaRPr lang="en-US" altLang="zh-CN" dirty="0"/>
          </a:p>
          <a:p>
            <a:r>
              <a:rPr lang="zh-CN" altLang="en-US" dirty="0"/>
              <a:t>后续计划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两组数据交集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5772"/>
            <a:ext cx="10744200" cy="665816"/>
          </a:xfrm>
        </p:spPr>
        <p:txBody>
          <a:bodyPr/>
          <a:lstStyle/>
          <a:p>
            <a:r>
              <a:rPr lang="en-US" altLang="zh-CN" dirty="0"/>
              <a:t>45</a:t>
            </a:r>
            <a:r>
              <a:rPr lang="zh-CN" altLang="en-US" dirty="0"/>
              <a:t>样本数据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F2C934-435C-4780-8D8B-1CB62401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0952F6-1E67-59DF-0665-8F6C9308C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8392886" cy="4698999"/>
          </a:xfrm>
        </p:spPr>
        <p:txBody>
          <a:bodyPr/>
          <a:lstStyle/>
          <a:p>
            <a:r>
              <a:rPr lang="en-US" altLang="zh-CN" dirty="0"/>
              <a:t>15</a:t>
            </a:r>
            <a:r>
              <a:rPr lang="zh-CN" altLang="en-US" dirty="0"/>
              <a:t>病人</a:t>
            </a:r>
            <a:r>
              <a:rPr lang="en-US" altLang="zh-CN" dirty="0"/>
              <a:t>+15</a:t>
            </a:r>
            <a:r>
              <a:rPr lang="zh-CN" altLang="en-US" dirty="0"/>
              <a:t>正常人</a:t>
            </a:r>
            <a:r>
              <a:rPr lang="en-US" altLang="zh-CN" dirty="0"/>
              <a:t>+15</a:t>
            </a:r>
            <a:r>
              <a:rPr lang="zh-CN" altLang="en-US" dirty="0"/>
              <a:t>病人治疗</a:t>
            </a:r>
            <a:r>
              <a:rPr lang="en-US" altLang="zh-CN" dirty="0"/>
              <a:t>1</a:t>
            </a:r>
            <a:r>
              <a:rPr lang="zh-CN" altLang="en-US" dirty="0"/>
              <a:t>个月后</a:t>
            </a:r>
            <a:endParaRPr lang="en-US" altLang="zh-CN" dirty="0"/>
          </a:p>
          <a:p>
            <a:r>
              <a:rPr lang="en-US" altLang="zh-CN" dirty="0"/>
              <a:t>109</a:t>
            </a:r>
            <a:r>
              <a:rPr lang="zh-CN" altLang="en-US" dirty="0"/>
              <a:t>蛋白质</a:t>
            </a:r>
            <a:r>
              <a:rPr lang="en-US" altLang="zh-CN" dirty="0"/>
              <a:t>+191</a:t>
            </a:r>
            <a:r>
              <a:rPr lang="zh-CN" altLang="en-US" dirty="0"/>
              <a:t>脂质</a:t>
            </a:r>
            <a:endParaRPr lang="en-US" altLang="zh-CN" dirty="0"/>
          </a:p>
          <a:p>
            <a:r>
              <a:rPr lang="en-US" altLang="zh-CN" dirty="0"/>
              <a:t>26705</a:t>
            </a:r>
            <a:r>
              <a:rPr lang="zh-CN" altLang="en-US" dirty="0"/>
              <a:t>相关系数</a:t>
            </a:r>
            <a:endParaRPr lang="en-US" altLang="zh-CN" dirty="0"/>
          </a:p>
          <a:p>
            <a:endParaRPr lang="zh-CN" altLang="en-US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24746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178</a:t>
            </a:r>
            <a:r>
              <a:rPr lang="zh-CN" altLang="en-US" dirty="0"/>
              <a:t>样本数据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F2C934-435C-4780-8D8B-1CB62401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38C6AE-12B2-BD0E-EE3C-62AE6B90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6248400" cy="4698999"/>
          </a:xfrm>
        </p:spPr>
        <p:txBody>
          <a:bodyPr/>
          <a:lstStyle/>
          <a:p>
            <a:r>
              <a:rPr lang="zh-CN" altLang="en-US" dirty="0"/>
              <a:t>全部是病人</a:t>
            </a:r>
            <a:endParaRPr lang="en-US" altLang="zh-CN" dirty="0"/>
          </a:p>
          <a:p>
            <a:r>
              <a:rPr lang="en-US" altLang="zh-CN" dirty="0"/>
              <a:t>105</a:t>
            </a:r>
            <a:r>
              <a:rPr lang="zh-CN" altLang="en-US" dirty="0"/>
              <a:t>蛋白质</a:t>
            </a:r>
            <a:r>
              <a:rPr lang="en-US" altLang="zh-CN" dirty="0"/>
              <a:t>+135</a:t>
            </a:r>
            <a:r>
              <a:rPr lang="zh-CN" altLang="en-US" dirty="0"/>
              <a:t>脂质</a:t>
            </a:r>
            <a:endParaRPr lang="en-US" altLang="zh-CN" dirty="0"/>
          </a:p>
          <a:p>
            <a:r>
              <a:rPr lang="en-US" altLang="zh-CN" dirty="0"/>
              <a:t>19635</a:t>
            </a:r>
            <a:r>
              <a:rPr lang="zh-CN" altLang="en-US" dirty="0"/>
              <a:t>相关系数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49623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FD18C0-05AD-4545-96F1-A31B246A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交集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4F6ECB-B4AC-422E-B9F2-F17F5F610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6400800" cy="4698999"/>
          </a:xfrm>
        </p:spPr>
        <p:txBody>
          <a:bodyPr/>
          <a:lstStyle/>
          <a:p>
            <a:r>
              <a:rPr lang="zh-CN" altLang="en-US" dirty="0"/>
              <a:t>相同分子的判断</a:t>
            </a:r>
            <a:endParaRPr lang="en-US" altLang="zh-CN" dirty="0"/>
          </a:p>
          <a:p>
            <a:pPr lvl="1"/>
            <a:r>
              <a:rPr lang="en-US" altLang="zh-CN" dirty="0"/>
              <a:t>TG-TAG</a:t>
            </a:r>
          </a:p>
          <a:p>
            <a:pPr lvl="1"/>
            <a:r>
              <a:rPr lang="en-US" altLang="zh-CN" dirty="0"/>
              <a:t>MG-MAG</a:t>
            </a:r>
          </a:p>
          <a:p>
            <a:pPr lvl="1"/>
            <a:r>
              <a:rPr lang="en-US" altLang="zh-CN" dirty="0"/>
              <a:t>DG-DAG</a:t>
            </a:r>
          </a:p>
          <a:p>
            <a:pPr lvl="1"/>
            <a:r>
              <a:rPr lang="en-US" altLang="zh-CN" dirty="0" err="1"/>
              <a:t>Cer</a:t>
            </a:r>
            <a:r>
              <a:rPr lang="en-US" altLang="zh-CN" dirty="0"/>
              <a:t> d18:1-CER</a:t>
            </a:r>
          </a:p>
          <a:p>
            <a:pPr lvl="1"/>
            <a:r>
              <a:rPr lang="en-US" altLang="zh-CN" dirty="0" err="1"/>
              <a:t>HexCer</a:t>
            </a:r>
            <a:r>
              <a:rPr lang="en-US" altLang="zh-CN" dirty="0"/>
              <a:t> d18:1-HCER</a:t>
            </a:r>
          </a:p>
          <a:p>
            <a:pPr lvl="1"/>
            <a:r>
              <a:rPr lang="en-US" altLang="zh-CN" dirty="0" err="1"/>
              <a:t>DhCer</a:t>
            </a:r>
            <a:r>
              <a:rPr lang="en-US" altLang="zh-CN" dirty="0"/>
              <a:t> d18:0-DCER</a:t>
            </a:r>
          </a:p>
          <a:p>
            <a:pPr lvl="1"/>
            <a:r>
              <a:rPr lang="en-US" altLang="zh-CN" dirty="0"/>
              <a:t>_pos, _neg</a:t>
            </a:r>
            <a:r>
              <a:rPr lang="zh-CN" altLang="en-US" dirty="0"/>
              <a:t>后缀</a:t>
            </a:r>
            <a:br>
              <a:rPr lang="zh-CN" altLang="en-US" dirty="0"/>
            </a:br>
            <a:endParaRPr lang="zh-CN" altLang="en-US" dirty="0"/>
          </a:p>
          <a:p>
            <a:pPr lvl="1"/>
            <a:r>
              <a:rPr lang="zh-CN" altLang="en-US" dirty="0"/>
              <a:t>公共：</a:t>
            </a:r>
            <a:r>
              <a:rPr lang="en-US" altLang="zh-CN" dirty="0"/>
              <a:t>70</a:t>
            </a:r>
            <a:r>
              <a:rPr lang="zh-CN" altLang="en-US" dirty="0"/>
              <a:t>蛋白</a:t>
            </a:r>
            <a:r>
              <a:rPr lang="en-US" altLang="zh-CN" dirty="0"/>
              <a:t>+71</a:t>
            </a:r>
            <a:r>
              <a:rPr lang="zh-CN" altLang="en-US" dirty="0"/>
              <a:t>脂质，</a:t>
            </a:r>
            <a:r>
              <a:rPr lang="en-US" altLang="zh-CN" dirty="0"/>
              <a:t>9870</a:t>
            </a:r>
            <a:r>
              <a:rPr lang="zh-CN" altLang="en-US" dirty="0"/>
              <a:t>相关系数</a:t>
            </a:r>
            <a:endParaRPr lang="en-US" altLang="zh-CN" dirty="0"/>
          </a:p>
          <a:p>
            <a:pPr lvl="1"/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91D6C5-4279-4245-993F-4E906240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727B28C-426C-2B35-AAC8-C3B2EF0A191E}"/>
              </a:ext>
            </a:extLst>
          </p:cNvPr>
          <p:cNvSpPr/>
          <p:nvPr/>
        </p:nvSpPr>
        <p:spPr>
          <a:xfrm>
            <a:off x="6652469" y="3523376"/>
            <a:ext cx="2990675" cy="2239860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25DC44A-BDEC-FB36-B54E-32D584EFE927}"/>
              </a:ext>
            </a:extLst>
          </p:cNvPr>
          <p:cNvSpPr/>
          <p:nvPr/>
        </p:nvSpPr>
        <p:spPr>
          <a:xfrm>
            <a:off x="7856289" y="3523376"/>
            <a:ext cx="2990675" cy="2239860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49BE9AC-5FA3-6E1F-A1EE-EB200EDC6903}"/>
              </a:ext>
            </a:extLst>
          </p:cNvPr>
          <p:cNvSpPr txBox="1"/>
          <p:nvPr/>
        </p:nvSpPr>
        <p:spPr>
          <a:xfrm>
            <a:off x="8435355" y="4458640"/>
            <a:ext cx="97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9870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831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69DB1-B5E7-6550-BDA4-08111BD3C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注意事项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0593FE-D2D5-201C-C317-CC2AE777D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kumimoji="1" lang="zh-CN" altLang="en-US" dirty="0"/>
              <a:t>过滤空值</a:t>
            </a:r>
            <a:endParaRPr kumimoji="1" lang="en-US" altLang="zh-CN" dirty="0"/>
          </a:p>
          <a:p>
            <a:pPr>
              <a:lnSpc>
                <a:spcPct val="120000"/>
              </a:lnSpc>
            </a:pPr>
            <a:r>
              <a:rPr kumimoji="1" lang="zh-CN" altLang="en-US" dirty="0"/>
              <a:t>确定蛋白质名称</a:t>
            </a:r>
            <a:endParaRPr kumimoji="1" lang="en-US" altLang="zh-CN" dirty="0"/>
          </a:p>
          <a:p>
            <a:pPr>
              <a:lnSpc>
                <a:spcPct val="120000"/>
              </a:lnSpc>
            </a:pPr>
            <a:r>
              <a:rPr kumimoji="1" lang="zh-CN" altLang="en-US" dirty="0"/>
              <a:t>统一分子名称查找交集</a:t>
            </a:r>
            <a:endParaRPr kumimoji="1" lang="en-US" altLang="zh-CN" dirty="0"/>
          </a:p>
          <a:p>
            <a:pPr>
              <a:lnSpc>
                <a:spcPct val="120000"/>
              </a:lnSpc>
            </a:pPr>
            <a:r>
              <a:rPr kumimoji="1" lang="zh-CN" altLang="en-US" dirty="0"/>
              <a:t>计算（筛选）相关系数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FCD3A2-B117-8715-9F16-721CE4D6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19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分类模型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根据</a:t>
            </a:r>
            <a:r>
              <a:rPr kumimoji="1" lang="en-US" altLang="zh-CN" dirty="0"/>
              <a:t>30</a:t>
            </a:r>
            <a:r>
              <a:rPr kumimoji="1" lang="zh-CN" altLang="en-US" dirty="0"/>
              <a:t>个样本数据训练模型，预测</a:t>
            </a:r>
            <a:r>
              <a:rPr kumimoji="1" lang="en-US" altLang="zh-CN" dirty="0"/>
              <a:t>15+178</a:t>
            </a:r>
            <a:r>
              <a:rPr kumimoji="1" lang="zh-CN" altLang="en-US" dirty="0"/>
              <a:t>个样本</a:t>
            </a:r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KNN</a:t>
            </a:r>
            <a:r>
              <a:rPr kumimoji="1" lang="zh-CN" altLang="en-US" dirty="0"/>
              <a:t>模型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皮尔逊相关系数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特征选择</a:t>
            </a:r>
            <a:endParaRPr kumimoji="1" lang="en-US" altLang="zh-CN" dirty="0"/>
          </a:p>
          <a:p>
            <a:pPr lvl="2"/>
            <a:r>
              <a:rPr kumimoji="1" lang="en-US" altLang="zh-CN" dirty="0" err="1"/>
              <a:t>pvalue</a:t>
            </a:r>
            <a:r>
              <a:rPr kumimoji="1" lang="zh-CN" altLang="en-US" dirty="0"/>
              <a:t>，方差，均值</a:t>
            </a:r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全部共有特征预测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KNN</a:t>
            </a:r>
            <a:r>
              <a:rPr lang="zh-CN" altLang="en-US" dirty="0"/>
              <a:t>方法</a:t>
            </a:r>
            <a:endParaRPr lang="en-US" altLang="zh-CN" dirty="0"/>
          </a:p>
          <a:p>
            <a:r>
              <a:rPr lang="en-US" altLang="zh-CN" dirty="0"/>
              <a:t>15</a:t>
            </a:r>
            <a:r>
              <a:rPr lang="zh-CN" altLang="en-US" dirty="0"/>
              <a:t>个</a:t>
            </a:r>
            <a:r>
              <a:rPr lang="en-US" altLang="zh-CN" dirty="0"/>
              <a:t>1M</a:t>
            </a:r>
            <a:r>
              <a:rPr lang="zh-CN" altLang="en-US" dirty="0"/>
              <a:t>预测出</a:t>
            </a:r>
            <a:r>
              <a:rPr lang="en-US" altLang="zh-CN" dirty="0"/>
              <a:t>13</a:t>
            </a:r>
            <a:r>
              <a:rPr lang="zh-CN" altLang="en-US" dirty="0"/>
              <a:t>健康</a:t>
            </a:r>
            <a:r>
              <a:rPr lang="en-US" altLang="zh-CN" dirty="0"/>
              <a:t>+2</a:t>
            </a:r>
            <a:r>
              <a:rPr lang="zh-CN" altLang="en-US" dirty="0"/>
              <a:t>病人</a:t>
            </a:r>
            <a:endParaRPr lang="en-US" altLang="zh-CN" dirty="0"/>
          </a:p>
          <a:p>
            <a:r>
              <a:rPr lang="en-US" altLang="zh-CN" dirty="0"/>
              <a:t>178</a:t>
            </a:r>
            <a:r>
              <a:rPr lang="zh-CN" altLang="en-US" dirty="0"/>
              <a:t>个病人预测出</a:t>
            </a:r>
            <a:r>
              <a:rPr lang="en-US" altLang="zh-CN" dirty="0"/>
              <a:t>161</a:t>
            </a:r>
            <a:r>
              <a:rPr lang="zh-CN" altLang="en-US" dirty="0"/>
              <a:t>健康</a:t>
            </a:r>
            <a:r>
              <a:rPr lang="en-US" altLang="zh-CN" dirty="0"/>
              <a:t>+17</a:t>
            </a:r>
            <a:r>
              <a:rPr lang="zh-CN" altLang="en-US" dirty="0"/>
              <a:t>病人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273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方差、均值的不同组合预测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4743635" cy="4698999"/>
          </a:xfrm>
        </p:spPr>
        <p:txBody>
          <a:bodyPr/>
          <a:lstStyle/>
          <a:p>
            <a:r>
              <a:rPr lang="zh-CN" altLang="en-US" dirty="0"/>
              <a:t>特征选择：</a:t>
            </a:r>
            <a:endParaRPr lang="en-US" altLang="zh-CN" dirty="0"/>
          </a:p>
          <a:p>
            <a:r>
              <a:rPr lang="en-US" altLang="zh-CN" dirty="0"/>
              <a:t>NOR</a:t>
            </a:r>
            <a:r>
              <a:rPr lang="zh-CN" altLang="en-US" dirty="0"/>
              <a:t>方差</a:t>
            </a:r>
            <a:r>
              <a:rPr lang="en-US" altLang="zh-CN" dirty="0"/>
              <a:t>0-&gt;0.3</a:t>
            </a:r>
          </a:p>
          <a:p>
            <a:r>
              <a:rPr lang="en-US" altLang="zh-CN" dirty="0"/>
              <a:t>ACS </a:t>
            </a:r>
            <a:r>
              <a:rPr lang="zh-CN" altLang="en-US" dirty="0"/>
              <a:t>方差</a:t>
            </a:r>
            <a:r>
              <a:rPr lang="en-US" altLang="zh-CN" dirty="0"/>
              <a:t>0-&gt;0.426</a:t>
            </a:r>
          </a:p>
          <a:p>
            <a:r>
              <a:rPr lang="en-US" altLang="zh-CN" dirty="0"/>
              <a:t>NOR</a:t>
            </a:r>
            <a:r>
              <a:rPr lang="zh-CN" altLang="en-US" dirty="0"/>
              <a:t>均值</a:t>
            </a:r>
            <a:r>
              <a:rPr lang="en-US" altLang="zh-CN" dirty="0"/>
              <a:t>0-&gt;1</a:t>
            </a:r>
          </a:p>
          <a:p>
            <a:r>
              <a:rPr lang="en-US" altLang="zh-CN" dirty="0"/>
              <a:t>ACS </a:t>
            </a:r>
            <a:r>
              <a:rPr lang="zh-CN" altLang="en-US" dirty="0"/>
              <a:t>均值</a:t>
            </a:r>
            <a:r>
              <a:rPr lang="en-US" altLang="zh-CN" dirty="0"/>
              <a:t>0-&gt;1</a:t>
            </a:r>
          </a:p>
          <a:p>
            <a:r>
              <a:rPr lang="en-US" altLang="zh-CN" dirty="0"/>
              <a:t>p&lt;0.05</a:t>
            </a:r>
          </a:p>
          <a:p>
            <a:endParaRPr lang="en-US" altLang="zh-CN" dirty="0"/>
          </a:p>
          <a:p>
            <a:r>
              <a:rPr lang="zh-CN" altLang="en-US" dirty="0"/>
              <a:t>用</a:t>
            </a:r>
            <a:r>
              <a:rPr lang="en-US" altLang="zh-CN" dirty="0"/>
              <a:t>KNN</a:t>
            </a:r>
            <a:r>
              <a:rPr lang="zh-CN" altLang="en-US" dirty="0"/>
              <a:t>分别预测</a:t>
            </a:r>
            <a:r>
              <a:rPr lang="en-US" altLang="zh-CN" dirty="0"/>
              <a:t>1M</a:t>
            </a:r>
            <a:r>
              <a:rPr lang="zh-CN" altLang="en-US" dirty="0"/>
              <a:t>和</a:t>
            </a:r>
            <a:r>
              <a:rPr lang="en-US" altLang="zh-CN" dirty="0"/>
              <a:t>178</a:t>
            </a: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右大括号 4">
            <a:extLst>
              <a:ext uri="{FF2B5EF4-FFF2-40B4-BE49-F238E27FC236}">
                <a16:creationId xmlns:a16="http://schemas.microsoft.com/office/drawing/2014/main" id="{BCAFE6BC-2BA1-4593-AFAF-B60E23C50F58}"/>
              </a:ext>
            </a:extLst>
          </p:cNvPr>
          <p:cNvSpPr/>
          <p:nvPr/>
        </p:nvSpPr>
        <p:spPr>
          <a:xfrm>
            <a:off x="3675355" y="1855433"/>
            <a:ext cx="399495" cy="77235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4A74EB-1AC7-478F-8398-933544E6BE28}"/>
              </a:ext>
            </a:extLst>
          </p:cNvPr>
          <p:cNvSpPr txBox="1"/>
          <p:nvPr/>
        </p:nvSpPr>
        <p:spPr>
          <a:xfrm>
            <a:off x="4074850" y="2056945"/>
            <a:ext cx="127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step = 0.01</a:t>
            </a:r>
            <a:endParaRPr lang="zh-CN" altLang="en-US" dirty="0"/>
          </a:p>
        </p:txBody>
      </p:sp>
      <p:sp>
        <p:nvSpPr>
          <p:cNvPr id="7" name="右大括号 6">
            <a:extLst>
              <a:ext uri="{FF2B5EF4-FFF2-40B4-BE49-F238E27FC236}">
                <a16:creationId xmlns:a16="http://schemas.microsoft.com/office/drawing/2014/main" id="{4893B30C-9BC4-42B8-B563-2DF102CF4AFC}"/>
              </a:ext>
            </a:extLst>
          </p:cNvPr>
          <p:cNvSpPr/>
          <p:nvPr/>
        </p:nvSpPr>
        <p:spPr>
          <a:xfrm>
            <a:off x="3675355" y="2869377"/>
            <a:ext cx="399495" cy="77235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EA9679A-45CA-4D8F-AE9C-A442AE903806}"/>
              </a:ext>
            </a:extLst>
          </p:cNvPr>
          <p:cNvSpPr txBox="1"/>
          <p:nvPr/>
        </p:nvSpPr>
        <p:spPr>
          <a:xfrm>
            <a:off x="4074850" y="3070889"/>
            <a:ext cx="127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step = 0.05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7A2DA79-6019-4A3A-8B40-0A919D796B0A}"/>
              </a:ext>
            </a:extLst>
          </p:cNvPr>
          <p:cNvSpPr txBox="1"/>
          <p:nvPr/>
        </p:nvSpPr>
        <p:spPr>
          <a:xfrm>
            <a:off x="6178858" y="1855433"/>
            <a:ext cx="4743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ACS </a:t>
            </a:r>
            <a:r>
              <a:rPr lang="zh-CN" altLang="en-US" sz="2400" dirty="0"/>
              <a:t>方差   </a:t>
            </a:r>
            <a:r>
              <a:rPr lang="en-US" altLang="zh-CN" sz="2400" dirty="0"/>
              <a:t>&gt;</a:t>
            </a:r>
          </a:p>
          <a:p>
            <a:r>
              <a:rPr lang="en-US" altLang="zh-CN" sz="2400" dirty="0"/>
              <a:t>NOR</a:t>
            </a:r>
            <a:r>
              <a:rPr lang="zh-CN" altLang="en-US" sz="2400" dirty="0"/>
              <a:t>方差  </a:t>
            </a:r>
            <a:r>
              <a:rPr lang="en-US" altLang="zh-CN" sz="2400" dirty="0"/>
              <a:t>&lt;</a:t>
            </a:r>
          </a:p>
          <a:p>
            <a:r>
              <a:rPr lang="zh-CN" altLang="en-US" sz="2400" dirty="0"/>
              <a:t>均值           </a:t>
            </a:r>
            <a:r>
              <a:rPr lang="en-US" altLang="zh-CN" sz="2400" dirty="0"/>
              <a:t>&gt;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14643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方差、均值的不同组合预测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30180" cy="4698999"/>
          </a:xfrm>
        </p:spPr>
        <p:txBody>
          <a:bodyPr/>
          <a:lstStyle/>
          <a:p>
            <a:r>
              <a:rPr lang="zh-CN" altLang="en-US" dirty="0"/>
              <a:t>预测分类效果</a:t>
            </a:r>
            <a:endParaRPr lang="en-US" altLang="zh-CN" dirty="0"/>
          </a:p>
          <a:p>
            <a:r>
              <a:rPr lang="zh-CN" altLang="en-US" dirty="0"/>
              <a:t>有</a:t>
            </a:r>
            <a:r>
              <a:rPr lang="en-US" altLang="zh-CN" dirty="0"/>
              <a:t>533</a:t>
            </a:r>
            <a:r>
              <a:rPr lang="zh-CN" altLang="en-US" dirty="0"/>
              <a:t>种组合</a:t>
            </a:r>
            <a:endParaRPr lang="en-US" altLang="zh-CN" dirty="0"/>
          </a:p>
          <a:p>
            <a:pPr lvl="1"/>
            <a:r>
              <a:rPr lang="en-US" altLang="zh-CN" dirty="0"/>
              <a:t>1M</a:t>
            </a:r>
            <a:r>
              <a:rPr lang="zh-CN" altLang="en-US" dirty="0"/>
              <a:t>健康个数  </a:t>
            </a:r>
            <a:r>
              <a:rPr lang="en-US" altLang="zh-CN" dirty="0"/>
              <a:t>&gt;=  12</a:t>
            </a:r>
          </a:p>
          <a:p>
            <a:pPr lvl="1"/>
            <a:r>
              <a:rPr lang="en-US" altLang="zh-CN" dirty="0"/>
              <a:t>178 ACS</a:t>
            </a:r>
            <a:r>
              <a:rPr lang="zh-CN" altLang="en-US" dirty="0"/>
              <a:t>个数  </a:t>
            </a:r>
            <a:r>
              <a:rPr lang="en-US" altLang="zh-CN" dirty="0"/>
              <a:t>&gt;=  150</a:t>
            </a:r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右大括号 4">
            <a:extLst>
              <a:ext uri="{FF2B5EF4-FFF2-40B4-BE49-F238E27FC236}">
                <a16:creationId xmlns:a16="http://schemas.microsoft.com/office/drawing/2014/main" id="{BE39FD73-0CAA-415B-B8A0-AE86FD636DAB}"/>
              </a:ext>
            </a:extLst>
          </p:cNvPr>
          <p:cNvSpPr/>
          <p:nvPr/>
        </p:nvSpPr>
        <p:spPr>
          <a:xfrm>
            <a:off x="4192063" y="1850840"/>
            <a:ext cx="310393" cy="112412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5B22EC-7963-410C-AB31-3490569A9965}"/>
              </a:ext>
            </a:extLst>
          </p:cNvPr>
          <p:cNvSpPr txBox="1"/>
          <p:nvPr/>
        </p:nvSpPr>
        <p:spPr>
          <a:xfrm>
            <a:off x="4636008" y="2212847"/>
            <a:ext cx="198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207</a:t>
            </a:r>
            <a:r>
              <a:rPr lang="zh-CN" altLang="en-US" sz="2000" dirty="0"/>
              <a:t>个相关系数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9F622F2-610B-4181-A93C-F7871731F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00" y="3267242"/>
            <a:ext cx="3269263" cy="29568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30D089F-9689-1797-7C65-1037C2C78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545" y="1408053"/>
            <a:ext cx="4917855" cy="371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80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后续计划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后续计划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结合包裹式和嵌入式的方法进行特征选择</a:t>
            </a:r>
            <a:endParaRPr lang="en-US" altLang="zh-CN" dirty="0"/>
          </a:p>
          <a:p>
            <a:r>
              <a:rPr lang="zh-CN" altLang="en-US" dirty="0"/>
              <a:t>其他分类模型</a:t>
            </a:r>
            <a:endParaRPr lang="en-US" altLang="zh-CN" dirty="0"/>
          </a:p>
          <a:p>
            <a:r>
              <a:rPr lang="zh-CN" altLang="en-US" dirty="0"/>
              <a:t>分子定量或其他相关性数据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306</Words>
  <Application>Microsoft Macintosh PowerPoint</Application>
  <PresentationFormat>宽屏</PresentationFormat>
  <Paragraphs>89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等线</vt:lpstr>
      <vt:lpstr>Arial</vt:lpstr>
      <vt:lpstr>Candara</vt:lpstr>
      <vt:lpstr>Wingdings</vt:lpstr>
      <vt:lpstr>Office 主题​​</vt:lpstr>
      <vt:lpstr>20230429师弟研究安排</vt:lpstr>
      <vt:lpstr>主要议程</vt:lpstr>
      <vt:lpstr>两组数据交集</vt:lpstr>
      <vt:lpstr>45样本数据</vt:lpstr>
      <vt:lpstr>178样本数据</vt:lpstr>
      <vt:lpstr>交集</vt:lpstr>
      <vt:lpstr>注意事项</vt:lpstr>
      <vt:lpstr>分类模型</vt:lpstr>
      <vt:lpstr>分类模型</vt:lpstr>
      <vt:lpstr>全部共有特征预测</vt:lpstr>
      <vt:lpstr>方差、均值的不同组合预测</vt:lpstr>
      <vt:lpstr>方差、均值的不同组合预测</vt:lpstr>
      <vt:lpstr>后续计划</vt:lpstr>
      <vt:lpstr>后续计划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荣仁 许</cp:lastModifiedBy>
  <cp:revision>1</cp:revision>
  <dcterms:created xsi:type="dcterms:W3CDTF">2019-08-12T09:30:56Z</dcterms:created>
  <dcterms:modified xsi:type="dcterms:W3CDTF">2023-04-29T04:03:34Z</dcterms:modified>
</cp:coreProperties>
</file>