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84" r:id="rId3"/>
    <p:sldId id="299" r:id="rId4"/>
    <p:sldId id="435" r:id="rId5"/>
    <p:sldId id="466" r:id="rId6"/>
    <p:sldId id="453" r:id="rId7"/>
    <p:sldId id="386" r:id="rId8"/>
    <p:sldId id="436" r:id="rId9"/>
    <p:sldId id="479" r:id="rId10"/>
    <p:sldId id="472" r:id="rId11"/>
    <p:sldId id="473" r:id="rId12"/>
    <p:sldId id="480" r:id="rId13"/>
    <p:sldId id="459" r:id="rId14"/>
    <p:sldId id="475" r:id="rId15"/>
    <p:sldId id="476" r:id="rId16"/>
    <p:sldId id="477" r:id="rId17"/>
    <p:sldId id="289" r:id="rId18"/>
    <p:sldId id="291" r:id="rId19"/>
    <p:sldId id="280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3CABE1-B27B-774E-9646-2F23DF7638BD}" v="65" dt="2023-05-04T06:53:23.0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0"/>
  </p:normalViewPr>
  <p:slideViewPr>
    <p:cSldViewPr snapToGrid="0">
      <p:cViewPr varScale="1">
        <p:scale>
          <a:sx n="120" d="100"/>
          <a:sy n="120" d="100"/>
        </p:scale>
        <p:origin x="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荣仁 许" userId="a51c77e00fced653" providerId="LiveId" clId="{473CABE1-B27B-774E-9646-2F23DF7638BD}"/>
    <pc:docChg chg="undo custSel addSld delSld modSld">
      <pc:chgData name="荣仁 许" userId="a51c77e00fced653" providerId="LiveId" clId="{473CABE1-B27B-774E-9646-2F23DF7638BD}" dt="2023-05-04T06:59:49.284" v="1471" actId="20577"/>
      <pc:docMkLst>
        <pc:docMk/>
      </pc:docMkLst>
      <pc:sldChg chg="modSp mod">
        <pc:chgData name="荣仁 许" userId="a51c77e00fced653" providerId="LiveId" clId="{473CABE1-B27B-774E-9646-2F23DF7638BD}" dt="2023-05-03T14:30:45.457" v="5" actId="20577"/>
        <pc:sldMkLst>
          <pc:docMk/>
          <pc:sldMk cId="1946406922" sldId="256"/>
        </pc:sldMkLst>
        <pc:spChg chg="mod">
          <ac:chgData name="荣仁 许" userId="a51c77e00fced653" providerId="LiveId" clId="{473CABE1-B27B-774E-9646-2F23DF7638BD}" dt="2023-05-03T14:30:45.457" v="5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modSp mod">
        <pc:chgData name="荣仁 许" userId="a51c77e00fced653" providerId="LiveId" clId="{473CABE1-B27B-774E-9646-2F23DF7638BD}" dt="2023-05-04T06:59:49.284" v="1471" actId="20577"/>
        <pc:sldMkLst>
          <pc:docMk/>
          <pc:sldMk cId="2691667110" sldId="284"/>
        </pc:sldMkLst>
        <pc:spChg chg="mod">
          <ac:chgData name="荣仁 许" userId="a51c77e00fced653" providerId="LiveId" clId="{473CABE1-B27B-774E-9646-2F23DF7638BD}" dt="2023-05-04T06:59:49.284" v="1471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modSp mod">
        <pc:chgData name="荣仁 许" userId="a51c77e00fced653" providerId="LiveId" clId="{473CABE1-B27B-774E-9646-2F23DF7638BD}" dt="2023-05-04T06:55:27.666" v="1464" actId="20577"/>
        <pc:sldMkLst>
          <pc:docMk/>
          <pc:sldMk cId="2824011865" sldId="291"/>
        </pc:sldMkLst>
        <pc:spChg chg="mod">
          <ac:chgData name="荣仁 许" userId="a51c77e00fced653" providerId="LiveId" clId="{473CABE1-B27B-774E-9646-2F23DF7638BD}" dt="2023-05-04T06:55:27.666" v="1464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mod">
        <pc:chgData name="荣仁 许" userId="a51c77e00fced653" providerId="LiveId" clId="{473CABE1-B27B-774E-9646-2F23DF7638BD}" dt="2023-05-04T04:51:18.836" v="150" actId="20577"/>
        <pc:sldMkLst>
          <pc:docMk/>
          <pc:sldMk cId="361705618" sldId="386"/>
        </pc:sldMkLst>
        <pc:spChg chg="mod">
          <ac:chgData name="荣仁 许" userId="a51c77e00fced653" providerId="LiveId" clId="{473CABE1-B27B-774E-9646-2F23DF7638BD}" dt="2023-05-04T04:51:18.836" v="150" actId="20577"/>
          <ac:spMkLst>
            <pc:docMk/>
            <pc:sldMk cId="361705618" sldId="386"/>
            <ac:spMk id="2" creationId="{205825D5-87F5-4E87-B7AD-A198D72C0519}"/>
          </ac:spMkLst>
        </pc:spChg>
      </pc:sldChg>
      <pc:sldChg chg="modSp mod">
        <pc:chgData name="荣仁 许" userId="a51c77e00fced653" providerId="LiveId" clId="{473CABE1-B27B-774E-9646-2F23DF7638BD}" dt="2023-05-04T04:50:15.441" v="122" actId="20577"/>
        <pc:sldMkLst>
          <pc:docMk/>
          <pc:sldMk cId="320584348" sldId="435"/>
        </pc:sldMkLst>
        <pc:spChg chg="mod">
          <ac:chgData name="荣仁 许" userId="a51c77e00fced653" providerId="LiveId" clId="{473CABE1-B27B-774E-9646-2F23DF7638BD}" dt="2023-05-04T04:50:15.441" v="122" actId="20577"/>
          <ac:spMkLst>
            <pc:docMk/>
            <pc:sldMk cId="320584348" sldId="435"/>
            <ac:spMk id="3" creationId="{39A82CAC-7A60-FE7E-9AEF-4057C2F55F92}"/>
          </ac:spMkLst>
        </pc:spChg>
      </pc:sldChg>
      <pc:sldChg chg="modSp mod">
        <pc:chgData name="荣仁 许" userId="a51c77e00fced653" providerId="LiveId" clId="{473CABE1-B27B-774E-9646-2F23DF7638BD}" dt="2023-05-04T06:22:40.107" v="800" actId="2711"/>
        <pc:sldMkLst>
          <pc:docMk/>
          <pc:sldMk cId="2119186293" sldId="436"/>
        </pc:sldMkLst>
        <pc:spChg chg="mod">
          <ac:chgData name="荣仁 许" userId="a51c77e00fced653" providerId="LiveId" clId="{473CABE1-B27B-774E-9646-2F23DF7638BD}" dt="2023-05-04T06:22:40.107" v="800" actId="2711"/>
          <ac:spMkLst>
            <pc:docMk/>
            <pc:sldMk cId="2119186293" sldId="436"/>
            <ac:spMk id="3" creationId="{6FEBDA8B-C927-664E-962A-B82E9254C136}"/>
          </ac:spMkLst>
        </pc:spChg>
      </pc:sldChg>
      <pc:sldChg chg="addSp delSp modSp del mod">
        <pc:chgData name="荣仁 许" userId="a51c77e00fced653" providerId="LiveId" clId="{473CABE1-B27B-774E-9646-2F23DF7638BD}" dt="2023-05-04T06:19:38.067" v="791" actId="2696"/>
        <pc:sldMkLst>
          <pc:docMk/>
          <pc:sldMk cId="198818941" sldId="437"/>
        </pc:sldMkLst>
        <pc:spChg chg="mod">
          <ac:chgData name="荣仁 许" userId="a51c77e00fced653" providerId="LiveId" clId="{473CABE1-B27B-774E-9646-2F23DF7638BD}" dt="2023-05-04T06:18:40.383" v="786" actId="20577"/>
          <ac:spMkLst>
            <pc:docMk/>
            <pc:sldMk cId="198818941" sldId="437"/>
            <ac:spMk id="3" creationId="{B2EF9A4C-09C9-D75B-9531-52012816062C}"/>
          </ac:spMkLst>
        </pc:spChg>
        <pc:spChg chg="add del mod">
          <ac:chgData name="荣仁 许" userId="a51c77e00fced653" providerId="LiveId" clId="{473CABE1-B27B-774E-9646-2F23DF7638BD}" dt="2023-05-04T06:19:34.399" v="790"/>
          <ac:spMkLst>
            <pc:docMk/>
            <pc:sldMk cId="198818941" sldId="437"/>
            <ac:spMk id="5" creationId="{C2189CA9-4DBD-4149-9515-7301F01E8727}"/>
          </ac:spMkLst>
        </pc:spChg>
      </pc:sldChg>
      <pc:sldChg chg="del">
        <pc:chgData name="荣仁 许" userId="a51c77e00fced653" providerId="LiveId" clId="{473CABE1-B27B-774E-9646-2F23DF7638BD}" dt="2023-05-04T04:52:48.088" v="167" actId="2696"/>
        <pc:sldMkLst>
          <pc:docMk/>
          <pc:sldMk cId="1495014320" sldId="440"/>
        </pc:sldMkLst>
      </pc:sldChg>
      <pc:sldChg chg="delSp modSp mod">
        <pc:chgData name="荣仁 许" userId="a51c77e00fced653" providerId="LiveId" clId="{473CABE1-B27B-774E-9646-2F23DF7638BD}" dt="2023-05-04T06:22:27.138" v="799" actId="2711"/>
        <pc:sldMkLst>
          <pc:docMk/>
          <pc:sldMk cId="178791098" sldId="453"/>
        </pc:sldMkLst>
        <pc:spChg chg="mod">
          <ac:chgData name="荣仁 许" userId="a51c77e00fced653" providerId="LiveId" clId="{473CABE1-B27B-774E-9646-2F23DF7638BD}" dt="2023-05-04T06:22:27.138" v="799" actId="2711"/>
          <ac:spMkLst>
            <pc:docMk/>
            <pc:sldMk cId="178791098" sldId="453"/>
            <ac:spMk id="3" creationId="{57DB65C6-3AA9-4218-92D5-73BB9CDE1860}"/>
          </ac:spMkLst>
        </pc:spChg>
        <pc:picChg chg="del">
          <ac:chgData name="荣仁 许" userId="a51c77e00fced653" providerId="LiveId" clId="{473CABE1-B27B-774E-9646-2F23DF7638BD}" dt="2023-05-04T04:50:45.218" v="124" actId="478"/>
          <ac:picMkLst>
            <pc:docMk/>
            <pc:sldMk cId="178791098" sldId="453"/>
            <ac:picMk id="11" creationId="{4C0DEA5B-C149-41B4-9D66-DF7620520BFB}"/>
          </ac:picMkLst>
        </pc:picChg>
      </pc:sldChg>
      <pc:sldChg chg="modSp mod">
        <pc:chgData name="荣仁 许" userId="a51c77e00fced653" providerId="LiveId" clId="{473CABE1-B27B-774E-9646-2F23DF7638BD}" dt="2023-05-04T06:38:43.583" v="1247" actId="20577"/>
        <pc:sldMkLst>
          <pc:docMk/>
          <pc:sldMk cId="1668744185" sldId="459"/>
        </pc:sldMkLst>
        <pc:spChg chg="mod">
          <ac:chgData name="荣仁 许" userId="a51c77e00fced653" providerId="LiveId" clId="{473CABE1-B27B-774E-9646-2F23DF7638BD}" dt="2023-05-04T06:32:32.561" v="875" actId="20577"/>
          <ac:spMkLst>
            <pc:docMk/>
            <pc:sldMk cId="1668744185" sldId="459"/>
            <ac:spMk id="2" creationId="{6DBA7A3C-79E7-4A9A-B608-22FADAA2AB3A}"/>
          </ac:spMkLst>
        </pc:spChg>
        <pc:spChg chg="mod">
          <ac:chgData name="荣仁 许" userId="a51c77e00fced653" providerId="LiveId" clId="{473CABE1-B27B-774E-9646-2F23DF7638BD}" dt="2023-05-04T06:38:43.583" v="1247" actId="20577"/>
          <ac:spMkLst>
            <pc:docMk/>
            <pc:sldMk cId="1668744185" sldId="459"/>
            <ac:spMk id="3" creationId="{8573C450-0839-42A2-A74E-B17B0D038091}"/>
          </ac:spMkLst>
        </pc:spChg>
      </pc:sldChg>
      <pc:sldChg chg="del">
        <pc:chgData name="荣仁 许" userId="a51c77e00fced653" providerId="LiveId" clId="{473CABE1-B27B-774E-9646-2F23DF7638BD}" dt="2023-05-04T04:53:23.040" v="168" actId="2696"/>
        <pc:sldMkLst>
          <pc:docMk/>
          <pc:sldMk cId="93356075" sldId="467"/>
        </pc:sldMkLst>
      </pc:sldChg>
      <pc:sldChg chg="del">
        <pc:chgData name="荣仁 许" userId="a51c77e00fced653" providerId="LiveId" clId="{473CABE1-B27B-774E-9646-2F23DF7638BD}" dt="2023-05-04T04:53:23.040" v="168" actId="2696"/>
        <pc:sldMkLst>
          <pc:docMk/>
          <pc:sldMk cId="2691561505" sldId="468"/>
        </pc:sldMkLst>
      </pc:sldChg>
      <pc:sldChg chg="del">
        <pc:chgData name="荣仁 许" userId="a51c77e00fced653" providerId="LiveId" clId="{473CABE1-B27B-774E-9646-2F23DF7638BD}" dt="2023-05-04T04:53:23.040" v="168" actId="2696"/>
        <pc:sldMkLst>
          <pc:docMk/>
          <pc:sldMk cId="3161900939" sldId="469"/>
        </pc:sldMkLst>
      </pc:sldChg>
      <pc:sldChg chg="addSp delSp modSp del mod setBg">
        <pc:chgData name="荣仁 许" userId="a51c77e00fced653" providerId="LiveId" clId="{473CABE1-B27B-774E-9646-2F23DF7638BD}" dt="2023-05-04T06:18:53.860" v="787" actId="2696"/>
        <pc:sldMkLst>
          <pc:docMk/>
          <pc:sldMk cId="3184715170" sldId="471"/>
        </pc:sldMkLst>
        <pc:spChg chg="mod">
          <ac:chgData name="荣仁 许" userId="a51c77e00fced653" providerId="LiveId" clId="{473CABE1-B27B-774E-9646-2F23DF7638BD}" dt="2023-05-04T05:36:18.673" v="282" actId="26606"/>
          <ac:spMkLst>
            <pc:docMk/>
            <pc:sldMk cId="3184715170" sldId="471"/>
            <ac:spMk id="2" creationId="{D14D2068-EDF3-40BF-A006-872DACCEB535}"/>
          </ac:spMkLst>
        </pc:spChg>
        <pc:spChg chg="mod ord">
          <ac:chgData name="荣仁 许" userId="a51c77e00fced653" providerId="LiveId" clId="{473CABE1-B27B-774E-9646-2F23DF7638BD}" dt="2023-05-04T05:36:18.673" v="282" actId="26606"/>
          <ac:spMkLst>
            <pc:docMk/>
            <pc:sldMk cId="3184715170" sldId="471"/>
            <ac:spMk id="4" creationId="{ED816F77-CC25-4808-A53D-9837267AFB42}"/>
          </ac:spMkLst>
        </pc:spChg>
        <pc:spChg chg="add del mod ord">
          <ac:chgData name="荣仁 许" userId="a51c77e00fced653" providerId="LiveId" clId="{473CABE1-B27B-774E-9646-2F23DF7638BD}" dt="2023-05-04T05:36:53.158" v="289" actId="478"/>
          <ac:spMkLst>
            <pc:docMk/>
            <pc:sldMk cId="3184715170" sldId="471"/>
            <ac:spMk id="5" creationId="{8A688854-DE5F-5D3A-41BA-716F8A8062E8}"/>
          </ac:spMkLst>
        </pc:spChg>
        <pc:spChg chg="del">
          <ac:chgData name="荣仁 许" userId="a51c77e00fced653" providerId="LiveId" clId="{473CABE1-B27B-774E-9646-2F23DF7638BD}" dt="2023-05-04T05:35:40.410" v="277" actId="478"/>
          <ac:spMkLst>
            <pc:docMk/>
            <pc:sldMk cId="3184715170" sldId="471"/>
            <ac:spMk id="13" creationId="{CDE242AC-EBFB-4A27-B4E5-16088F3E3311}"/>
          </ac:spMkLst>
        </pc:spChg>
        <pc:spChg chg="del">
          <ac:chgData name="荣仁 许" userId="a51c77e00fced653" providerId="LiveId" clId="{473CABE1-B27B-774E-9646-2F23DF7638BD}" dt="2023-05-04T05:35:40.410" v="277" actId="478"/>
          <ac:spMkLst>
            <pc:docMk/>
            <pc:sldMk cId="3184715170" sldId="471"/>
            <ac:spMk id="14" creationId="{53E7156E-2673-4466-86E7-0E0558BDAB8D}"/>
          </ac:spMkLst>
        </pc:spChg>
        <pc:spChg chg="del">
          <ac:chgData name="荣仁 许" userId="a51c77e00fced653" providerId="LiveId" clId="{473CABE1-B27B-774E-9646-2F23DF7638BD}" dt="2023-05-04T05:35:40.410" v="277" actId="478"/>
          <ac:spMkLst>
            <pc:docMk/>
            <pc:sldMk cId="3184715170" sldId="471"/>
            <ac:spMk id="15" creationId="{62AD444A-87BB-48BF-9D23-598C4D86AA1C}"/>
          </ac:spMkLst>
        </pc:spChg>
        <pc:spChg chg="add del">
          <ac:chgData name="荣仁 许" userId="a51c77e00fced653" providerId="LiveId" clId="{473CABE1-B27B-774E-9646-2F23DF7638BD}" dt="2023-05-04T05:36:18.673" v="282" actId="26606"/>
          <ac:spMkLst>
            <pc:docMk/>
            <pc:sldMk cId="3184715170" sldId="471"/>
            <ac:spMk id="21" creationId="{E142508D-DCB4-49FC-885E-2CF85330EC61}"/>
          </ac:spMkLst>
        </pc:spChg>
        <pc:spChg chg="add del">
          <ac:chgData name="荣仁 许" userId="a51c77e00fced653" providerId="LiveId" clId="{473CABE1-B27B-774E-9646-2F23DF7638BD}" dt="2023-05-04T05:36:18.673" v="282" actId="26606"/>
          <ac:spMkLst>
            <pc:docMk/>
            <pc:sldMk cId="3184715170" sldId="471"/>
            <ac:spMk id="23" creationId="{2791DBF5-3FCA-4011-AF8A-650D650F9F64}"/>
          </ac:spMkLst>
        </pc:spChg>
        <pc:spChg chg="add del">
          <ac:chgData name="荣仁 许" userId="a51c77e00fced653" providerId="LiveId" clId="{473CABE1-B27B-774E-9646-2F23DF7638BD}" dt="2023-05-04T05:36:18.673" v="282" actId="26606"/>
          <ac:spMkLst>
            <pc:docMk/>
            <pc:sldMk cId="3184715170" sldId="471"/>
            <ac:spMk id="25" creationId="{D964C04B-075F-470A-BC51-AF7231465411}"/>
          </ac:spMkLst>
        </pc:spChg>
        <pc:spChg chg="add del">
          <ac:chgData name="荣仁 许" userId="a51c77e00fced653" providerId="LiveId" clId="{473CABE1-B27B-774E-9646-2F23DF7638BD}" dt="2023-05-04T05:36:18.673" v="282" actId="26606"/>
          <ac:spMkLst>
            <pc:docMk/>
            <pc:sldMk cId="3184715170" sldId="471"/>
            <ac:spMk id="27" creationId="{157AB58F-FDBA-4575-9E72-86B7F843FD96}"/>
          </ac:spMkLst>
        </pc:spChg>
        <pc:spChg chg="add del">
          <ac:chgData name="荣仁 许" userId="a51c77e00fced653" providerId="LiveId" clId="{473CABE1-B27B-774E-9646-2F23DF7638BD}" dt="2023-05-04T05:36:18.673" v="282" actId="26606"/>
          <ac:spMkLst>
            <pc:docMk/>
            <pc:sldMk cId="3184715170" sldId="471"/>
            <ac:spMk id="29" creationId="{90D78486-07CC-4AFC-93CC-B95A73D03DA8}"/>
          </ac:spMkLst>
        </pc:spChg>
        <pc:graphicFrameChg chg="mod ord">
          <ac:chgData name="荣仁 许" userId="a51c77e00fced653" providerId="LiveId" clId="{473CABE1-B27B-774E-9646-2F23DF7638BD}" dt="2023-05-04T05:36:57.928" v="291" actId="1076"/>
          <ac:graphicFrameMkLst>
            <pc:docMk/>
            <pc:sldMk cId="3184715170" sldId="471"/>
            <ac:graphicFrameMk id="16" creationId="{965C05C9-C22B-483A-9BEB-57E17B920218}"/>
          </ac:graphicFrameMkLst>
        </pc:graphicFrameChg>
        <pc:picChg chg="add mod ord">
          <ac:chgData name="荣仁 许" userId="a51c77e00fced653" providerId="LiveId" clId="{473CABE1-B27B-774E-9646-2F23DF7638BD}" dt="2023-05-04T05:38:05.895" v="305" actId="1076"/>
          <ac:picMkLst>
            <pc:docMk/>
            <pc:sldMk cId="3184715170" sldId="471"/>
            <ac:picMk id="6" creationId="{AF900374-7314-2483-46FD-A546BF761B6D}"/>
          </ac:picMkLst>
        </pc:picChg>
        <pc:picChg chg="add mod">
          <ac:chgData name="荣仁 许" userId="a51c77e00fced653" providerId="LiveId" clId="{473CABE1-B27B-774E-9646-2F23DF7638BD}" dt="2023-05-04T05:38:05.895" v="305" actId="1076"/>
          <ac:picMkLst>
            <pc:docMk/>
            <pc:sldMk cId="3184715170" sldId="471"/>
            <ac:picMk id="7" creationId="{F7AF6AFF-BC8A-8090-9D35-DA4A79DBE3DA}"/>
          </ac:picMkLst>
        </pc:picChg>
        <pc:picChg chg="del">
          <ac:chgData name="荣仁 许" userId="a51c77e00fced653" providerId="LiveId" clId="{473CABE1-B27B-774E-9646-2F23DF7638BD}" dt="2023-05-04T05:36:09.897" v="279" actId="478"/>
          <ac:picMkLst>
            <pc:docMk/>
            <pc:sldMk cId="3184715170" sldId="471"/>
            <ac:picMk id="8" creationId="{48AC441F-C537-49CB-87FA-8633F6FDF91B}"/>
          </ac:picMkLst>
        </pc:picChg>
        <pc:picChg chg="add mod">
          <ac:chgData name="荣仁 许" userId="a51c77e00fced653" providerId="LiveId" clId="{473CABE1-B27B-774E-9646-2F23DF7638BD}" dt="2023-05-04T05:38:05.895" v="305" actId="1076"/>
          <ac:picMkLst>
            <pc:docMk/>
            <pc:sldMk cId="3184715170" sldId="471"/>
            <ac:picMk id="9" creationId="{09EFF5FF-F9DF-9FAF-38B8-455118034DF4}"/>
          </ac:picMkLst>
        </pc:picChg>
        <pc:picChg chg="del">
          <ac:chgData name="荣仁 许" userId="a51c77e00fced653" providerId="LiveId" clId="{473CABE1-B27B-774E-9646-2F23DF7638BD}" dt="2023-05-04T05:35:12.072" v="270" actId="478"/>
          <ac:picMkLst>
            <pc:docMk/>
            <pc:sldMk cId="3184715170" sldId="471"/>
            <ac:picMk id="10" creationId="{7F652168-5B45-4C98-8097-31AB08FFBF0B}"/>
          </ac:picMkLst>
        </pc:picChg>
        <pc:picChg chg="del mod">
          <ac:chgData name="荣仁 许" userId="a51c77e00fced653" providerId="LiveId" clId="{473CABE1-B27B-774E-9646-2F23DF7638BD}" dt="2023-05-04T05:36:25.760" v="285" actId="478"/>
          <ac:picMkLst>
            <pc:docMk/>
            <pc:sldMk cId="3184715170" sldId="471"/>
            <ac:picMk id="12" creationId="{FDDA5E05-0EB2-4F21-A9A5-C48A5D4F32C9}"/>
          </ac:picMkLst>
        </pc:picChg>
      </pc:sldChg>
      <pc:sldChg chg="addSp delSp modSp mod">
        <pc:chgData name="荣仁 许" userId="a51c77e00fced653" providerId="LiveId" clId="{473CABE1-B27B-774E-9646-2F23DF7638BD}" dt="2023-05-04T05:42:21.360" v="357" actId="1035"/>
        <pc:sldMkLst>
          <pc:docMk/>
          <pc:sldMk cId="3626995072" sldId="472"/>
        </pc:sldMkLst>
        <pc:spChg chg="mod">
          <ac:chgData name="荣仁 许" userId="a51c77e00fced653" providerId="LiveId" clId="{473CABE1-B27B-774E-9646-2F23DF7638BD}" dt="2023-05-04T04:57:15.909" v="256" actId="20577"/>
          <ac:spMkLst>
            <pc:docMk/>
            <pc:sldMk cId="3626995072" sldId="472"/>
            <ac:spMk id="2" creationId="{D14D2068-EDF3-40BF-A006-872DACCEB535}"/>
          </ac:spMkLst>
        </pc:spChg>
        <pc:graphicFrameChg chg="del">
          <ac:chgData name="荣仁 许" userId="a51c77e00fced653" providerId="LiveId" clId="{473CABE1-B27B-774E-9646-2F23DF7638BD}" dt="2023-05-04T05:41:15.502" v="329" actId="478"/>
          <ac:graphicFrameMkLst>
            <pc:docMk/>
            <pc:sldMk cId="3626995072" sldId="472"/>
            <ac:graphicFrameMk id="16" creationId="{965C05C9-C22B-483A-9BEB-57E17B920218}"/>
          </ac:graphicFrameMkLst>
        </pc:graphicFrameChg>
        <pc:picChg chg="add mod">
          <ac:chgData name="荣仁 许" userId="a51c77e00fced653" providerId="LiveId" clId="{473CABE1-B27B-774E-9646-2F23DF7638BD}" dt="2023-05-04T05:42:21.360" v="357" actId="1035"/>
          <ac:picMkLst>
            <pc:docMk/>
            <pc:sldMk cId="3626995072" sldId="472"/>
            <ac:picMk id="3" creationId="{08822F6B-64A4-67EB-EA5D-AD5A675795EE}"/>
          </ac:picMkLst>
        </pc:picChg>
        <pc:picChg chg="add mod">
          <ac:chgData name="荣仁 许" userId="a51c77e00fced653" providerId="LiveId" clId="{473CABE1-B27B-774E-9646-2F23DF7638BD}" dt="2023-05-04T05:42:21.360" v="357" actId="1035"/>
          <ac:picMkLst>
            <pc:docMk/>
            <pc:sldMk cId="3626995072" sldId="472"/>
            <ac:picMk id="5" creationId="{624EA9BF-A087-DDD6-628B-070F7479A5BF}"/>
          </ac:picMkLst>
        </pc:picChg>
        <pc:picChg chg="del">
          <ac:chgData name="荣仁 许" userId="a51c77e00fced653" providerId="LiveId" clId="{473CABE1-B27B-774E-9646-2F23DF7638BD}" dt="2023-05-04T05:41:17.034" v="330" actId="478"/>
          <ac:picMkLst>
            <pc:docMk/>
            <pc:sldMk cId="3626995072" sldId="472"/>
            <ac:picMk id="11" creationId="{D6D6B1B3-8FD0-48A3-AE85-143F21D737C8}"/>
          </ac:picMkLst>
        </pc:picChg>
      </pc:sldChg>
      <pc:sldChg chg="addSp delSp modSp mod">
        <pc:chgData name="荣仁 许" userId="a51c77e00fced653" providerId="LiveId" clId="{473CABE1-B27B-774E-9646-2F23DF7638BD}" dt="2023-05-04T05:46:20.621" v="446" actId="14100"/>
        <pc:sldMkLst>
          <pc:docMk/>
          <pc:sldMk cId="3760947372" sldId="473"/>
        </pc:sldMkLst>
        <pc:spChg chg="mod">
          <ac:chgData name="荣仁 许" userId="a51c77e00fced653" providerId="LiveId" clId="{473CABE1-B27B-774E-9646-2F23DF7638BD}" dt="2023-05-04T04:57:20.893" v="257" actId="20577"/>
          <ac:spMkLst>
            <pc:docMk/>
            <pc:sldMk cId="3760947372" sldId="473"/>
            <ac:spMk id="2" creationId="{D14D2068-EDF3-40BF-A006-872DACCEB535}"/>
          </ac:spMkLst>
        </pc:spChg>
        <pc:spChg chg="del">
          <ac:chgData name="荣仁 许" userId="a51c77e00fced653" providerId="LiveId" clId="{473CABE1-B27B-774E-9646-2F23DF7638BD}" dt="2023-05-04T05:42:33.697" v="360" actId="478"/>
          <ac:spMkLst>
            <pc:docMk/>
            <pc:sldMk cId="3760947372" sldId="473"/>
            <ac:spMk id="13" creationId="{CDE242AC-EBFB-4A27-B4E5-16088F3E3311}"/>
          </ac:spMkLst>
        </pc:spChg>
        <pc:spChg chg="del">
          <ac:chgData name="荣仁 许" userId="a51c77e00fced653" providerId="LiveId" clId="{473CABE1-B27B-774E-9646-2F23DF7638BD}" dt="2023-05-04T05:42:33.697" v="360" actId="478"/>
          <ac:spMkLst>
            <pc:docMk/>
            <pc:sldMk cId="3760947372" sldId="473"/>
            <ac:spMk id="14" creationId="{53E7156E-2673-4466-86E7-0E0558BDAB8D}"/>
          </ac:spMkLst>
        </pc:spChg>
        <pc:spChg chg="del">
          <ac:chgData name="荣仁 许" userId="a51c77e00fced653" providerId="LiveId" clId="{473CABE1-B27B-774E-9646-2F23DF7638BD}" dt="2023-05-04T05:42:33.697" v="360" actId="478"/>
          <ac:spMkLst>
            <pc:docMk/>
            <pc:sldMk cId="3760947372" sldId="473"/>
            <ac:spMk id="15" creationId="{62AD444A-87BB-48BF-9D23-598C4D86AA1C}"/>
          </ac:spMkLst>
        </pc:spChg>
        <pc:graphicFrameChg chg="del modGraphic">
          <ac:chgData name="荣仁 许" userId="a51c77e00fced653" providerId="LiveId" clId="{473CABE1-B27B-774E-9646-2F23DF7638BD}" dt="2023-05-04T05:42:29.025" v="359" actId="478"/>
          <ac:graphicFrameMkLst>
            <pc:docMk/>
            <pc:sldMk cId="3760947372" sldId="473"/>
            <ac:graphicFrameMk id="16" creationId="{965C05C9-C22B-483A-9BEB-57E17B920218}"/>
          </ac:graphicFrameMkLst>
        </pc:graphicFrameChg>
        <pc:picChg chg="add mod">
          <ac:chgData name="荣仁 许" userId="a51c77e00fced653" providerId="LiveId" clId="{473CABE1-B27B-774E-9646-2F23DF7638BD}" dt="2023-05-04T05:45:56.573" v="442" actId="408"/>
          <ac:picMkLst>
            <pc:docMk/>
            <pc:sldMk cId="3760947372" sldId="473"/>
            <ac:picMk id="3" creationId="{00B28A69-0CF4-882D-7366-051F01BE16C9}"/>
          </ac:picMkLst>
        </pc:picChg>
        <pc:picChg chg="del">
          <ac:chgData name="荣仁 许" userId="a51c77e00fced653" providerId="LiveId" clId="{473CABE1-B27B-774E-9646-2F23DF7638BD}" dt="2023-05-04T05:42:33.697" v="360" actId="478"/>
          <ac:picMkLst>
            <pc:docMk/>
            <pc:sldMk cId="3760947372" sldId="473"/>
            <ac:picMk id="5" creationId="{A2E4177D-9C1A-4CE0-9A92-419590750FC0}"/>
          </ac:picMkLst>
        </pc:picChg>
        <pc:picChg chg="add mod">
          <ac:chgData name="荣仁 许" userId="a51c77e00fced653" providerId="LiveId" clId="{473CABE1-B27B-774E-9646-2F23DF7638BD}" dt="2023-05-04T05:46:20.621" v="446" actId="14100"/>
          <ac:picMkLst>
            <pc:docMk/>
            <pc:sldMk cId="3760947372" sldId="473"/>
            <ac:picMk id="6" creationId="{CA8ECBD3-7F5D-CAAC-B01B-27A4A39D026D}"/>
          </ac:picMkLst>
        </pc:picChg>
        <pc:picChg chg="add mod">
          <ac:chgData name="荣仁 许" userId="a51c77e00fced653" providerId="LiveId" clId="{473CABE1-B27B-774E-9646-2F23DF7638BD}" dt="2023-05-04T05:45:56.573" v="442" actId="408"/>
          <ac:picMkLst>
            <pc:docMk/>
            <pc:sldMk cId="3760947372" sldId="473"/>
            <ac:picMk id="7" creationId="{26C83D29-BAEA-7DB1-37FE-20B5BB8FF55B}"/>
          </ac:picMkLst>
        </pc:picChg>
        <pc:picChg chg="add mod">
          <ac:chgData name="荣仁 许" userId="a51c77e00fced653" providerId="LiveId" clId="{473CABE1-B27B-774E-9646-2F23DF7638BD}" dt="2023-05-04T05:46:16.086" v="445" actId="14100"/>
          <ac:picMkLst>
            <pc:docMk/>
            <pc:sldMk cId="3760947372" sldId="473"/>
            <ac:picMk id="8" creationId="{5E036B58-B9C2-AE93-4AED-3E9C45E6DE62}"/>
          </ac:picMkLst>
        </pc:picChg>
        <pc:picChg chg="add mod">
          <ac:chgData name="荣仁 许" userId="a51c77e00fced653" providerId="LiveId" clId="{473CABE1-B27B-774E-9646-2F23DF7638BD}" dt="2023-05-04T05:45:56.573" v="442" actId="408"/>
          <ac:picMkLst>
            <pc:docMk/>
            <pc:sldMk cId="3760947372" sldId="473"/>
            <ac:picMk id="9" creationId="{D84EA7E8-AF62-C8A7-BD8C-2E8EC4B45216}"/>
          </ac:picMkLst>
        </pc:picChg>
        <pc:picChg chg="add mod">
          <ac:chgData name="荣仁 许" userId="a51c77e00fced653" providerId="LiveId" clId="{473CABE1-B27B-774E-9646-2F23DF7638BD}" dt="2023-05-04T05:46:05.262" v="443" actId="14100"/>
          <ac:picMkLst>
            <pc:docMk/>
            <pc:sldMk cId="3760947372" sldId="473"/>
            <ac:picMk id="10" creationId="{C1BE9197-9C04-20C7-B96F-7C1F10849F49}"/>
          </ac:picMkLst>
        </pc:picChg>
        <pc:picChg chg="del">
          <ac:chgData name="荣仁 许" userId="a51c77e00fced653" providerId="LiveId" clId="{473CABE1-B27B-774E-9646-2F23DF7638BD}" dt="2023-05-04T05:42:36.240" v="361" actId="478"/>
          <ac:picMkLst>
            <pc:docMk/>
            <pc:sldMk cId="3760947372" sldId="473"/>
            <ac:picMk id="11" creationId="{9DE9198E-34E2-4511-BB5A-2BF46518B4F5}"/>
          </ac:picMkLst>
        </pc:picChg>
        <pc:picChg chg="del">
          <ac:chgData name="荣仁 许" userId="a51c77e00fced653" providerId="LiveId" clId="{473CABE1-B27B-774E-9646-2F23DF7638BD}" dt="2023-05-04T05:42:33.697" v="360" actId="478"/>
          <ac:picMkLst>
            <pc:docMk/>
            <pc:sldMk cId="3760947372" sldId="473"/>
            <ac:picMk id="18" creationId="{77D7DF11-CDA7-4AE7-AFFF-9EDB24F3D2FB}"/>
          </ac:picMkLst>
        </pc:picChg>
      </pc:sldChg>
      <pc:sldChg chg="del">
        <pc:chgData name="荣仁 许" userId="a51c77e00fced653" providerId="LiveId" clId="{473CABE1-B27B-774E-9646-2F23DF7638BD}" dt="2023-05-04T04:53:28.386" v="169" actId="2696"/>
        <pc:sldMkLst>
          <pc:docMk/>
          <pc:sldMk cId="3767263989" sldId="474"/>
        </pc:sldMkLst>
      </pc:sldChg>
      <pc:sldChg chg="modSp add mod">
        <pc:chgData name="荣仁 许" userId="a51c77e00fced653" providerId="LiveId" clId="{473CABE1-B27B-774E-9646-2F23DF7638BD}" dt="2023-05-03T14:42:15.510" v="47" actId="20577"/>
        <pc:sldMkLst>
          <pc:docMk/>
          <pc:sldMk cId="1605735596" sldId="475"/>
        </pc:sldMkLst>
        <pc:spChg chg="mod">
          <ac:chgData name="荣仁 许" userId="a51c77e00fced653" providerId="LiveId" clId="{473CABE1-B27B-774E-9646-2F23DF7638BD}" dt="2023-05-03T14:42:13.110" v="45" actId="20577"/>
          <ac:spMkLst>
            <pc:docMk/>
            <pc:sldMk cId="1605735596" sldId="475"/>
            <ac:spMk id="2" creationId="{205825D5-87F5-4E87-B7AD-A198D72C0519}"/>
          </ac:spMkLst>
        </pc:spChg>
        <pc:spChg chg="mod">
          <ac:chgData name="荣仁 许" userId="a51c77e00fced653" providerId="LiveId" clId="{473CABE1-B27B-774E-9646-2F23DF7638BD}" dt="2023-05-03T14:42:15.510" v="47" actId="20577"/>
          <ac:spMkLst>
            <pc:docMk/>
            <pc:sldMk cId="1605735596" sldId="475"/>
            <ac:spMk id="4" creationId="{C8A046AB-7C27-42EE-B551-F6048109FD29}"/>
          </ac:spMkLst>
        </pc:spChg>
      </pc:sldChg>
      <pc:sldChg chg="addSp modSp add mod">
        <pc:chgData name="荣仁 许" userId="a51c77e00fced653" providerId="LiveId" clId="{473CABE1-B27B-774E-9646-2F23DF7638BD}" dt="2023-05-04T06:40:29.503" v="1253" actId="20577"/>
        <pc:sldMkLst>
          <pc:docMk/>
          <pc:sldMk cId="1781566154" sldId="476"/>
        </pc:sldMkLst>
        <pc:spChg chg="mod">
          <ac:chgData name="荣仁 许" userId="a51c77e00fced653" providerId="LiveId" clId="{473CABE1-B27B-774E-9646-2F23DF7638BD}" dt="2023-05-04T06:40:29.503" v="1253" actId="20577"/>
          <ac:spMkLst>
            <pc:docMk/>
            <pc:sldMk cId="1781566154" sldId="476"/>
            <ac:spMk id="2" creationId="{6DBA7A3C-79E7-4A9A-B608-22FADAA2AB3A}"/>
          </ac:spMkLst>
        </pc:spChg>
        <pc:spChg chg="mod">
          <ac:chgData name="荣仁 许" userId="a51c77e00fced653" providerId="LiveId" clId="{473CABE1-B27B-774E-9646-2F23DF7638BD}" dt="2023-05-03T14:44:02.103" v="107" actId="20577"/>
          <ac:spMkLst>
            <pc:docMk/>
            <pc:sldMk cId="1781566154" sldId="476"/>
            <ac:spMk id="3" creationId="{8573C450-0839-42A2-A74E-B17B0D038091}"/>
          </ac:spMkLst>
        </pc:spChg>
        <pc:picChg chg="add mod">
          <ac:chgData name="荣仁 许" userId="a51c77e00fced653" providerId="LiveId" clId="{473CABE1-B27B-774E-9646-2F23DF7638BD}" dt="2023-05-03T14:43:51.214" v="79" actId="1076"/>
          <ac:picMkLst>
            <pc:docMk/>
            <pc:sldMk cId="1781566154" sldId="476"/>
            <ac:picMk id="5" creationId="{461355E9-6E0C-CEEE-9AAA-80C47C744F5B}"/>
          </ac:picMkLst>
        </pc:picChg>
      </pc:sldChg>
      <pc:sldChg chg="addSp modSp new mod">
        <pc:chgData name="荣仁 许" userId="a51c77e00fced653" providerId="LiveId" clId="{473CABE1-B27B-774E-9646-2F23DF7638BD}" dt="2023-05-04T06:53:23.091" v="1391" actId="408"/>
        <pc:sldMkLst>
          <pc:docMk/>
          <pc:sldMk cId="1638343913" sldId="477"/>
        </pc:sldMkLst>
        <pc:spChg chg="mod">
          <ac:chgData name="荣仁 许" userId="a51c77e00fced653" providerId="LiveId" clId="{473CABE1-B27B-774E-9646-2F23DF7638BD}" dt="2023-05-04T06:42:10.131" v="1272" actId="20577"/>
          <ac:spMkLst>
            <pc:docMk/>
            <pc:sldMk cId="1638343913" sldId="477"/>
            <ac:spMk id="2" creationId="{58947299-AD30-7781-E9BC-12E572CAE61F}"/>
          </ac:spMkLst>
        </pc:spChg>
        <pc:spChg chg="mod">
          <ac:chgData name="荣仁 许" userId="a51c77e00fced653" providerId="LiveId" clId="{473CABE1-B27B-774E-9646-2F23DF7638BD}" dt="2023-05-04T06:47:06.211" v="1379" actId="20577"/>
          <ac:spMkLst>
            <pc:docMk/>
            <pc:sldMk cId="1638343913" sldId="477"/>
            <ac:spMk id="3" creationId="{F3A43BE3-A3F5-51F2-14ED-601BC52680B7}"/>
          </ac:spMkLst>
        </pc:spChg>
        <pc:picChg chg="add mod">
          <ac:chgData name="荣仁 许" userId="a51c77e00fced653" providerId="LiveId" clId="{473CABE1-B27B-774E-9646-2F23DF7638BD}" dt="2023-05-04T06:53:23.091" v="1391" actId="408"/>
          <ac:picMkLst>
            <pc:docMk/>
            <pc:sldMk cId="1638343913" sldId="477"/>
            <ac:picMk id="5" creationId="{33483FE2-656B-9AA1-E1CC-873F57D5F084}"/>
          </ac:picMkLst>
        </pc:picChg>
        <pc:picChg chg="add mod">
          <ac:chgData name="荣仁 许" userId="a51c77e00fced653" providerId="LiveId" clId="{473CABE1-B27B-774E-9646-2F23DF7638BD}" dt="2023-05-04T06:53:23.091" v="1391" actId="408"/>
          <ac:picMkLst>
            <pc:docMk/>
            <pc:sldMk cId="1638343913" sldId="477"/>
            <ac:picMk id="6" creationId="{3E97501C-A1E1-BDE1-CAC8-E4F8717DE215}"/>
          </ac:picMkLst>
        </pc:picChg>
        <pc:picChg chg="add mod">
          <ac:chgData name="荣仁 许" userId="a51c77e00fced653" providerId="LiveId" clId="{473CABE1-B27B-774E-9646-2F23DF7638BD}" dt="2023-05-04T06:53:23.091" v="1391" actId="408"/>
          <ac:picMkLst>
            <pc:docMk/>
            <pc:sldMk cId="1638343913" sldId="477"/>
            <ac:picMk id="7" creationId="{D919B7BB-3B5C-1D72-CE5C-A02CED856139}"/>
          </ac:picMkLst>
        </pc:picChg>
        <pc:picChg chg="add mod">
          <ac:chgData name="荣仁 许" userId="a51c77e00fced653" providerId="LiveId" clId="{473CABE1-B27B-774E-9646-2F23DF7638BD}" dt="2023-05-04T06:53:23.091" v="1391" actId="408"/>
          <ac:picMkLst>
            <pc:docMk/>
            <pc:sldMk cId="1638343913" sldId="477"/>
            <ac:picMk id="8" creationId="{60DB9411-E31F-6038-9C67-F53A0417458A}"/>
          </ac:picMkLst>
        </pc:picChg>
      </pc:sldChg>
      <pc:sldChg chg="addSp modSp new del mod">
        <pc:chgData name="荣仁 许" userId="a51c77e00fced653" providerId="LiveId" clId="{473CABE1-B27B-774E-9646-2F23DF7638BD}" dt="2023-05-04T06:19:01.559" v="788" actId="2696"/>
        <pc:sldMkLst>
          <pc:docMk/>
          <pc:sldMk cId="2693907817" sldId="478"/>
        </pc:sldMkLst>
        <pc:spChg chg="mod">
          <ac:chgData name="荣仁 许" userId="a51c77e00fced653" providerId="LiveId" clId="{473CABE1-B27B-774E-9646-2F23DF7638BD}" dt="2023-05-04T05:46:36.617" v="462" actId="20577"/>
          <ac:spMkLst>
            <pc:docMk/>
            <pc:sldMk cId="2693907817" sldId="478"/>
            <ac:spMk id="2" creationId="{922EAFDB-C0DD-EF6C-E855-096FDC109D77}"/>
          </ac:spMkLst>
        </pc:spChg>
        <pc:spChg chg="mod">
          <ac:chgData name="荣仁 许" userId="a51c77e00fced653" providerId="LiveId" clId="{473CABE1-B27B-774E-9646-2F23DF7638BD}" dt="2023-05-04T05:56:28.270" v="496" actId="14100"/>
          <ac:spMkLst>
            <pc:docMk/>
            <pc:sldMk cId="2693907817" sldId="478"/>
            <ac:spMk id="3" creationId="{7575DEDF-D442-4399-4BE4-7C2EDADDC5C1}"/>
          </ac:spMkLst>
        </pc:spChg>
        <pc:graphicFrameChg chg="add mod modGraphic">
          <ac:chgData name="荣仁 许" userId="a51c77e00fced653" providerId="LiveId" clId="{473CABE1-B27B-774E-9646-2F23DF7638BD}" dt="2023-05-04T06:10:01.464" v="679" actId="14100"/>
          <ac:graphicFrameMkLst>
            <pc:docMk/>
            <pc:sldMk cId="2693907817" sldId="478"/>
            <ac:graphicFrameMk id="5" creationId="{8A57D960-38DC-C9CD-D54E-6729771321FB}"/>
          </ac:graphicFrameMkLst>
        </pc:graphicFrameChg>
      </pc:sldChg>
      <pc:sldChg chg="addSp delSp modSp add mod">
        <pc:chgData name="荣仁 许" userId="a51c77e00fced653" providerId="LiveId" clId="{473CABE1-B27B-774E-9646-2F23DF7638BD}" dt="2023-05-04T05:40:34.273" v="328" actId="14100"/>
        <pc:sldMkLst>
          <pc:docMk/>
          <pc:sldMk cId="1218093789" sldId="479"/>
        </pc:sldMkLst>
        <pc:graphicFrameChg chg="del">
          <ac:chgData name="荣仁 许" userId="a51c77e00fced653" providerId="LiveId" clId="{473CABE1-B27B-774E-9646-2F23DF7638BD}" dt="2023-05-04T05:40:02.902" v="323" actId="478"/>
          <ac:graphicFrameMkLst>
            <pc:docMk/>
            <pc:sldMk cId="1218093789" sldId="479"/>
            <ac:graphicFrameMk id="16" creationId="{965C05C9-C22B-483A-9BEB-57E17B920218}"/>
          </ac:graphicFrameMkLst>
        </pc:graphicFrameChg>
        <pc:picChg chg="add mod">
          <ac:chgData name="荣仁 许" userId="a51c77e00fced653" providerId="LiveId" clId="{473CABE1-B27B-774E-9646-2F23DF7638BD}" dt="2023-05-04T05:39:28.879" v="317" actId="14100"/>
          <ac:picMkLst>
            <pc:docMk/>
            <pc:sldMk cId="1218093789" sldId="479"/>
            <ac:picMk id="3" creationId="{A4B9C2BC-F5E2-D240-199F-2B6657439864}"/>
          </ac:picMkLst>
        </pc:picChg>
        <pc:picChg chg="add mod">
          <ac:chgData name="荣仁 许" userId="a51c77e00fced653" providerId="LiveId" clId="{473CABE1-B27B-774E-9646-2F23DF7638BD}" dt="2023-05-04T05:39:58.471" v="322" actId="1076"/>
          <ac:picMkLst>
            <pc:docMk/>
            <pc:sldMk cId="1218093789" sldId="479"/>
            <ac:picMk id="5" creationId="{0C91AECA-A3AD-2C45-F792-9E808E49BE08}"/>
          </ac:picMkLst>
        </pc:picChg>
        <pc:picChg chg="mod">
          <ac:chgData name="荣仁 许" userId="a51c77e00fced653" providerId="LiveId" clId="{473CABE1-B27B-774E-9646-2F23DF7638BD}" dt="2023-05-04T05:38:57.882" v="311" actId="1076"/>
          <ac:picMkLst>
            <pc:docMk/>
            <pc:sldMk cId="1218093789" sldId="479"/>
            <ac:picMk id="7" creationId="{F7AF6AFF-BC8A-8090-9D35-DA4A79DBE3DA}"/>
          </ac:picMkLst>
        </pc:picChg>
        <pc:picChg chg="add mod">
          <ac:chgData name="荣仁 许" userId="a51c77e00fced653" providerId="LiveId" clId="{473CABE1-B27B-774E-9646-2F23DF7638BD}" dt="2023-05-04T05:40:34.273" v="328" actId="14100"/>
          <ac:picMkLst>
            <pc:docMk/>
            <pc:sldMk cId="1218093789" sldId="479"/>
            <ac:picMk id="8" creationId="{F6212DE3-38AA-6274-3DD6-B1E1C9E17C28}"/>
          </ac:picMkLst>
        </pc:picChg>
        <pc:picChg chg="mod">
          <ac:chgData name="荣仁 许" userId="a51c77e00fced653" providerId="LiveId" clId="{473CABE1-B27B-774E-9646-2F23DF7638BD}" dt="2023-05-04T05:38:55.715" v="310" actId="14100"/>
          <ac:picMkLst>
            <pc:docMk/>
            <pc:sldMk cId="1218093789" sldId="479"/>
            <ac:picMk id="9" creationId="{09EFF5FF-F9DF-9FAF-38B8-455118034DF4}"/>
          </ac:picMkLst>
        </pc:picChg>
      </pc:sldChg>
      <pc:sldChg chg="addSp delSp modSp new mod">
        <pc:chgData name="荣仁 许" userId="a51c77e00fced653" providerId="LiveId" clId="{473CABE1-B27B-774E-9646-2F23DF7638BD}" dt="2023-05-04T06:26:48.917" v="801" actId="14734"/>
        <pc:sldMkLst>
          <pc:docMk/>
          <pc:sldMk cId="2539539719" sldId="480"/>
        </pc:sldMkLst>
        <pc:spChg chg="mod">
          <ac:chgData name="荣仁 许" userId="a51c77e00fced653" providerId="LiveId" clId="{473CABE1-B27B-774E-9646-2F23DF7638BD}" dt="2023-05-04T06:13:10.009" v="682"/>
          <ac:spMkLst>
            <pc:docMk/>
            <pc:sldMk cId="2539539719" sldId="480"/>
            <ac:spMk id="2" creationId="{747AB06D-090A-0739-DFA0-35CB747DA3AA}"/>
          </ac:spMkLst>
        </pc:spChg>
        <pc:spChg chg="del">
          <ac:chgData name="荣仁 许" userId="a51c77e00fced653" providerId="LiveId" clId="{473CABE1-B27B-774E-9646-2F23DF7638BD}" dt="2023-05-04T06:12:56.346" v="681"/>
          <ac:spMkLst>
            <pc:docMk/>
            <pc:sldMk cId="2539539719" sldId="480"/>
            <ac:spMk id="3" creationId="{89B45B16-F84F-5740-57AD-D53114C9B5A9}"/>
          </ac:spMkLst>
        </pc:spChg>
        <pc:spChg chg="add mod">
          <ac:chgData name="荣仁 许" userId="a51c77e00fced653" providerId="LiveId" clId="{473CABE1-B27B-774E-9646-2F23DF7638BD}" dt="2023-05-04T06:13:57.664" v="740" actId="1076"/>
          <ac:spMkLst>
            <pc:docMk/>
            <pc:sldMk cId="2539539719" sldId="480"/>
            <ac:spMk id="6" creationId="{697F92D4-3340-1FB8-8511-2715E576CBAD}"/>
          </ac:spMkLst>
        </pc:spChg>
        <pc:graphicFrameChg chg="add mod modGraphic">
          <ac:chgData name="荣仁 许" userId="a51c77e00fced653" providerId="LiveId" clId="{473CABE1-B27B-774E-9646-2F23DF7638BD}" dt="2023-05-04T06:26:48.917" v="801" actId="14734"/>
          <ac:graphicFrameMkLst>
            <pc:docMk/>
            <pc:sldMk cId="2539539719" sldId="480"/>
            <ac:graphicFrameMk id="5" creationId="{FD5EE291-A9B0-D1F9-B3E5-9AA2A9DC0EA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2023/5/3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3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[1,2,3,4,5,6,7,8,9]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931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20230504</a:t>
            </a:r>
            <a:r>
              <a:rPr lang="zh-CN" altLang="en-US" dirty="0"/>
              <a:t>组会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病人划分</a:t>
            </a:r>
            <a:endParaRPr lang="en-US" altLang="zh-CN" dirty="0"/>
          </a:p>
          <a:p>
            <a:r>
              <a:rPr lang="zh-CN" altLang="en-US" dirty="0"/>
              <a:t>分类模型</a:t>
            </a:r>
            <a:endParaRPr lang="en-US" altLang="zh-CN" dirty="0"/>
          </a:p>
          <a:p>
            <a:r>
              <a:rPr lang="zh-CN" altLang="en-US" dirty="0"/>
              <a:t>数据问题</a:t>
            </a:r>
            <a:endParaRPr lang="en-US" altLang="zh-CN" dirty="0"/>
          </a:p>
          <a:p>
            <a:r>
              <a:rPr lang="zh-CN" altLang="en-US" dirty="0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病人划分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目的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将病人划分为不同的组，以此为分类的目标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方法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一致性聚类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按严重程度划分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诊断里面为急性心梗或者不稳定心绞痛的病人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一致性聚类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4579CA6-48A7-48FF-B97A-DD8FEB7AE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901" y="1020893"/>
            <a:ext cx="4664380" cy="4332564"/>
          </a:xfrm>
          <a:prstGeom prst="rect">
            <a:avLst/>
          </a:prstGeom>
        </p:spPr>
      </p:pic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5767308-592A-4474-A78D-081DC13D9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5" y="1921574"/>
            <a:ext cx="4552545" cy="769745"/>
          </a:xfrm>
        </p:spPr>
        <p:txBody>
          <a:bodyPr>
            <a:noAutofit/>
          </a:bodyPr>
          <a:lstStyle/>
          <a:p>
            <a:r>
              <a:rPr lang="zh-CN" altLang="en-US" sz="2400" dirty="0"/>
              <a:t>冠心病患者聚类及分组临床信息分析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zh-CN" altLang="en-US" sz="2400" dirty="0"/>
              <a:t>只有</a:t>
            </a:r>
            <a:r>
              <a:rPr lang="en-US" altLang="zh-CN" sz="2400" dirty="0"/>
              <a:t>CEC</a:t>
            </a:r>
            <a:r>
              <a:rPr lang="zh-CN" altLang="en-US" sz="2400" dirty="0"/>
              <a:t>有差异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2905313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严重程度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7DB65C6-3AA9-4218-92D5-73BB9CDE1860}"/>
              </a:ext>
            </a:extLst>
          </p:cNvPr>
          <p:cNvSpPr txBox="1"/>
          <p:nvPr/>
        </p:nvSpPr>
        <p:spPr>
          <a:xfrm>
            <a:off x="778213" y="1070043"/>
            <a:ext cx="56614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zh-CN" altLang="en-US" sz="2400" dirty="0"/>
              <a:t>诊断为急性心梗</a:t>
            </a:r>
            <a:r>
              <a:rPr kumimoji="1" lang="en-US" altLang="zh-CN" sz="2400" dirty="0"/>
              <a:t>/</a:t>
            </a:r>
            <a:r>
              <a:rPr kumimoji="1" lang="zh-CN" altLang="en-US" sz="2400" dirty="0"/>
              <a:t>不稳定心绞痛</a:t>
            </a:r>
            <a:endParaRPr kumimoji="1" lang="en-US" altLang="zh-CN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zh-CN" sz="2400" dirty="0">
                <a:latin typeface="+mn-ea"/>
              </a:rPr>
              <a:t>severe		n=79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zh-CN" sz="2400" dirty="0">
                <a:latin typeface="+mn-ea"/>
              </a:rPr>
              <a:t>non-severe	n=98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zh-CN" altLang="en-US" sz="2400" dirty="0"/>
              <a:t>所有临床指标和</a:t>
            </a:r>
            <a:r>
              <a:rPr kumimoji="1" lang="en-US" altLang="zh-CN" sz="2400" dirty="0"/>
              <a:t>CEC</a:t>
            </a:r>
            <a:r>
              <a:rPr kumimoji="1" lang="zh-CN" altLang="en-US" sz="2400" dirty="0"/>
              <a:t>都无差异</a:t>
            </a:r>
            <a:endParaRPr kumimoji="1" lang="en-US" altLang="zh-CN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kumimoji="1" lang="en-US" altLang="zh-CN" sz="24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791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分类模型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5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>
                <a:latin typeface="+mn-ea"/>
              </a:rPr>
              <a:t>目的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找出分类效果好的特征子集</a:t>
            </a:r>
            <a:endParaRPr kumimoji="1" lang="en-US" altLang="zh-CN" dirty="0">
              <a:latin typeface="+mn-ea"/>
            </a:endParaRPr>
          </a:p>
          <a:p>
            <a:r>
              <a:rPr kumimoji="1" lang="zh-CN" altLang="en-US" dirty="0">
                <a:latin typeface="+mn-ea"/>
              </a:rPr>
              <a:t>方法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划分出训练集和测试集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训练集参与特征选择和训练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zh-CN" altLang="en-US" dirty="0">
                <a:latin typeface="+mn-ea"/>
              </a:rPr>
              <a:t>特征选择：</a:t>
            </a:r>
            <a:endParaRPr kumimoji="1" lang="en-US" altLang="zh-CN" dirty="0">
              <a:latin typeface="+mn-ea"/>
            </a:endParaRPr>
          </a:p>
          <a:p>
            <a:pPr lvl="2"/>
            <a:r>
              <a:rPr kumimoji="1" lang="zh-CN" altLang="en-US" dirty="0">
                <a:latin typeface="+mn-ea"/>
              </a:rPr>
              <a:t>分</a:t>
            </a:r>
            <a:r>
              <a:rPr kumimoji="1" lang="en-US" altLang="zh-CN" dirty="0">
                <a:latin typeface="+mn-ea"/>
              </a:rPr>
              <a:t>2</a:t>
            </a:r>
            <a:r>
              <a:rPr kumimoji="1" lang="zh-CN" altLang="en-US" dirty="0">
                <a:latin typeface="+mn-ea"/>
              </a:rPr>
              <a:t>组</a:t>
            </a:r>
            <a:endParaRPr kumimoji="1" lang="en-US" altLang="zh-CN" dirty="0">
              <a:latin typeface="+mn-ea"/>
            </a:endParaRPr>
          </a:p>
          <a:p>
            <a:pPr lvl="2"/>
            <a:r>
              <a:rPr kumimoji="1" lang="zh-CN" altLang="en-US" dirty="0">
                <a:latin typeface="+mn-ea"/>
              </a:rPr>
              <a:t>计算组间</a:t>
            </a:r>
            <a:r>
              <a:rPr kumimoji="1" lang="en-US" altLang="zh-CN" dirty="0">
                <a:latin typeface="+mn-ea"/>
              </a:rPr>
              <a:t>p</a:t>
            </a:r>
            <a:r>
              <a:rPr kumimoji="1" lang="zh-CN" altLang="en-US" dirty="0">
                <a:latin typeface="+mn-ea"/>
              </a:rPr>
              <a:t>值</a:t>
            </a:r>
            <a:r>
              <a:rPr kumimoji="1" lang="en-US" altLang="zh-CN" dirty="0">
                <a:latin typeface="+mn-ea"/>
              </a:rPr>
              <a:t>&lt;0.05</a:t>
            </a:r>
          </a:p>
          <a:p>
            <a:pPr lvl="2"/>
            <a:r>
              <a:rPr kumimoji="1" lang="en-US" altLang="zh-CN" dirty="0">
                <a:latin typeface="+mn-ea"/>
              </a:rPr>
              <a:t>SVM, Logistic</a:t>
            </a:r>
          </a:p>
          <a:p>
            <a:pPr lvl="2"/>
            <a:r>
              <a:rPr kumimoji="1" lang="zh-CN" altLang="en-US" dirty="0">
                <a:latin typeface="+mn-ea"/>
              </a:rPr>
              <a:t>遗传算法多次选择，取效果较好且选出次数多的</a:t>
            </a:r>
            <a:endParaRPr kumimoji="1" lang="en-US" altLang="zh-CN" dirty="0">
              <a:latin typeface="+mn-ea"/>
            </a:endParaRPr>
          </a:p>
          <a:p>
            <a:pPr lvl="1"/>
            <a:r>
              <a:rPr kumimoji="1" lang="en-US" altLang="zh-CN" dirty="0">
                <a:latin typeface="+mn-ea"/>
              </a:rPr>
              <a:t>Pearson</a:t>
            </a:r>
            <a:r>
              <a:rPr kumimoji="1" lang="zh-CN" altLang="en-US" dirty="0">
                <a:latin typeface="+mn-ea"/>
              </a:rPr>
              <a:t>，</a:t>
            </a:r>
            <a:r>
              <a:rPr kumimoji="1" lang="en-US" altLang="zh-CN" dirty="0">
                <a:latin typeface="+mn-ea"/>
              </a:rPr>
              <a:t>MIC</a:t>
            </a:r>
            <a:r>
              <a:rPr kumimoji="1" lang="zh-CN" altLang="en-US" dirty="0">
                <a:latin typeface="+mn-ea"/>
              </a:rPr>
              <a:t>，</a:t>
            </a:r>
            <a:r>
              <a:rPr kumimoji="1" lang="en-US" altLang="zh-CN" dirty="0">
                <a:latin typeface="+mn-ea"/>
              </a:rPr>
              <a:t>Spearman</a:t>
            </a:r>
            <a:r>
              <a:rPr kumimoji="1" lang="zh-CN" altLang="en-US" dirty="0">
                <a:latin typeface="+mn-ea"/>
              </a:rPr>
              <a:t>，原始分子定量，分子与序列</a:t>
            </a:r>
            <a:r>
              <a:rPr kumimoji="1" lang="en-US" altLang="zh-CN" dirty="0">
                <a:latin typeface="+mn-ea"/>
              </a:rPr>
              <a:t>[1:9]</a:t>
            </a:r>
            <a:r>
              <a:rPr kumimoji="1" lang="zh-CN" altLang="en-US" dirty="0">
                <a:latin typeface="+mn-ea"/>
              </a:rPr>
              <a:t>的相关性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4D2068-EDF3-40BF-A006-872DACCEB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分子间相关性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816F77-CC25-4808-A53D-9837267AF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F900374-7314-2483-46FD-A546BF761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54021"/>
            <a:ext cx="3298061" cy="250031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7AF6AFF-BC8A-8090-9D35-DA4A79DBE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4126" y="1054021"/>
            <a:ext cx="3171647" cy="250031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9EFF5FF-F9DF-9FAF-38B8-455118034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1924" y="1076282"/>
            <a:ext cx="3198175" cy="247805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4B9C2BC-F5E2-D240-199F-2B66574398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660416"/>
            <a:ext cx="3298061" cy="257967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C91AECA-A3AD-2C45-F792-9E808E49BE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9740" y="3688783"/>
            <a:ext cx="3314354" cy="257967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6212DE3-38AA-6274-3DD6-B1E1C9E17C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8101" y="3692448"/>
            <a:ext cx="3314354" cy="257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93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4D2068-EDF3-40BF-A006-872DACCEB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分子定量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816F77-CC25-4808-A53D-9837267AF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8822F6B-64A4-67EB-EA5D-AD5A67579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782" y="1531085"/>
            <a:ext cx="4661528" cy="361093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24EA9BF-A087-DDD6-628B-070F7479A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047" y="1531086"/>
            <a:ext cx="4545976" cy="361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95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4D2068-EDF3-40BF-A006-872DACCEB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分子间与</a:t>
            </a:r>
            <a:r>
              <a:rPr lang="en-US" altLang="zh-CN" dirty="0"/>
              <a:t>[1:9]</a:t>
            </a:r>
            <a:r>
              <a:rPr lang="zh-CN" altLang="en-US" dirty="0"/>
              <a:t>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816F77-CC25-4808-A53D-9837267AF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0B28A69-0CF4-882D-7366-051F01BE1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50" y="1137429"/>
            <a:ext cx="3187523" cy="248845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A8ECBD3-7F5D-CAAC-B01B-27A4A39D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44" y="3695123"/>
            <a:ext cx="3205474" cy="24884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6C83D29-BAEA-7DB1-37FE-20B5BB8FF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9378" y="1133883"/>
            <a:ext cx="3270401" cy="249555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E036B58-B9C2-AE93-4AED-3E9C45E6DE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2962" y="3703099"/>
            <a:ext cx="3270401" cy="254906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84EA7E8-AF62-C8A7-BD8C-2E8EC4B452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5684" y="1172131"/>
            <a:ext cx="3192741" cy="241905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1BE9197-9C04-20C7-B96F-7C1F10849F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5684" y="3702929"/>
            <a:ext cx="3192740" cy="251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47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7AB06D-090A-0739-DFA0-35CB747D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取交集</a:t>
            </a:r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FD5EE291-A9B0-D1F9-B3E5-9AA2A9DC0E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2079284"/>
              </p:ext>
            </p:extLst>
          </p:nvPr>
        </p:nvGraphicFramePr>
        <p:xfrm>
          <a:off x="980151" y="2077890"/>
          <a:ext cx="9829801" cy="3848100"/>
        </p:xfrm>
        <a:graphic>
          <a:graphicData uri="http://schemas.openxmlformats.org/drawingml/2006/table">
            <a:tbl>
              <a:tblPr/>
              <a:tblGrid>
                <a:gridCol w="1345331">
                  <a:extLst>
                    <a:ext uri="{9D8B030D-6E8A-4147-A177-3AD203B41FA5}">
                      <a16:colId xmlns:a16="http://schemas.microsoft.com/office/drawing/2014/main" val="2625253802"/>
                    </a:ext>
                  </a:extLst>
                </a:gridCol>
                <a:gridCol w="828140">
                  <a:extLst>
                    <a:ext uri="{9D8B030D-6E8A-4147-A177-3AD203B41FA5}">
                      <a16:colId xmlns:a16="http://schemas.microsoft.com/office/drawing/2014/main" val="3420849284"/>
                    </a:ext>
                  </a:extLst>
                </a:gridCol>
                <a:gridCol w="913810">
                  <a:extLst>
                    <a:ext uri="{9D8B030D-6E8A-4147-A177-3AD203B41FA5}">
                      <a16:colId xmlns:a16="http://schemas.microsoft.com/office/drawing/2014/main" val="1886591941"/>
                    </a:ext>
                  </a:extLst>
                </a:gridCol>
                <a:gridCol w="1104187">
                  <a:extLst>
                    <a:ext uri="{9D8B030D-6E8A-4147-A177-3AD203B41FA5}">
                      <a16:colId xmlns:a16="http://schemas.microsoft.com/office/drawing/2014/main" val="1810540023"/>
                    </a:ext>
                  </a:extLst>
                </a:gridCol>
                <a:gridCol w="888426">
                  <a:extLst>
                    <a:ext uri="{9D8B030D-6E8A-4147-A177-3AD203B41FA5}">
                      <a16:colId xmlns:a16="http://schemas.microsoft.com/office/drawing/2014/main" val="370449346"/>
                    </a:ext>
                  </a:extLst>
                </a:gridCol>
                <a:gridCol w="913810">
                  <a:extLst>
                    <a:ext uri="{9D8B030D-6E8A-4147-A177-3AD203B41FA5}">
                      <a16:colId xmlns:a16="http://schemas.microsoft.com/office/drawing/2014/main" val="447600896"/>
                    </a:ext>
                  </a:extLst>
                </a:gridCol>
                <a:gridCol w="1180338">
                  <a:extLst>
                    <a:ext uri="{9D8B030D-6E8A-4147-A177-3AD203B41FA5}">
                      <a16:colId xmlns:a16="http://schemas.microsoft.com/office/drawing/2014/main" val="1925889510"/>
                    </a:ext>
                  </a:extLst>
                </a:gridCol>
                <a:gridCol w="1276886">
                  <a:extLst>
                    <a:ext uri="{9D8B030D-6E8A-4147-A177-3AD203B41FA5}">
                      <a16:colId xmlns:a16="http://schemas.microsoft.com/office/drawing/2014/main" val="468660176"/>
                    </a:ext>
                  </a:extLst>
                </a:gridCol>
                <a:gridCol w="1378873">
                  <a:extLst>
                    <a:ext uri="{9D8B030D-6E8A-4147-A177-3AD203B41FA5}">
                      <a16:colId xmlns:a16="http://schemas.microsoft.com/office/drawing/2014/main" val="3927413866"/>
                    </a:ext>
                  </a:extLst>
                </a:gridCol>
              </a:tblGrid>
              <a:tr h="1041400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 dirty="0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Mole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s-pearson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S-spearman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S-mic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46938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Cluster-CEC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0.7778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0.7778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0.6667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0.7222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0.5556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656256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Cluster-CEC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svm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0.8333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0.6111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0.6111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0.7778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0.5556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0.4444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244022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diagnosis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logstic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0.6154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0.5769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0.6923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0.5192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0.5000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0.5192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0.5769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275544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diagnosis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svm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0.6154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0.5962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0.6731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0.5385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0.5385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0.5577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 dirty="0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0.5385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098267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9301D9-6BDF-9FE9-E730-F8623FBD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697F92D4-3340-1FB8-8511-2715E576CBAD}"/>
              </a:ext>
            </a:extLst>
          </p:cNvPr>
          <p:cNvSpPr txBox="1">
            <a:spLocks/>
          </p:cNvSpPr>
          <p:nvPr/>
        </p:nvSpPr>
        <p:spPr>
          <a:xfrm>
            <a:off x="609600" y="1078971"/>
            <a:ext cx="4536559" cy="8502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 err="1"/>
              <a:t>acc_test</a:t>
            </a:r>
            <a:r>
              <a:rPr kumimoji="1" lang="en-US" altLang="zh-CN" dirty="0"/>
              <a:t>&gt;0.5</a:t>
            </a:r>
          </a:p>
          <a:p>
            <a:r>
              <a:rPr kumimoji="1" lang="zh-CN" altLang="en-US" dirty="0"/>
              <a:t>出现次数最多的</a:t>
            </a:r>
            <a:r>
              <a:rPr kumimoji="1" lang="en-US" altLang="zh-CN" dirty="0"/>
              <a:t>20</a:t>
            </a:r>
            <a:r>
              <a:rPr kumimoji="1" lang="zh-CN" altLang="en-US" dirty="0"/>
              <a:t>个特征组合</a:t>
            </a:r>
          </a:p>
        </p:txBody>
      </p:sp>
    </p:spTree>
    <p:extLst>
      <p:ext uri="{BB962C8B-B14F-4D97-AF65-F5344CB8AC3E}">
        <p14:creationId xmlns:p14="http://schemas.microsoft.com/office/powerpoint/2010/main" val="2539539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BA7A3C-79E7-4A9A-B608-22FADAA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结果分析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3C450-0839-42A2-A74E-B17B0D038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+mn-ea"/>
              </a:rPr>
              <a:t>训练集准确率高</a:t>
            </a:r>
            <a:endParaRPr lang="en-US" altLang="zh-CN" dirty="0">
              <a:latin typeface="+mn-ea"/>
            </a:endParaRPr>
          </a:p>
          <a:p>
            <a:r>
              <a:rPr lang="zh-CN" altLang="en-US" dirty="0">
                <a:latin typeface="+mn-ea"/>
              </a:rPr>
              <a:t>按临床诊断分类，测试集效果都不好</a:t>
            </a:r>
            <a:endParaRPr lang="en-US" altLang="zh-CN" dirty="0">
              <a:latin typeface="+mn-ea"/>
            </a:endParaRPr>
          </a:p>
          <a:p>
            <a:r>
              <a:rPr lang="zh-CN" altLang="en-US" dirty="0">
                <a:latin typeface="+mn-ea"/>
              </a:rPr>
              <a:t>分子</a:t>
            </a:r>
            <a:r>
              <a:rPr lang="en-US" altLang="zh-CN" dirty="0">
                <a:latin typeface="+mn-ea"/>
              </a:rPr>
              <a:t>-</a:t>
            </a:r>
            <a:r>
              <a:rPr lang="zh-CN" altLang="en-US" dirty="0">
                <a:latin typeface="+mn-ea"/>
              </a:rPr>
              <a:t>分子相关性</a:t>
            </a:r>
            <a:endParaRPr lang="en-US" altLang="zh-CN" dirty="0">
              <a:latin typeface="+mn-ea"/>
            </a:endParaRPr>
          </a:p>
          <a:p>
            <a:pPr lvl="1"/>
            <a:r>
              <a:rPr lang="en-US" altLang="zh-CN" dirty="0">
                <a:latin typeface="+mn-ea"/>
              </a:rPr>
              <a:t>Pearson</a:t>
            </a:r>
            <a:r>
              <a:rPr lang="zh-CN" altLang="en-US" dirty="0">
                <a:latin typeface="+mn-ea"/>
              </a:rPr>
              <a:t>效果最好，</a:t>
            </a:r>
            <a:r>
              <a:rPr lang="en-US" altLang="zh-CN" dirty="0" err="1">
                <a:latin typeface="+mn-ea"/>
              </a:rPr>
              <a:t>svm</a:t>
            </a:r>
            <a:r>
              <a:rPr lang="zh-CN" altLang="en-US" dirty="0">
                <a:latin typeface="+mn-ea"/>
              </a:rPr>
              <a:t>方法</a:t>
            </a:r>
            <a:r>
              <a:rPr lang="en-US" altLang="zh-CN" dirty="0">
                <a:latin typeface="+mn-ea"/>
              </a:rPr>
              <a:t>0.83</a:t>
            </a:r>
            <a:r>
              <a:rPr lang="zh-CN" altLang="en-US" dirty="0">
                <a:latin typeface="+mn-ea"/>
              </a:rPr>
              <a:t>，</a:t>
            </a:r>
            <a:r>
              <a:rPr lang="en-US" altLang="zh-CN" dirty="0">
                <a:latin typeface="+mn-ea"/>
              </a:rPr>
              <a:t>Spearman</a:t>
            </a:r>
            <a:r>
              <a:rPr lang="zh-CN" altLang="en-US" dirty="0">
                <a:latin typeface="+mn-ea"/>
              </a:rPr>
              <a:t>略低，</a:t>
            </a:r>
            <a:r>
              <a:rPr lang="en-US" altLang="zh-CN" dirty="0">
                <a:latin typeface="+mn-ea"/>
              </a:rPr>
              <a:t>Mic</a:t>
            </a:r>
            <a:r>
              <a:rPr lang="zh-CN" altLang="en-US" dirty="0">
                <a:latin typeface="+mn-ea"/>
              </a:rPr>
              <a:t>较差</a:t>
            </a:r>
            <a:endParaRPr lang="en-US" altLang="zh-CN" dirty="0">
              <a:latin typeface="+mn-ea"/>
            </a:endParaRPr>
          </a:p>
          <a:p>
            <a:r>
              <a:rPr lang="zh-CN" altLang="en-US" dirty="0">
                <a:latin typeface="+mn-ea"/>
              </a:rPr>
              <a:t>分子定量</a:t>
            </a:r>
            <a:endParaRPr lang="en-US" altLang="zh-CN" dirty="0">
              <a:latin typeface="+mn-ea"/>
            </a:endParaRPr>
          </a:p>
          <a:p>
            <a:pPr lvl="1"/>
            <a:r>
              <a:rPr lang="zh-CN" altLang="en-US" dirty="0">
                <a:latin typeface="+mn-ea"/>
              </a:rPr>
              <a:t>与</a:t>
            </a:r>
            <a:r>
              <a:rPr lang="en-US" altLang="zh-CN" dirty="0">
                <a:latin typeface="+mn-ea"/>
              </a:rPr>
              <a:t>Spearman</a:t>
            </a:r>
            <a:r>
              <a:rPr lang="zh-CN" altLang="en-US" dirty="0">
                <a:latin typeface="+mn-ea"/>
              </a:rPr>
              <a:t>和</a:t>
            </a:r>
            <a:r>
              <a:rPr lang="en-US" altLang="zh-CN" dirty="0">
                <a:latin typeface="+mn-ea"/>
              </a:rPr>
              <a:t>Pearson</a:t>
            </a:r>
            <a:r>
              <a:rPr lang="zh-CN" altLang="en-US" dirty="0">
                <a:latin typeface="+mn-ea"/>
              </a:rPr>
              <a:t>接近</a:t>
            </a:r>
            <a:endParaRPr lang="en-US" altLang="zh-CN" dirty="0">
              <a:latin typeface="+mn-ea"/>
            </a:endParaRPr>
          </a:p>
          <a:p>
            <a:r>
              <a:rPr lang="zh-CN" altLang="en-US" dirty="0">
                <a:latin typeface="+mn-ea"/>
              </a:rPr>
              <a:t>分子与</a:t>
            </a:r>
            <a:r>
              <a:rPr lang="en-US" altLang="zh-CN" dirty="0">
                <a:latin typeface="+mn-ea"/>
              </a:rPr>
              <a:t>[1:9]</a:t>
            </a:r>
            <a:r>
              <a:rPr lang="zh-CN" altLang="en-US" dirty="0">
                <a:latin typeface="+mn-ea"/>
              </a:rPr>
              <a:t>相关性</a:t>
            </a:r>
            <a:endParaRPr lang="en-US" altLang="zh-CN" dirty="0">
              <a:latin typeface="+mn-ea"/>
            </a:endParaRPr>
          </a:p>
          <a:p>
            <a:pPr lvl="1"/>
            <a:r>
              <a:rPr lang="zh-CN" altLang="en-US" dirty="0">
                <a:latin typeface="+mn-ea"/>
              </a:rPr>
              <a:t>三种相关性效果都不好</a:t>
            </a:r>
            <a:endParaRPr lang="en-US" altLang="zh-CN" dirty="0">
              <a:latin typeface="+mn-ea"/>
            </a:endParaRP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30CE3-7780-4851-BAEF-BB4F862A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744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数据问题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735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BA7A3C-79E7-4A9A-B608-22FADAA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蛋白质名称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3C450-0839-42A2-A74E-B17B0D038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4136572" cy="4698999"/>
          </a:xfrm>
        </p:spPr>
        <p:txBody>
          <a:bodyPr>
            <a:normAutofit/>
          </a:bodyPr>
          <a:lstStyle/>
          <a:p>
            <a:r>
              <a:rPr lang="zh-CN" altLang="en-US" dirty="0"/>
              <a:t>名称相同，</a:t>
            </a:r>
            <a:r>
              <a:rPr lang="en-US" altLang="zh-CN" dirty="0"/>
              <a:t>id </a:t>
            </a:r>
            <a:r>
              <a:rPr lang="zh-CN" altLang="en-US" dirty="0"/>
              <a:t>不同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30CE3-7780-4851-BAEF-BB4F862A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61355E9-6E0C-CEEE-9AAA-80C47C744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260" y="597367"/>
            <a:ext cx="2865618" cy="563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66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947299-AD30-7781-E9BC-12E572CAE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两组数据含量差异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A43BE3-A3F5-51F2-14ED-601BC5268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5127172" cy="4698999"/>
          </a:xfrm>
        </p:spPr>
        <p:txBody>
          <a:bodyPr/>
          <a:lstStyle/>
          <a:p>
            <a:r>
              <a:rPr kumimoji="1" lang="zh-CN" altLang="en-US" dirty="0"/>
              <a:t>分子在</a:t>
            </a:r>
            <a:r>
              <a:rPr kumimoji="1" lang="en-US" altLang="zh-CN" dirty="0"/>
              <a:t>45</a:t>
            </a:r>
            <a:r>
              <a:rPr kumimoji="1" lang="zh-CN" altLang="en-US" dirty="0"/>
              <a:t>组样本中相对大小很低，但在</a:t>
            </a:r>
            <a:r>
              <a:rPr kumimoji="1" lang="en-US" altLang="zh-CN" dirty="0"/>
              <a:t>178</a:t>
            </a:r>
            <a:r>
              <a:rPr kumimoji="1" lang="zh-CN" altLang="en-US" dirty="0"/>
              <a:t>样本组中很高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整体大小不一致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22E8BA-6093-6CAC-139F-E5FE11F7E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483FE2-656B-9AA1-E1CC-873F57D5F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0" y="2671233"/>
            <a:ext cx="1397000" cy="17399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E97501C-A1E1-BDE1-CAC8-E4F8717DE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2690283"/>
            <a:ext cx="1409700" cy="17018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919B7BB-3B5C-1D72-CE5C-A02CED856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3600" y="2690283"/>
            <a:ext cx="1346200" cy="17018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0DB9411-E31F-6038-9C67-F53A041745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9500" y="2671233"/>
            <a:ext cx="13843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3439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其他的病人划分方式</a:t>
            </a:r>
            <a:endParaRPr lang="en-US" altLang="zh-CN" dirty="0"/>
          </a:p>
          <a:p>
            <a:pPr lvl="1"/>
            <a:r>
              <a:rPr lang="zh-CN" altLang="en-US" dirty="0"/>
              <a:t>所有病人进行自组织聚类</a:t>
            </a:r>
            <a:endParaRPr lang="en-US" altLang="zh-CN" dirty="0"/>
          </a:p>
          <a:p>
            <a:r>
              <a:rPr lang="zh-CN" altLang="en-US" dirty="0"/>
              <a:t>明确数据问题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33182</TotalTime>
  <Words>402</Words>
  <Application>Microsoft Macintosh PowerPoint</Application>
  <PresentationFormat>宽屏</PresentationFormat>
  <Paragraphs>134</Paragraphs>
  <Slides>19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等线</vt:lpstr>
      <vt:lpstr>微软雅黑</vt:lpstr>
      <vt:lpstr>Arial</vt:lpstr>
      <vt:lpstr>Candara</vt:lpstr>
      <vt:lpstr>Wingdings</vt:lpstr>
      <vt:lpstr>Office 主题​​</vt:lpstr>
      <vt:lpstr>20230504组会</vt:lpstr>
      <vt:lpstr>主要议程</vt:lpstr>
      <vt:lpstr>病人划分</vt:lpstr>
      <vt:lpstr>病人划分</vt:lpstr>
      <vt:lpstr>一致性聚类</vt:lpstr>
      <vt:lpstr>严重程度</vt:lpstr>
      <vt:lpstr>分类模型</vt:lpstr>
      <vt:lpstr>划分验证集测试集进行评估</vt:lpstr>
      <vt:lpstr>分子间相关性</vt:lpstr>
      <vt:lpstr>分子定量</vt:lpstr>
      <vt:lpstr>分子间与[1:9]相关性</vt:lpstr>
      <vt:lpstr>取交集</vt:lpstr>
      <vt:lpstr>结果分析</vt:lpstr>
      <vt:lpstr>数据问题</vt:lpstr>
      <vt:lpstr>蛋白质名称</vt:lpstr>
      <vt:lpstr>两组数据含量差异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荣仁 许</cp:lastModifiedBy>
  <cp:revision>12</cp:revision>
  <dcterms:created xsi:type="dcterms:W3CDTF">2019-08-12T09:30:56Z</dcterms:created>
  <dcterms:modified xsi:type="dcterms:W3CDTF">2023-05-04T07:20:22Z</dcterms:modified>
</cp:coreProperties>
</file>