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84" r:id="rId3"/>
    <p:sldId id="299" r:id="rId4"/>
    <p:sldId id="435" r:id="rId5"/>
    <p:sldId id="466" r:id="rId6"/>
    <p:sldId id="483" r:id="rId7"/>
    <p:sldId id="453" r:id="rId8"/>
    <p:sldId id="482" r:id="rId9"/>
    <p:sldId id="386" r:id="rId10"/>
    <p:sldId id="436" r:id="rId11"/>
    <p:sldId id="484" r:id="rId12"/>
    <p:sldId id="486" r:id="rId13"/>
    <p:sldId id="485" r:id="rId14"/>
    <p:sldId id="487" r:id="rId15"/>
    <p:sldId id="488" r:id="rId16"/>
    <p:sldId id="480" r:id="rId17"/>
    <p:sldId id="459" r:id="rId18"/>
    <p:sldId id="475" r:id="rId19"/>
    <p:sldId id="476" r:id="rId20"/>
    <p:sldId id="477" r:id="rId21"/>
    <p:sldId id="289" r:id="rId22"/>
    <p:sldId id="291" r:id="rId23"/>
    <p:sldId id="280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1D9196-5122-4E2F-80E1-A8041C0EB2ED}" v="22" dt="2023-05-09T11:18:02.9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0"/>
  </p:normalViewPr>
  <p:slideViewPr>
    <p:cSldViewPr snapToGrid="0">
      <p:cViewPr varScale="1">
        <p:scale>
          <a:sx n="118" d="100"/>
          <a:sy n="118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BA1D9196-5122-4E2F-80E1-A8041C0EB2ED}"/>
    <pc:docChg chg="undo custSel addSld delSld modSld">
      <pc:chgData name="许 荣仁" userId="a51c77e00fced653" providerId="LiveId" clId="{BA1D9196-5122-4E2F-80E1-A8041C0EB2ED}" dt="2023-05-09T11:36:43.764" v="847" actId="14100"/>
      <pc:docMkLst>
        <pc:docMk/>
      </pc:docMkLst>
      <pc:sldChg chg="modSp mod">
        <pc:chgData name="许 荣仁" userId="a51c77e00fced653" providerId="LiveId" clId="{BA1D9196-5122-4E2F-80E1-A8041C0EB2ED}" dt="2023-05-09T06:35:48.327" v="15" actId="20577"/>
        <pc:sldMkLst>
          <pc:docMk/>
          <pc:sldMk cId="1946406922" sldId="256"/>
        </pc:sldMkLst>
        <pc:spChg chg="mod">
          <ac:chgData name="许 荣仁" userId="a51c77e00fced653" providerId="LiveId" clId="{BA1D9196-5122-4E2F-80E1-A8041C0EB2ED}" dt="2023-05-09T06:35:48.327" v="15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BA1D9196-5122-4E2F-80E1-A8041C0EB2ED}" dt="2023-05-09T11:22:36.449" v="740" actId="20577"/>
        <pc:sldMkLst>
          <pc:docMk/>
          <pc:sldMk cId="2824011865" sldId="291"/>
        </pc:sldMkLst>
        <pc:spChg chg="mod">
          <ac:chgData name="许 荣仁" userId="a51c77e00fced653" providerId="LiveId" clId="{BA1D9196-5122-4E2F-80E1-A8041C0EB2ED}" dt="2023-05-09T11:22:36.449" v="740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mod">
        <pc:chgData name="许 荣仁" userId="a51c77e00fced653" providerId="LiveId" clId="{BA1D9196-5122-4E2F-80E1-A8041C0EB2ED}" dt="2023-05-09T06:36:17.552" v="35" actId="20577"/>
        <pc:sldMkLst>
          <pc:docMk/>
          <pc:sldMk cId="320584348" sldId="435"/>
        </pc:sldMkLst>
        <pc:spChg chg="mod">
          <ac:chgData name="许 荣仁" userId="a51c77e00fced653" providerId="LiveId" clId="{BA1D9196-5122-4E2F-80E1-A8041C0EB2ED}" dt="2023-05-09T06:36:17.552" v="35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addSp modSp mod">
        <pc:chgData name="许 荣仁" userId="a51c77e00fced653" providerId="LiveId" clId="{BA1D9196-5122-4E2F-80E1-A8041C0EB2ED}" dt="2023-05-09T11:25:20.244" v="817" actId="1076"/>
        <pc:sldMkLst>
          <pc:docMk/>
          <pc:sldMk cId="1668744185" sldId="459"/>
        </pc:sldMkLst>
        <pc:spChg chg="mod">
          <ac:chgData name="许 荣仁" userId="a51c77e00fced653" providerId="LiveId" clId="{BA1D9196-5122-4E2F-80E1-A8041C0EB2ED}" dt="2023-05-09T11:25:17.613" v="815" actId="14100"/>
          <ac:spMkLst>
            <pc:docMk/>
            <pc:sldMk cId="1668744185" sldId="459"/>
            <ac:spMk id="3" creationId="{8573C450-0839-42A2-A74E-B17B0D038091}"/>
          </ac:spMkLst>
        </pc:spChg>
        <pc:picChg chg="add mod">
          <ac:chgData name="许 荣仁" userId="a51c77e00fced653" providerId="LiveId" clId="{BA1D9196-5122-4E2F-80E1-A8041C0EB2ED}" dt="2023-05-09T11:25:20.244" v="817" actId="1076"/>
          <ac:picMkLst>
            <pc:docMk/>
            <pc:sldMk cId="1668744185" sldId="459"/>
            <ac:picMk id="6" creationId="{A21B5253-37F7-4854-B10A-BA9D2A25042D}"/>
          </ac:picMkLst>
        </pc:picChg>
      </pc:sldChg>
      <pc:sldChg chg="del">
        <pc:chgData name="许 荣仁" userId="a51c77e00fced653" providerId="LiveId" clId="{BA1D9196-5122-4E2F-80E1-A8041C0EB2ED}" dt="2023-05-09T11:36:20.556" v="843" actId="47"/>
        <pc:sldMkLst>
          <pc:docMk/>
          <pc:sldMk cId="3626995072" sldId="472"/>
        </pc:sldMkLst>
      </pc:sldChg>
      <pc:sldChg chg="del">
        <pc:chgData name="许 荣仁" userId="a51c77e00fced653" providerId="LiveId" clId="{BA1D9196-5122-4E2F-80E1-A8041C0EB2ED}" dt="2023-05-09T10:59:39.418" v="319" actId="47"/>
        <pc:sldMkLst>
          <pc:docMk/>
          <pc:sldMk cId="3760947372" sldId="473"/>
        </pc:sldMkLst>
      </pc:sldChg>
      <pc:sldChg chg="modSp mod">
        <pc:chgData name="许 荣仁" userId="a51c77e00fced653" providerId="LiveId" clId="{BA1D9196-5122-4E2F-80E1-A8041C0EB2ED}" dt="2023-05-09T11:27:53.187" v="840" actId="20577"/>
        <pc:sldMkLst>
          <pc:docMk/>
          <pc:sldMk cId="1638343913" sldId="477"/>
        </pc:sldMkLst>
        <pc:spChg chg="mod">
          <ac:chgData name="许 荣仁" userId="a51c77e00fced653" providerId="LiveId" clId="{BA1D9196-5122-4E2F-80E1-A8041C0EB2ED}" dt="2023-05-09T11:27:53.187" v="840" actId="20577"/>
          <ac:spMkLst>
            <pc:docMk/>
            <pc:sldMk cId="1638343913" sldId="477"/>
            <ac:spMk id="3" creationId="{F3A43BE3-A3F5-51F2-14ED-601BC52680B7}"/>
          </ac:spMkLst>
        </pc:spChg>
      </pc:sldChg>
      <pc:sldChg chg="del">
        <pc:chgData name="许 荣仁" userId="a51c77e00fced653" providerId="LiveId" clId="{BA1D9196-5122-4E2F-80E1-A8041C0EB2ED}" dt="2023-05-09T10:58:36.235" v="286" actId="47"/>
        <pc:sldMkLst>
          <pc:docMk/>
          <pc:sldMk cId="1218093789" sldId="479"/>
        </pc:sldMkLst>
      </pc:sldChg>
      <pc:sldChg chg="modSp mod">
        <pc:chgData name="许 荣仁" userId="a51c77e00fced653" providerId="LiveId" clId="{BA1D9196-5122-4E2F-80E1-A8041C0EB2ED}" dt="2023-05-09T11:31:23.018" v="842" actId="207"/>
        <pc:sldMkLst>
          <pc:docMk/>
          <pc:sldMk cId="2539539719" sldId="480"/>
        </pc:sldMkLst>
        <pc:graphicFrameChg chg="mod modGraphic">
          <ac:chgData name="许 荣仁" userId="a51c77e00fced653" providerId="LiveId" clId="{BA1D9196-5122-4E2F-80E1-A8041C0EB2ED}" dt="2023-05-09T11:31:23.018" v="842" actId="207"/>
          <ac:graphicFrameMkLst>
            <pc:docMk/>
            <pc:sldMk cId="2539539719" sldId="480"/>
            <ac:graphicFrameMk id="5" creationId="{FD5EE291-A9B0-D1F9-B3E5-9AA2A9DC0EA4}"/>
          </ac:graphicFrameMkLst>
        </pc:graphicFrameChg>
      </pc:sldChg>
      <pc:sldChg chg="modSp new del mod">
        <pc:chgData name="许 荣仁" userId="a51c77e00fced653" providerId="LiveId" clId="{BA1D9196-5122-4E2F-80E1-A8041C0EB2ED}" dt="2023-05-09T11:19:29.497" v="694" actId="47"/>
        <pc:sldMkLst>
          <pc:docMk/>
          <pc:sldMk cId="2038278756" sldId="481"/>
        </pc:sldMkLst>
        <pc:spChg chg="mod">
          <ac:chgData name="许 荣仁" userId="a51c77e00fced653" providerId="LiveId" clId="{BA1D9196-5122-4E2F-80E1-A8041C0EB2ED}" dt="2023-05-09T07:07:14.049" v="57" actId="20577"/>
          <ac:spMkLst>
            <pc:docMk/>
            <pc:sldMk cId="2038278756" sldId="481"/>
            <ac:spMk id="2" creationId="{D6658191-4EE8-4401-A6A6-DD152A3A8392}"/>
          </ac:spMkLst>
        </pc:spChg>
      </pc:sldChg>
      <pc:sldChg chg="addSp modSp new mod">
        <pc:chgData name="许 荣仁" userId="a51c77e00fced653" providerId="LiveId" clId="{BA1D9196-5122-4E2F-80E1-A8041C0EB2ED}" dt="2023-05-09T10:53:29.088" v="234" actId="20577"/>
        <pc:sldMkLst>
          <pc:docMk/>
          <pc:sldMk cId="2538830795" sldId="482"/>
        </pc:sldMkLst>
        <pc:spChg chg="mod">
          <ac:chgData name="许 荣仁" userId="a51c77e00fced653" providerId="LiveId" clId="{BA1D9196-5122-4E2F-80E1-A8041C0EB2ED}" dt="2023-05-09T07:08:27.921" v="68" actId="20577"/>
          <ac:spMkLst>
            <pc:docMk/>
            <pc:sldMk cId="2538830795" sldId="482"/>
            <ac:spMk id="2" creationId="{CC89B9C6-A09A-42B0-AB7D-6C5B064E94B0}"/>
          </ac:spMkLst>
        </pc:spChg>
        <pc:spChg chg="mod">
          <ac:chgData name="许 荣仁" userId="a51c77e00fced653" providerId="LiveId" clId="{BA1D9196-5122-4E2F-80E1-A8041C0EB2ED}" dt="2023-05-09T10:53:29.088" v="234" actId="20577"/>
          <ac:spMkLst>
            <pc:docMk/>
            <pc:sldMk cId="2538830795" sldId="482"/>
            <ac:spMk id="3" creationId="{4A91EE95-1A9E-4065-93A5-67DA76D9CD33}"/>
          </ac:spMkLst>
        </pc:spChg>
        <pc:picChg chg="add mod">
          <ac:chgData name="许 荣仁" userId="a51c77e00fced653" providerId="LiveId" clId="{BA1D9196-5122-4E2F-80E1-A8041C0EB2ED}" dt="2023-05-09T10:52:46.553" v="186" actId="1076"/>
          <ac:picMkLst>
            <pc:docMk/>
            <pc:sldMk cId="2538830795" sldId="482"/>
            <ac:picMk id="6" creationId="{C689E7C1-8E8C-4558-80D3-0E7F97A420FA}"/>
          </ac:picMkLst>
        </pc:picChg>
        <pc:picChg chg="add mod">
          <ac:chgData name="许 荣仁" userId="a51c77e00fced653" providerId="LiveId" clId="{BA1D9196-5122-4E2F-80E1-A8041C0EB2ED}" dt="2023-05-09T10:52:43.745" v="185" actId="14100"/>
          <ac:picMkLst>
            <pc:docMk/>
            <pc:sldMk cId="2538830795" sldId="482"/>
            <ac:picMk id="8" creationId="{F1FA25CC-11A3-43F8-A5E8-9AF120482940}"/>
          </ac:picMkLst>
        </pc:picChg>
      </pc:sldChg>
      <pc:sldChg chg="addSp delSp modSp add mod">
        <pc:chgData name="许 荣仁" userId="a51c77e00fced653" providerId="LiveId" clId="{BA1D9196-5122-4E2F-80E1-A8041C0EB2ED}" dt="2023-05-09T10:55:39.984" v="245" actId="20577"/>
        <pc:sldMkLst>
          <pc:docMk/>
          <pc:sldMk cId="2964759785" sldId="483"/>
        </pc:sldMkLst>
        <pc:spChg chg="mod">
          <ac:chgData name="许 荣仁" userId="a51c77e00fced653" providerId="LiveId" clId="{BA1D9196-5122-4E2F-80E1-A8041C0EB2ED}" dt="2023-05-09T10:55:39.984" v="245" actId="20577"/>
          <ac:spMkLst>
            <pc:docMk/>
            <pc:sldMk cId="2964759785" sldId="483"/>
            <ac:spMk id="9" creationId="{E5767308-592A-4474-A78D-081DC13D917B}"/>
          </ac:spMkLst>
        </pc:spChg>
        <pc:picChg chg="del">
          <ac:chgData name="许 荣仁" userId="a51c77e00fced653" providerId="LiveId" clId="{BA1D9196-5122-4E2F-80E1-A8041C0EB2ED}" dt="2023-05-09T08:59:01.690" v="110" actId="478"/>
          <ac:picMkLst>
            <pc:docMk/>
            <pc:sldMk cId="2964759785" sldId="483"/>
            <ac:picMk id="4" creationId="{84579CA6-48A7-48FF-B97A-DD8FEB7AE018}"/>
          </ac:picMkLst>
        </pc:picChg>
        <pc:picChg chg="add mod">
          <ac:chgData name="许 荣仁" userId="a51c77e00fced653" providerId="LiveId" clId="{BA1D9196-5122-4E2F-80E1-A8041C0EB2ED}" dt="2023-05-09T10:49:31.283" v="126" actId="14100"/>
          <ac:picMkLst>
            <pc:docMk/>
            <pc:sldMk cId="2964759785" sldId="483"/>
            <ac:picMk id="5" creationId="{08AA6CB5-E4E2-4D96-8EA0-EE483B2358E5}"/>
          </ac:picMkLst>
        </pc:picChg>
        <pc:picChg chg="add mod">
          <ac:chgData name="许 荣仁" userId="a51c77e00fced653" providerId="LiveId" clId="{BA1D9196-5122-4E2F-80E1-A8041C0EB2ED}" dt="2023-05-09T10:49:34.123" v="127" actId="14100"/>
          <ac:picMkLst>
            <pc:docMk/>
            <pc:sldMk cId="2964759785" sldId="483"/>
            <ac:picMk id="7" creationId="{75146056-B1BA-457D-92E5-7E9A5519EEC0}"/>
          </ac:picMkLst>
        </pc:picChg>
      </pc:sldChg>
      <pc:sldChg chg="addSp delSp modSp new mod">
        <pc:chgData name="许 荣仁" userId="a51c77e00fced653" providerId="LiveId" clId="{BA1D9196-5122-4E2F-80E1-A8041C0EB2ED}" dt="2023-05-09T10:58:23.784" v="285" actId="1038"/>
        <pc:sldMkLst>
          <pc:docMk/>
          <pc:sldMk cId="2296922592" sldId="484"/>
        </pc:sldMkLst>
        <pc:spChg chg="mod">
          <ac:chgData name="许 荣仁" userId="a51c77e00fced653" providerId="LiveId" clId="{BA1D9196-5122-4E2F-80E1-A8041C0EB2ED}" dt="2023-05-09T10:57:53.281" v="268" actId="20577"/>
          <ac:spMkLst>
            <pc:docMk/>
            <pc:sldMk cId="2296922592" sldId="484"/>
            <ac:spMk id="2" creationId="{AEAEC71A-F758-42C4-AA98-673D5F965AFE}"/>
          </ac:spMkLst>
        </pc:spChg>
        <pc:spChg chg="del">
          <ac:chgData name="许 荣仁" userId="a51c77e00fced653" providerId="LiveId" clId="{BA1D9196-5122-4E2F-80E1-A8041C0EB2ED}" dt="2023-05-09T10:58:03.789" v="269" actId="22"/>
          <ac:spMkLst>
            <pc:docMk/>
            <pc:sldMk cId="2296922592" sldId="484"/>
            <ac:spMk id="3" creationId="{E9837DBA-8C80-44FD-9703-F477BA339811}"/>
          </ac:spMkLst>
        </pc:spChg>
        <pc:picChg chg="add mod ord">
          <ac:chgData name="许 荣仁" userId="a51c77e00fced653" providerId="LiveId" clId="{BA1D9196-5122-4E2F-80E1-A8041C0EB2ED}" dt="2023-05-09T10:58:06.157" v="270" actId="1076"/>
          <ac:picMkLst>
            <pc:docMk/>
            <pc:sldMk cId="2296922592" sldId="484"/>
            <ac:picMk id="6" creationId="{F0646518-CE57-4C65-AFFD-74608AE485EE}"/>
          </ac:picMkLst>
        </pc:picChg>
        <pc:picChg chg="add mod">
          <ac:chgData name="许 荣仁" userId="a51c77e00fced653" providerId="LiveId" clId="{BA1D9196-5122-4E2F-80E1-A8041C0EB2ED}" dt="2023-05-09T10:58:23.784" v="285" actId="1038"/>
          <ac:picMkLst>
            <pc:docMk/>
            <pc:sldMk cId="2296922592" sldId="484"/>
            <ac:picMk id="8" creationId="{DFD7F236-D7FA-4B13-AEBD-E4CC7A54977D}"/>
          </ac:picMkLst>
        </pc:picChg>
      </pc:sldChg>
      <pc:sldChg chg="addSp delSp modSp new mod">
        <pc:chgData name="许 荣仁" userId="a51c77e00fced653" providerId="LiveId" clId="{BA1D9196-5122-4E2F-80E1-A8041C0EB2ED}" dt="2023-05-09T11:36:43.764" v="847" actId="14100"/>
        <pc:sldMkLst>
          <pc:docMk/>
          <pc:sldMk cId="1200046097" sldId="485"/>
        </pc:sldMkLst>
        <pc:spChg chg="mod">
          <ac:chgData name="许 荣仁" userId="a51c77e00fced653" providerId="LiveId" clId="{BA1D9196-5122-4E2F-80E1-A8041C0EB2ED}" dt="2023-05-09T10:58:42.393" v="296" actId="20577"/>
          <ac:spMkLst>
            <pc:docMk/>
            <pc:sldMk cId="1200046097" sldId="485"/>
            <ac:spMk id="2" creationId="{EA94B4C8-6432-4640-A8DC-E7D6E9975464}"/>
          </ac:spMkLst>
        </pc:spChg>
        <pc:spChg chg="del">
          <ac:chgData name="许 荣仁" userId="a51c77e00fced653" providerId="LiveId" clId="{BA1D9196-5122-4E2F-80E1-A8041C0EB2ED}" dt="2023-05-09T10:59:18.073" v="313" actId="22"/>
          <ac:spMkLst>
            <pc:docMk/>
            <pc:sldMk cId="1200046097" sldId="485"/>
            <ac:spMk id="3" creationId="{E2B4D699-A605-4626-B6E6-07CC5A4819B2}"/>
          </ac:spMkLst>
        </pc:spChg>
        <pc:picChg chg="add mod ord">
          <ac:chgData name="许 荣仁" userId="a51c77e00fced653" providerId="LiveId" clId="{BA1D9196-5122-4E2F-80E1-A8041C0EB2ED}" dt="2023-05-09T11:36:43.764" v="847" actId="14100"/>
          <ac:picMkLst>
            <pc:docMk/>
            <pc:sldMk cId="1200046097" sldId="485"/>
            <ac:picMk id="6" creationId="{B40E0A78-1716-4EC1-9A9F-39158E2E2945}"/>
          </ac:picMkLst>
        </pc:picChg>
      </pc:sldChg>
      <pc:sldChg chg="addSp delSp modSp new mod">
        <pc:chgData name="许 荣仁" userId="a51c77e00fced653" providerId="LiveId" clId="{BA1D9196-5122-4E2F-80E1-A8041C0EB2ED}" dt="2023-05-09T10:59:04.457" v="312" actId="22"/>
        <pc:sldMkLst>
          <pc:docMk/>
          <pc:sldMk cId="722952697" sldId="486"/>
        </pc:sldMkLst>
        <pc:spChg chg="mod">
          <ac:chgData name="许 荣仁" userId="a51c77e00fced653" providerId="LiveId" clId="{BA1D9196-5122-4E2F-80E1-A8041C0EB2ED}" dt="2023-05-09T10:59:02.523" v="311" actId="20577"/>
          <ac:spMkLst>
            <pc:docMk/>
            <pc:sldMk cId="722952697" sldId="486"/>
            <ac:spMk id="2" creationId="{14E8A23A-257B-4C80-AAF9-9C06265C2769}"/>
          </ac:spMkLst>
        </pc:spChg>
        <pc:spChg chg="del">
          <ac:chgData name="许 荣仁" userId="a51c77e00fced653" providerId="LiveId" clId="{BA1D9196-5122-4E2F-80E1-A8041C0EB2ED}" dt="2023-05-09T10:59:04.457" v="312" actId="22"/>
          <ac:spMkLst>
            <pc:docMk/>
            <pc:sldMk cId="722952697" sldId="486"/>
            <ac:spMk id="3" creationId="{66ABEBD4-A8B6-4B37-B112-9C5C683D23DE}"/>
          </ac:spMkLst>
        </pc:spChg>
        <pc:picChg chg="add mod ord">
          <ac:chgData name="许 荣仁" userId="a51c77e00fced653" providerId="LiveId" clId="{BA1D9196-5122-4E2F-80E1-A8041C0EB2ED}" dt="2023-05-09T10:59:04.457" v="312" actId="22"/>
          <ac:picMkLst>
            <pc:docMk/>
            <pc:sldMk cId="722952697" sldId="486"/>
            <ac:picMk id="6" creationId="{EA642D1B-D0B1-4817-9501-D5274A31CEB3}"/>
          </ac:picMkLst>
        </pc:picChg>
      </pc:sldChg>
      <pc:sldChg chg="addSp delSp modSp new mod">
        <pc:chgData name="许 荣仁" userId="a51c77e00fced653" providerId="LiveId" clId="{BA1D9196-5122-4E2F-80E1-A8041C0EB2ED}" dt="2023-05-09T11:00:10.205" v="325" actId="14100"/>
        <pc:sldMkLst>
          <pc:docMk/>
          <pc:sldMk cId="2854196349" sldId="487"/>
        </pc:sldMkLst>
        <pc:spChg chg="mod">
          <ac:chgData name="许 荣仁" userId="a51c77e00fced653" providerId="LiveId" clId="{BA1D9196-5122-4E2F-80E1-A8041C0EB2ED}" dt="2023-05-09T10:59:36.737" v="318" actId="20577"/>
          <ac:spMkLst>
            <pc:docMk/>
            <pc:sldMk cId="2854196349" sldId="487"/>
            <ac:spMk id="2" creationId="{1CC1E822-9BDC-420E-8111-6C7E92E9BB06}"/>
          </ac:spMkLst>
        </pc:spChg>
        <pc:spChg chg="del">
          <ac:chgData name="许 荣仁" userId="a51c77e00fced653" providerId="LiveId" clId="{BA1D9196-5122-4E2F-80E1-A8041C0EB2ED}" dt="2023-05-09T10:59:51.727" v="320" actId="22"/>
          <ac:spMkLst>
            <pc:docMk/>
            <pc:sldMk cId="2854196349" sldId="487"/>
            <ac:spMk id="3" creationId="{11500F7A-6128-4121-96A1-249D9DA80BF6}"/>
          </ac:spMkLst>
        </pc:spChg>
        <pc:picChg chg="add mod ord">
          <ac:chgData name="许 荣仁" userId="a51c77e00fced653" providerId="LiveId" clId="{BA1D9196-5122-4E2F-80E1-A8041C0EB2ED}" dt="2023-05-09T10:59:55.741" v="321" actId="1076"/>
          <ac:picMkLst>
            <pc:docMk/>
            <pc:sldMk cId="2854196349" sldId="487"/>
            <ac:picMk id="6" creationId="{E4BA722D-5502-4006-BF7C-AB9E6F6054D0}"/>
          </ac:picMkLst>
        </pc:picChg>
        <pc:picChg chg="add mod">
          <ac:chgData name="许 荣仁" userId="a51c77e00fced653" providerId="LiveId" clId="{BA1D9196-5122-4E2F-80E1-A8041C0EB2ED}" dt="2023-05-09T11:00:10.205" v="325" actId="14100"/>
          <ac:picMkLst>
            <pc:docMk/>
            <pc:sldMk cId="2854196349" sldId="487"/>
            <ac:picMk id="8" creationId="{5BA1E2AA-9D95-431F-819B-0A328017C1F0}"/>
          </ac:picMkLst>
        </pc:picChg>
      </pc:sldChg>
      <pc:sldChg chg="addSp delSp modSp add mod">
        <pc:chgData name="许 荣仁" userId="a51c77e00fced653" providerId="LiveId" clId="{BA1D9196-5122-4E2F-80E1-A8041C0EB2ED}" dt="2023-05-09T11:00:40.801" v="336" actId="1076"/>
        <pc:sldMkLst>
          <pc:docMk/>
          <pc:sldMk cId="1248549611" sldId="488"/>
        </pc:sldMkLst>
        <pc:spChg chg="add del mod">
          <ac:chgData name="许 荣仁" userId="a51c77e00fced653" providerId="LiveId" clId="{BA1D9196-5122-4E2F-80E1-A8041C0EB2ED}" dt="2023-05-09T11:00:37.293" v="334"/>
          <ac:spMkLst>
            <pc:docMk/>
            <pc:sldMk cId="1248549611" sldId="488"/>
            <ac:spMk id="9" creationId="{C33080BF-E893-410A-AE14-CFEFEF624B58}"/>
          </ac:spMkLst>
        </pc:spChg>
        <pc:picChg chg="add del mod">
          <ac:chgData name="许 荣仁" userId="a51c77e00fced653" providerId="LiveId" clId="{BA1D9196-5122-4E2F-80E1-A8041C0EB2ED}" dt="2023-05-09T11:00:35.716" v="333" actId="21"/>
          <ac:picMkLst>
            <pc:docMk/>
            <pc:sldMk cId="1248549611" sldId="488"/>
            <ac:picMk id="5" creationId="{2EC399EC-AB94-4F3A-AC78-ECFB76574620}"/>
          </ac:picMkLst>
        </pc:picChg>
        <pc:picChg chg="del">
          <ac:chgData name="许 荣仁" userId="a51c77e00fced653" providerId="LiveId" clId="{BA1D9196-5122-4E2F-80E1-A8041C0EB2ED}" dt="2023-05-09T11:00:31.921" v="332" actId="478"/>
          <ac:picMkLst>
            <pc:docMk/>
            <pc:sldMk cId="1248549611" sldId="488"/>
            <ac:picMk id="6" creationId="{E4BA722D-5502-4006-BF7C-AB9E6F6054D0}"/>
          </ac:picMkLst>
        </pc:picChg>
        <pc:picChg chg="del">
          <ac:chgData name="许 荣仁" userId="a51c77e00fced653" providerId="LiveId" clId="{BA1D9196-5122-4E2F-80E1-A8041C0EB2ED}" dt="2023-05-09T11:00:15.232" v="327" actId="478"/>
          <ac:picMkLst>
            <pc:docMk/>
            <pc:sldMk cId="1248549611" sldId="488"/>
            <ac:picMk id="8" creationId="{5BA1E2AA-9D95-431F-819B-0A328017C1F0}"/>
          </ac:picMkLst>
        </pc:picChg>
        <pc:picChg chg="add mod">
          <ac:chgData name="许 荣仁" userId="a51c77e00fced653" providerId="LiveId" clId="{BA1D9196-5122-4E2F-80E1-A8041C0EB2ED}" dt="2023-05-09T11:00:40.801" v="336" actId="1076"/>
          <ac:picMkLst>
            <pc:docMk/>
            <pc:sldMk cId="1248549611" sldId="488"/>
            <ac:picMk id="10" creationId="{E10FB966-322F-4573-BFF4-B331DF0AB2F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581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[1,2,3,4,5,6,7,8,9]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931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20230509</a:t>
            </a:r>
            <a:r>
              <a:rPr lang="zh-CN" altLang="en-US" dirty="0"/>
              <a:t>脂蛋白进展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病人划分</a:t>
            </a:r>
            <a:endParaRPr lang="en-US" altLang="zh-CN" dirty="0"/>
          </a:p>
          <a:p>
            <a:r>
              <a:rPr lang="zh-CN" altLang="en-US" dirty="0"/>
              <a:t>分类模型</a:t>
            </a:r>
            <a:endParaRPr lang="en-US" altLang="zh-CN" dirty="0"/>
          </a:p>
          <a:p>
            <a:r>
              <a:rPr lang="zh-CN" altLang="en-US" dirty="0"/>
              <a:t>数据问题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病人划分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将病人划分为不同的组，以此为分类的目标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一致性聚类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按严重程度划分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诊断里面为急性心梗或者不稳定心绞痛的病人</a:t>
            </a:r>
            <a:endParaRPr kumimoji="1" lang="en-US" altLang="zh-CN" dirty="0"/>
          </a:p>
          <a:p>
            <a:pPr lvl="1"/>
            <a:r>
              <a:rPr kumimoji="1" lang="en-US" altLang="zh-CN" dirty="0" err="1"/>
              <a:t>apoa</a:t>
            </a:r>
            <a:r>
              <a:rPr kumimoji="1" lang="zh-CN" altLang="en-US" dirty="0"/>
              <a:t>指标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一致性聚类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4579CA6-48A7-48FF-B97A-DD8FEB7AE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901" y="1020893"/>
            <a:ext cx="4664380" cy="4332564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5" y="1921574"/>
            <a:ext cx="4552545" cy="769745"/>
          </a:xfrm>
        </p:spPr>
        <p:txBody>
          <a:bodyPr>
            <a:noAutofit/>
          </a:bodyPr>
          <a:lstStyle/>
          <a:p>
            <a:r>
              <a:rPr lang="zh-CN" altLang="en-US" sz="2400" dirty="0"/>
              <a:t>冠心病患者聚类及分组临床信息分析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en-US" sz="2400" dirty="0"/>
              <a:t>只有</a:t>
            </a:r>
            <a:r>
              <a:rPr lang="en-US" altLang="zh-CN" sz="2400" dirty="0"/>
              <a:t>CEC</a:t>
            </a:r>
            <a:r>
              <a:rPr lang="zh-CN" altLang="en-US" sz="2400" dirty="0"/>
              <a:t>有差异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905313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一致性聚类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5" y="1921574"/>
            <a:ext cx="4552545" cy="1507426"/>
          </a:xfrm>
        </p:spPr>
        <p:txBody>
          <a:bodyPr>
            <a:noAutofit/>
          </a:bodyPr>
          <a:lstStyle/>
          <a:p>
            <a:r>
              <a:rPr lang="zh-CN" altLang="en-US" sz="2400" dirty="0"/>
              <a:t>冠心病患者聚类及分组临床信息分析</a:t>
            </a:r>
            <a:endParaRPr lang="en-US" altLang="zh-CN" sz="2400" dirty="0"/>
          </a:p>
          <a:p>
            <a:r>
              <a:rPr lang="en-US" altLang="zh-CN" sz="2400" dirty="0"/>
              <a:t>n=88, 83</a:t>
            </a:r>
          </a:p>
          <a:p>
            <a:endParaRPr lang="en-US" altLang="zh-CN" sz="2400" dirty="0"/>
          </a:p>
          <a:p>
            <a:r>
              <a:rPr lang="en-US" altLang="zh-CN" sz="2400" dirty="0"/>
              <a:t>Age, HDL-C</a:t>
            </a:r>
            <a:r>
              <a:rPr lang="zh-CN" altLang="en-US" sz="2400" dirty="0"/>
              <a:t>有差异</a:t>
            </a:r>
            <a:endParaRPr lang="en-US" altLang="zh-CN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AA6CB5-E4E2-4D96-8EA0-EE483B235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532" y="837315"/>
            <a:ext cx="3107865" cy="338788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146056-B1BA-457D-92E5-7E9A5519E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5114" y="2601430"/>
            <a:ext cx="3078895" cy="349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59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严重程度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7DB65C6-3AA9-4218-92D5-73BB9CDE1860}"/>
              </a:ext>
            </a:extLst>
          </p:cNvPr>
          <p:cNvSpPr txBox="1"/>
          <p:nvPr/>
        </p:nvSpPr>
        <p:spPr>
          <a:xfrm>
            <a:off x="778213" y="1070043"/>
            <a:ext cx="56614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/>
              <a:t>诊断为急性心梗</a:t>
            </a:r>
            <a:r>
              <a:rPr kumimoji="1" lang="en-US" altLang="zh-CN" sz="2400" dirty="0"/>
              <a:t>/</a:t>
            </a:r>
            <a:r>
              <a:rPr kumimoji="1" lang="zh-CN" altLang="en-US" sz="2400" dirty="0"/>
              <a:t>不稳定心绞痛</a:t>
            </a:r>
            <a:endParaRPr kumimoji="1" lang="en-US" altLang="zh-CN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>
                <a:latin typeface="+mn-ea"/>
              </a:rPr>
              <a:t>severe		n=79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>
                <a:latin typeface="+mn-ea"/>
              </a:rPr>
              <a:t>non-severe	n=98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/>
              <a:t>所有临床指标和</a:t>
            </a:r>
            <a:r>
              <a:rPr kumimoji="1" lang="en-US" altLang="zh-CN" sz="2400" dirty="0"/>
              <a:t>CEC</a:t>
            </a:r>
            <a:r>
              <a:rPr kumimoji="1" lang="zh-CN" altLang="en-US" sz="2400" dirty="0"/>
              <a:t>都无差异</a:t>
            </a:r>
            <a:endParaRPr kumimoji="1" lang="en-US" altLang="zh-CN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kumimoji="1" lang="en-US" altLang="zh-CN" sz="24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791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89B9C6-A09A-42B0-AB7D-6C5B064E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Apoa</a:t>
            </a:r>
            <a:r>
              <a:rPr lang="zh-CN" altLang="en-US" dirty="0"/>
              <a:t>指标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91EE95-1A9E-4065-93A5-67DA76D9C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4103335" cy="4698999"/>
          </a:xfrm>
        </p:spPr>
        <p:txBody>
          <a:bodyPr/>
          <a:lstStyle/>
          <a:p>
            <a:r>
              <a:rPr lang="en-US" altLang="zh-CN" dirty="0"/>
              <a:t>&gt;1.0		n=100</a:t>
            </a:r>
          </a:p>
          <a:p>
            <a:r>
              <a:rPr lang="en-US" altLang="zh-CN" dirty="0"/>
              <a:t>&lt;=1.0	n=77</a:t>
            </a:r>
          </a:p>
          <a:p>
            <a:endParaRPr lang="en-US" altLang="zh-CN" dirty="0"/>
          </a:p>
          <a:p>
            <a:r>
              <a:rPr lang="en-US" altLang="zh-CN" dirty="0"/>
              <a:t>TC</a:t>
            </a:r>
            <a:r>
              <a:rPr lang="zh-CN" altLang="en-US" dirty="0"/>
              <a:t>，</a:t>
            </a:r>
            <a:r>
              <a:rPr lang="en-US" altLang="zh-CN" dirty="0"/>
              <a:t>HDL-C</a:t>
            </a:r>
            <a:r>
              <a:rPr lang="zh-CN" altLang="en-US" dirty="0"/>
              <a:t>，</a:t>
            </a:r>
            <a:r>
              <a:rPr lang="en-US" altLang="zh-CN" dirty="0"/>
              <a:t>LDL-C</a:t>
            </a:r>
            <a:r>
              <a:rPr lang="zh-CN" altLang="en-US" dirty="0"/>
              <a:t>，</a:t>
            </a:r>
            <a:r>
              <a:rPr lang="en-US" altLang="zh-CN" dirty="0" err="1"/>
              <a:t>Apob</a:t>
            </a:r>
            <a:r>
              <a:rPr lang="en-US" altLang="zh-CN" dirty="0"/>
              <a:t>, </a:t>
            </a:r>
            <a:r>
              <a:rPr lang="en-US" altLang="zh-CN" dirty="0" err="1"/>
              <a:t>hsCRP</a:t>
            </a:r>
            <a:r>
              <a:rPr lang="en-US" altLang="zh-CN" dirty="0"/>
              <a:t>, CEC </a:t>
            </a:r>
            <a:r>
              <a:rPr lang="zh-CN" altLang="en-US" dirty="0"/>
              <a:t>有差异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492799-133D-405B-9567-592C9D3DA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689E7C1-8E8C-4558-80D3-0E7F97A42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934" y="763621"/>
            <a:ext cx="3168390" cy="533075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1FA25CC-11A3-43F8-A5E8-9AF120482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6125" y="763621"/>
            <a:ext cx="3213618" cy="533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30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分类模型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>
                <a:latin typeface="+mn-ea"/>
              </a:rPr>
              <a:t>目的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找出分类效果好的特征子集</a:t>
            </a:r>
            <a:endParaRPr kumimoji="1" lang="en-US" altLang="zh-CN" dirty="0">
              <a:latin typeface="+mn-ea"/>
            </a:endParaRPr>
          </a:p>
          <a:p>
            <a:r>
              <a:rPr kumimoji="1" lang="zh-CN" altLang="en-US" dirty="0">
                <a:latin typeface="+mn-ea"/>
              </a:rPr>
              <a:t>方法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划分出训练集和测试集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训练集参与特征选择和训练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特征选择：</a:t>
            </a:r>
            <a:endParaRPr kumimoji="1" lang="en-US" altLang="zh-CN" dirty="0">
              <a:latin typeface="+mn-ea"/>
            </a:endParaRPr>
          </a:p>
          <a:p>
            <a:pPr lvl="2"/>
            <a:r>
              <a:rPr kumimoji="1" lang="zh-CN" altLang="en-US" dirty="0">
                <a:latin typeface="+mn-ea"/>
              </a:rPr>
              <a:t>分</a:t>
            </a:r>
            <a:r>
              <a:rPr kumimoji="1" lang="en-US" altLang="zh-CN" dirty="0">
                <a:latin typeface="+mn-ea"/>
              </a:rPr>
              <a:t>2</a:t>
            </a:r>
            <a:r>
              <a:rPr kumimoji="1" lang="zh-CN" altLang="en-US" dirty="0">
                <a:latin typeface="+mn-ea"/>
              </a:rPr>
              <a:t>组</a:t>
            </a:r>
            <a:endParaRPr kumimoji="1" lang="en-US" altLang="zh-CN" dirty="0">
              <a:latin typeface="+mn-ea"/>
            </a:endParaRPr>
          </a:p>
          <a:p>
            <a:pPr lvl="2"/>
            <a:r>
              <a:rPr kumimoji="1" lang="zh-CN" altLang="en-US" dirty="0">
                <a:latin typeface="+mn-ea"/>
              </a:rPr>
              <a:t>计算组间</a:t>
            </a:r>
            <a:r>
              <a:rPr kumimoji="1" lang="en-US" altLang="zh-CN" dirty="0">
                <a:latin typeface="+mn-ea"/>
              </a:rPr>
              <a:t>p</a:t>
            </a:r>
            <a:r>
              <a:rPr kumimoji="1" lang="zh-CN" altLang="en-US" dirty="0">
                <a:latin typeface="+mn-ea"/>
              </a:rPr>
              <a:t>值</a:t>
            </a:r>
            <a:r>
              <a:rPr kumimoji="1" lang="en-US" altLang="zh-CN" dirty="0">
                <a:latin typeface="+mn-ea"/>
              </a:rPr>
              <a:t>&lt;0.05</a:t>
            </a:r>
          </a:p>
          <a:p>
            <a:pPr lvl="2"/>
            <a:r>
              <a:rPr kumimoji="1" lang="en-US" altLang="zh-CN" dirty="0">
                <a:latin typeface="+mn-ea"/>
              </a:rPr>
              <a:t>SVM, Logistic</a:t>
            </a:r>
          </a:p>
          <a:p>
            <a:pPr lvl="2"/>
            <a:r>
              <a:rPr kumimoji="1" lang="zh-CN" altLang="en-US" dirty="0">
                <a:latin typeface="+mn-ea"/>
              </a:rPr>
              <a:t>遗传算法多次选择，取效果较好且选出次数多的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en-US" altLang="zh-CN" dirty="0">
                <a:latin typeface="+mn-ea"/>
              </a:rPr>
              <a:t>Pearson</a:t>
            </a:r>
            <a:r>
              <a:rPr kumimoji="1" lang="zh-CN" altLang="en-US" dirty="0">
                <a:latin typeface="+mn-ea"/>
              </a:rPr>
              <a:t>，</a:t>
            </a:r>
            <a:r>
              <a:rPr kumimoji="1" lang="en-US" altLang="zh-CN" dirty="0">
                <a:latin typeface="+mn-ea"/>
              </a:rPr>
              <a:t>MIC</a:t>
            </a:r>
            <a:r>
              <a:rPr kumimoji="1" lang="zh-CN" altLang="en-US" dirty="0">
                <a:latin typeface="+mn-ea"/>
              </a:rPr>
              <a:t>，</a:t>
            </a:r>
            <a:r>
              <a:rPr kumimoji="1" lang="en-US" altLang="zh-CN" dirty="0">
                <a:latin typeface="+mn-ea"/>
              </a:rPr>
              <a:t>Spearman</a:t>
            </a:r>
            <a:r>
              <a:rPr kumimoji="1" lang="zh-CN" altLang="en-US" dirty="0">
                <a:latin typeface="+mn-ea"/>
              </a:rPr>
              <a:t>，原始分子定量，分子与序列</a:t>
            </a:r>
            <a:r>
              <a:rPr kumimoji="1" lang="en-US" altLang="zh-CN" dirty="0">
                <a:latin typeface="+mn-ea"/>
              </a:rPr>
              <a:t>[1:9]</a:t>
            </a:r>
            <a:r>
              <a:rPr kumimoji="1" lang="zh-CN" altLang="en-US" dirty="0">
                <a:latin typeface="+mn-ea"/>
              </a:rPr>
              <a:t>的相关性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EC71A-F758-42C4-AA98-673D5F965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分子间相关性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F0646518-CE57-4C65-AFFD-74608AE485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8781" y="1207682"/>
            <a:ext cx="4726560" cy="46990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0491D5-10C4-48B2-AA50-5773A89A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FD7F236-D7FA-4B13-AEBD-E4CC7A549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625" y="1207682"/>
            <a:ext cx="4731407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22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E8A23A-257B-4C80-AAF9-9C06265C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分子间相关性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EA642D1B-D0B1-4817-9501-D5274A31C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6611" y="1227138"/>
            <a:ext cx="4667002" cy="46990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E63F8C-CC86-4527-84BE-0BA287236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952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94B4C8-6432-4640-A8DC-E7D6E9975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分子定量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B40E0A78-1716-4EC1-9A9F-39158E2E29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628" y="1356360"/>
            <a:ext cx="4740218" cy="46990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641C55-679B-4D74-8C57-93963294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046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C1E822-9BDC-420E-8111-6C7E92E9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E4BA722D-5502-4006-BF7C-AB9E6F6054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108" y="1155802"/>
            <a:ext cx="4581412" cy="46990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3F5396-94E8-419A-889F-15AF6EEF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A1E2AA-9D95-431F-819B-0A328017C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122" y="1155802"/>
            <a:ext cx="4708259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96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C1E822-9BDC-420E-8111-6C7E92E9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3F5396-94E8-419A-889F-15AF6EEF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E10FB966-322F-4573-BFF4-B331DF0AB2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2523" y="1227138"/>
            <a:ext cx="4595179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49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AB06D-090A-0739-DFA0-35CB747D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取交集</a:t>
            </a:r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FD5EE291-A9B0-D1F9-B3E5-9AA2A9DC0E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375782"/>
              </p:ext>
            </p:extLst>
          </p:nvPr>
        </p:nvGraphicFramePr>
        <p:xfrm>
          <a:off x="1005191" y="1857397"/>
          <a:ext cx="9804761" cy="3933242"/>
        </p:xfrm>
        <a:graphic>
          <a:graphicData uri="http://schemas.openxmlformats.org/drawingml/2006/table">
            <a:tbl>
              <a:tblPr/>
              <a:tblGrid>
                <a:gridCol w="1320291">
                  <a:extLst>
                    <a:ext uri="{9D8B030D-6E8A-4147-A177-3AD203B41FA5}">
                      <a16:colId xmlns:a16="http://schemas.microsoft.com/office/drawing/2014/main" val="2625253802"/>
                    </a:ext>
                  </a:extLst>
                </a:gridCol>
                <a:gridCol w="828140">
                  <a:extLst>
                    <a:ext uri="{9D8B030D-6E8A-4147-A177-3AD203B41FA5}">
                      <a16:colId xmlns:a16="http://schemas.microsoft.com/office/drawing/2014/main" val="3420849284"/>
                    </a:ext>
                  </a:extLst>
                </a:gridCol>
                <a:gridCol w="913810">
                  <a:extLst>
                    <a:ext uri="{9D8B030D-6E8A-4147-A177-3AD203B41FA5}">
                      <a16:colId xmlns:a16="http://schemas.microsoft.com/office/drawing/2014/main" val="1886591941"/>
                    </a:ext>
                  </a:extLst>
                </a:gridCol>
                <a:gridCol w="1104187">
                  <a:extLst>
                    <a:ext uri="{9D8B030D-6E8A-4147-A177-3AD203B41FA5}">
                      <a16:colId xmlns:a16="http://schemas.microsoft.com/office/drawing/2014/main" val="1810540023"/>
                    </a:ext>
                  </a:extLst>
                </a:gridCol>
                <a:gridCol w="888426">
                  <a:extLst>
                    <a:ext uri="{9D8B030D-6E8A-4147-A177-3AD203B41FA5}">
                      <a16:colId xmlns:a16="http://schemas.microsoft.com/office/drawing/2014/main" val="370449346"/>
                    </a:ext>
                  </a:extLst>
                </a:gridCol>
                <a:gridCol w="913810">
                  <a:extLst>
                    <a:ext uri="{9D8B030D-6E8A-4147-A177-3AD203B41FA5}">
                      <a16:colId xmlns:a16="http://schemas.microsoft.com/office/drawing/2014/main" val="447600896"/>
                    </a:ext>
                  </a:extLst>
                </a:gridCol>
                <a:gridCol w="1180338">
                  <a:extLst>
                    <a:ext uri="{9D8B030D-6E8A-4147-A177-3AD203B41FA5}">
                      <a16:colId xmlns:a16="http://schemas.microsoft.com/office/drawing/2014/main" val="1925889510"/>
                    </a:ext>
                  </a:extLst>
                </a:gridCol>
                <a:gridCol w="1276886">
                  <a:extLst>
                    <a:ext uri="{9D8B030D-6E8A-4147-A177-3AD203B41FA5}">
                      <a16:colId xmlns:a16="http://schemas.microsoft.com/office/drawing/2014/main" val="468660176"/>
                    </a:ext>
                  </a:extLst>
                </a:gridCol>
                <a:gridCol w="1378873">
                  <a:extLst>
                    <a:ext uri="{9D8B030D-6E8A-4147-A177-3AD203B41FA5}">
                      <a16:colId xmlns:a16="http://schemas.microsoft.com/office/drawing/2014/main" val="3927413866"/>
                    </a:ext>
                  </a:extLst>
                </a:gridCol>
              </a:tblGrid>
              <a:tr h="477242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Mole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4693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Cluster-CEC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0.7778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0.7778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0.6667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0.7222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0.5556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65625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Cluster-CEC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svm</a:t>
                      </a:r>
                      <a:endParaRPr lang="en-US" sz="1400" b="0" i="0" u="none" strike="noStrike" dirty="0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0.8333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0.6111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0.6111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0.7778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0.5556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0.4444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24402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diagnosis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b="0" i="0" u="none" strike="noStrike" kern="1200" dirty="0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logstic</a:t>
                      </a:r>
                      <a:endParaRPr lang="en-US" sz="1400" b="0" i="0" u="none" strike="noStrike" kern="1200" dirty="0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0.6154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0.5769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0.6923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0.5192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0.5192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0.5769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27554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diagnosis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b="0" i="0" u="none" strike="noStrike" kern="1200" dirty="0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svm</a:t>
                      </a:r>
                      <a:endParaRPr lang="en-US" sz="1400" b="0" i="0" u="none" strike="noStrike" kern="1200" dirty="0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0.6154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0.5962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0.6731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0.5385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0.5385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0.5577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0.5385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09826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consensus</a:t>
                      </a:r>
                      <a:endParaRPr lang="en-US" sz="1400" b="0" i="0" u="none" strike="noStrike" kern="1200" dirty="0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b="0" i="0" u="none" strike="noStrike" kern="1200" dirty="0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logstic</a:t>
                      </a:r>
                      <a:endParaRPr lang="en-US" sz="1400" b="0" i="0" u="none" strike="noStrike" kern="1200" dirty="0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0.9630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0.9074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0.9074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0.8889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0.9815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0.9630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0.8704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17541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consensus</a:t>
                      </a:r>
                      <a:endParaRPr lang="en-US" sz="1400" b="0" i="0" u="none" strike="noStrike" kern="1200" dirty="0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b="0" i="0" u="none" strike="noStrike" kern="1200" dirty="0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svm</a:t>
                      </a:r>
                      <a:endParaRPr lang="en-US" sz="1400" b="0" i="0" u="none" strike="noStrike" kern="1200" dirty="0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0.9444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0.9074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0.8704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0.9259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0.9815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0.9074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46445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Apoa</a:t>
                      </a:r>
                      <a:endParaRPr lang="en-US" sz="1400" b="0" i="0" u="none" strike="noStrike" kern="1200" dirty="0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b="0" i="0" u="none" strike="noStrike" kern="1200" dirty="0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logstic</a:t>
                      </a:r>
                      <a:endParaRPr lang="en-US" sz="1400" b="0" i="0" u="none" strike="noStrike" kern="1200" dirty="0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0.6154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0.4615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0.6538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0.7000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0.6538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0.6346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0.5769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79366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b="0" i="0" u="none" strike="noStrike" kern="1200" dirty="0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Apoa</a:t>
                      </a:r>
                      <a:endParaRPr lang="en-US" sz="1400" b="0" i="0" u="none" strike="noStrike" kern="1200" dirty="0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400" b="0" i="0" u="none" strike="noStrike" kern="1200" dirty="0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  <a:cs typeface="+mn-cs"/>
                        </a:rPr>
                        <a:t>svm</a:t>
                      </a:r>
                      <a:endParaRPr lang="en-US" sz="1400" b="0" i="0" u="none" strike="noStrike" kern="1200" dirty="0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0.6154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0.4231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0.7115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0.7692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0.6731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0.6346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400" b="0" i="0" u="none" strike="noStrike" kern="1200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0.5769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45966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9301D9-6BDF-9FE9-E730-F8623FBD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697F92D4-3340-1FB8-8511-2715E576CBAD}"/>
              </a:ext>
            </a:extLst>
          </p:cNvPr>
          <p:cNvSpPr txBox="1">
            <a:spLocks/>
          </p:cNvSpPr>
          <p:nvPr/>
        </p:nvSpPr>
        <p:spPr>
          <a:xfrm>
            <a:off x="609600" y="1078971"/>
            <a:ext cx="4536559" cy="8502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 err="1"/>
              <a:t>acc_test</a:t>
            </a:r>
            <a:r>
              <a:rPr kumimoji="1" lang="en-US" altLang="zh-CN" dirty="0"/>
              <a:t>&gt;0.5</a:t>
            </a:r>
          </a:p>
          <a:p>
            <a:r>
              <a:rPr kumimoji="1" lang="zh-CN" altLang="en-US" dirty="0"/>
              <a:t>出现次数最多的</a:t>
            </a:r>
            <a:r>
              <a:rPr kumimoji="1" lang="en-US" altLang="zh-CN" dirty="0"/>
              <a:t>20</a:t>
            </a:r>
            <a:r>
              <a:rPr kumimoji="1" lang="zh-CN" altLang="en-US" dirty="0"/>
              <a:t>个特征组合</a:t>
            </a:r>
          </a:p>
        </p:txBody>
      </p:sp>
    </p:spTree>
    <p:extLst>
      <p:ext uri="{BB962C8B-B14F-4D97-AF65-F5344CB8AC3E}">
        <p14:creationId xmlns:p14="http://schemas.microsoft.com/office/powerpoint/2010/main" val="2539539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613516" cy="4698999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+mn-ea"/>
              </a:rPr>
              <a:t>所有相关系数进行一致性聚类的效果最好</a:t>
            </a:r>
            <a:endParaRPr lang="en-US" altLang="zh-CN" dirty="0">
              <a:latin typeface="+mn-ea"/>
            </a:endParaRPr>
          </a:p>
          <a:p>
            <a:endParaRPr lang="en-US" altLang="zh-CN" dirty="0"/>
          </a:p>
          <a:p>
            <a:r>
              <a:rPr lang="zh-CN" altLang="en-US" dirty="0"/>
              <a:t>几乎所有的特征组合都能达到</a:t>
            </a:r>
            <a:r>
              <a:rPr lang="en-US" altLang="zh-CN" dirty="0"/>
              <a:t>0.8</a:t>
            </a:r>
            <a:r>
              <a:rPr lang="zh-CN" altLang="en-US" dirty="0"/>
              <a:t>以上的准确率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21B5253-37F7-4854-B10A-BA9D2A250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873" y="1227667"/>
            <a:ext cx="1173582" cy="377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44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数据问题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735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蛋白质名称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4136572" cy="4698999"/>
          </a:xfrm>
        </p:spPr>
        <p:txBody>
          <a:bodyPr>
            <a:normAutofit/>
          </a:bodyPr>
          <a:lstStyle/>
          <a:p>
            <a:r>
              <a:rPr lang="zh-CN" altLang="en-US" dirty="0"/>
              <a:t>名称相同，</a:t>
            </a:r>
            <a:r>
              <a:rPr lang="en-US" altLang="zh-CN" dirty="0"/>
              <a:t>id </a:t>
            </a:r>
            <a:r>
              <a:rPr lang="zh-CN" altLang="en-US" dirty="0"/>
              <a:t>不同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61355E9-6E0C-CEEE-9AAA-80C47C744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260" y="597367"/>
            <a:ext cx="2865618" cy="563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66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947299-AD30-7781-E9BC-12E572CAE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两组数据含量差异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A43BE3-A3F5-51F2-14ED-601BC5268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5127172" cy="4698999"/>
          </a:xfrm>
        </p:spPr>
        <p:txBody>
          <a:bodyPr/>
          <a:lstStyle/>
          <a:p>
            <a:r>
              <a:rPr kumimoji="1" lang="zh-CN" altLang="en-US" dirty="0"/>
              <a:t>分子在</a:t>
            </a:r>
            <a:r>
              <a:rPr kumimoji="1" lang="en-US" altLang="zh-CN" dirty="0"/>
              <a:t>45</a:t>
            </a:r>
            <a:r>
              <a:rPr kumimoji="1" lang="zh-CN" altLang="en-US" dirty="0"/>
              <a:t>组样本中相对大小很低，但在</a:t>
            </a:r>
            <a:r>
              <a:rPr kumimoji="1" lang="en-US" altLang="zh-CN" dirty="0"/>
              <a:t>178</a:t>
            </a:r>
            <a:r>
              <a:rPr kumimoji="1" lang="zh-CN" altLang="en-US" dirty="0"/>
              <a:t>样本组中很高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整体大小不一致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相关系数计算有差异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22E8BA-6093-6CAC-139F-E5FE11F7E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483FE2-656B-9AA1-E1CC-873F57D5F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0" y="2671233"/>
            <a:ext cx="1397000" cy="17399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E97501C-A1E1-BDE1-CAC8-E4F8717DE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2690283"/>
            <a:ext cx="1409700" cy="17018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919B7BB-3B5C-1D72-CE5C-A02CED856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3600" y="2690283"/>
            <a:ext cx="1346200" cy="17018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0DB9411-E31F-6038-9C67-F53A041745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500" y="2671233"/>
            <a:ext cx="13843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43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继续自组织聚类上的工作</a:t>
            </a:r>
            <a:endParaRPr lang="en-US" altLang="zh-CN" dirty="0"/>
          </a:p>
          <a:p>
            <a:r>
              <a:rPr lang="zh-CN" altLang="en-US" dirty="0"/>
              <a:t>明确数据问题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33483</TotalTime>
  <Words>439</Words>
  <Application>Microsoft Office PowerPoint</Application>
  <PresentationFormat>宽屏</PresentationFormat>
  <Paragraphs>183</Paragraphs>
  <Slides>23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9" baseType="lpstr">
      <vt:lpstr>等线</vt:lpstr>
      <vt:lpstr>微软雅黑</vt:lpstr>
      <vt:lpstr>Arial</vt:lpstr>
      <vt:lpstr>Candara</vt:lpstr>
      <vt:lpstr>Wingdings</vt:lpstr>
      <vt:lpstr>Office 主题​​</vt:lpstr>
      <vt:lpstr>20230509脂蛋白进展</vt:lpstr>
      <vt:lpstr>主要议程</vt:lpstr>
      <vt:lpstr>病人划分</vt:lpstr>
      <vt:lpstr>病人划分</vt:lpstr>
      <vt:lpstr>一致性聚类</vt:lpstr>
      <vt:lpstr>一致性聚类</vt:lpstr>
      <vt:lpstr>严重程度</vt:lpstr>
      <vt:lpstr>Apoa指标</vt:lpstr>
      <vt:lpstr>分类模型</vt:lpstr>
      <vt:lpstr>划分验证集测试集进行评估</vt:lpstr>
      <vt:lpstr>分子间相关性</vt:lpstr>
      <vt:lpstr>分子间相关性</vt:lpstr>
      <vt:lpstr>分子定量</vt:lpstr>
      <vt:lpstr>分子与[1:9]相关性</vt:lpstr>
      <vt:lpstr>分子与[1:9]相关性</vt:lpstr>
      <vt:lpstr>取交集</vt:lpstr>
      <vt:lpstr>结果分析</vt:lpstr>
      <vt:lpstr>数据问题</vt:lpstr>
      <vt:lpstr>蛋白质名称</vt:lpstr>
      <vt:lpstr>两组数据含量差异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13</cp:revision>
  <dcterms:created xsi:type="dcterms:W3CDTF">2019-08-12T09:30:56Z</dcterms:created>
  <dcterms:modified xsi:type="dcterms:W3CDTF">2023-05-09T11:36:51Z</dcterms:modified>
</cp:coreProperties>
</file>