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84" r:id="rId3"/>
    <p:sldId id="299" r:id="rId4"/>
    <p:sldId id="435" r:id="rId5"/>
    <p:sldId id="466" r:id="rId6"/>
    <p:sldId id="491" r:id="rId7"/>
    <p:sldId id="489" r:id="rId8"/>
    <p:sldId id="492" r:id="rId9"/>
    <p:sldId id="493" r:id="rId10"/>
    <p:sldId id="386" r:id="rId11"/>
    <p:sldId id="436" r:id="rId12"/>
    <p:sldId id="490" r:id="rId13"/>
    <p:sldId id="484" r:id="rId14"/>
    <p:sldId id="485" r:id="rId15"/>
    <p:sldId id="487" r:id="rId16"/>
    <p:sldId id="480" r:id="rId17"/>
    <p:sldId id="459" r:id="rId18"/>
    <p:sldId id="289" r:id="rId19"/>
    <p:sldId id="291" r:id="rId20"/>
    <p:sldId id="28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EC0231-0C87-420C-8991-C02F3B967DE5}" v="5" dt="2023-05-18T06:47:54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D1EC0231-0C87-420C-8991-C02F3B967DE5}"/>
    <pc:docChg chg="undo custSel addSld delSld modSld sldOrd">
      <pc:chgData name="许 荣仁" userId="a51c77e00fced653" providerId="LiveId" clId="{D1EC0231-0C87-420C-8991-C02F3B967DE5}" dt="2023-05-18T07:12:41.795" v="786" actId="20577"/>
      <pc:docMkLst>
        <pc:docMk/>
      </pc:docMkLst>
      <pc:sldChg chg="modSp mod">
        <pc:chgData name="许 荣仁" userId="a51c77e00fced653" providerId="LiveId" clId="{D1EC0231-0C87-420C-8991-C02F3B967DE5}" dt="2023-05-18T07:12:41.795" v="786" actId="20577"/>
        <pc:sldMkLst>
          <pc:docMk/>
          <pc:sldMk cId="1946406922" sldId="256"/>
        </pc:sldMkLst>
        <pc:spChg chg="mod">
          <ac:chgData name="许 荣仁" userId="a51c77e00fced653" providerId="LiveId" clId="{D1EC0231-0C87-420C-8991-C02F3B967DE5}" dt="2023-05-18T07:12:41.795" v="786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D1EC0231-0C87-420C-8991-C02F3B967DE5}" dt="2023-05-18T06:24:54.970" v="442" actId="6549"/>
        <pc:sldMkLst>
          <pc:docMk/>
          <pc:sldMk cId="2691667110" sldId="284"/>
        </pc:sldMkLst>
        <pc:spChg chg="mod">
          <ac:chgData name="许 荣仁" userId="a51c77e00fced653" providerId="LiveId" clId="{D1EC0231-0C87-420C-8991-C02F3B967DE5}" dt="2023-05-18T06:24:54.970" v="442" actId="6549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D1EC0231-0C87-420C-8991-C02F3B967DE5}" dt="2023-05-18T06:52:09.456" v="552" actId="20577"/>
        <pc:sldMkLst>
          <pc:docMk/>
          <pc:sldMk cId="2824011865" sldId="291"/>
        </pc:sldMkLst>
        <pc:spChg chg="mod">
          <ac:chgData name="许 荣仁" userId="a51c77e00fced653" providerId="LiveId" clId="{D1EC0231-0C87-420C-8991-C02F3B967DE5}" dt="2023-05-18T06:52:09.456" v="552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D1EC0231-0C87-420C-8991-C02F3B967DE5}" dt="2023-05-18T06:50:47.441" v="496" actId="20577"/>
        <pc:sldMkLst>
          <pc:docMk/>
          <pc:sldMk cId="320584348" sldId="435"/>
        </pc:sldMkLst>
        <pc:spChg chg="mod">
          <ac:chgData name="许 荣仁" userId="a51c77e00fced653" providerId="LiveId" clId="{D1EC0231-0C87-420C-8991-C02F3B967DE5}" dt="2023-05-18T06:50:47.441" v="496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del">
        <pc:chgData name="许 荣仁" userId="a51c77e00fced653" providerId="LiveId" clId="{D1EC0231-0C87-420C-8991-C02F3B967DE5}" dt="2023-05-18T06:04:08.543" v="322" actId="2696"/>
        <pc:sldMkLst>
          <pc:docMk/>
          <pc:sldMk cId="178791098" sldId="453"/>
        </pc:sldMkLst>
      </pc:sldChg>
      <pc:sldChg chg="delSp modSp mod">
        <pc:chgData name="许 荣仁" userId="a51c77e00fced653" providerId="LiveId" clId="{D1EC0231-0C87-420C-8991-C02F3B967DE5}" dt="2023-05-18T06:55:49.250" v="777" actId="20577"/>
        <pc:sldMkLst>
          <pc:docMk/>
          <pc:sldMk cId="1668744185" sldId="459"/>
        </pc:sldMkLst>
        <pc:spChg chg="mod">
          <ac:chgData name="许 荣仁" userId="a51c77e00fced653" providerId="LiveId" clId="{D1EC0231-0C87-420C-8991-C02F3B967DE5}" dt="2023-05-18T06:55:49.250" v="777" actId="20577"/>
          <ac:spMkLst>
            <pc:docMk/>
            <pc:sldMk cId="1668744185" sldId="459"/>
            <ac:spMk id="3" creationId="{8573C450-0839-42A2-A74E-B17B0D038091}"/>
          </ac:spMkLst>
        </pc:spChg>
        <pc:picChg chg="del">
          <ac:chgData name="许 荣仁" userId="a51c77e00fced653" providerId="LiveId" clId="{D1EC0231-0C87-420C-8991-C02F3B967DE5}" dt="2023-05-18T06:49:48.215" v="489" actId="478"/>
          <ac:picMkLst>
            <pc:docMk/>
            <pc:sldMk cId="1668744185" sldId="459"/>
            <ac:picMk id="6" creationId="{A21B5253-37F7-4854-B10A-BA9D2A25042D}"/>
          </ac:picMkLst>
        </pc:picChg>
      </pc:sldChg>
      <pc:sldChg chg="addSp delSp modSp mod">
        <pc:chgData name="许 荣仁" userId="a51c77e00fced653" providerId="LiveId" clId="{D1EC0231-0C87-420C-8991-C02F3B967DE5}" dt="2023-05-18T06:50:56.529" v="497" actId="1076"/>
        <pc:sldMkLst>
          <pc:docMk/>
          <pc:sldMk cId="2905313516" sldId="466"/>
        </pc:sldMkLst>
        <pc:spChg chg="mod">
          <ac:chgData name="许 荣仁" userId="a51c77e00fced653" providerId="LiveId" clId="{D1EC0231-0C87-420C-8991-C02F3B967DE5}" dt="2023-05-18T06:50:56.529" v="497" actId="1076"/>
          <ac:spMkLst>
            <pc:docMk/>
            <pc:sldMk cId="2905313516" sldId="466"/>
            <ac:spMk id="9" creationId="{E5767308-592A-4474-A78D-081DC13D917B}"/>
          </ac:spMkLst>
        </pc:spChg>
        <pc:picChg chg="del">
          <ac:chgData name="许 荣仁" userId="a51c77e00fced653" providerId="LiveId" clId="{D1EC0231-0C87-420C-8991-C02F3B967DE5}" dt="2023-05-18T02:35:21.311" v="17" actId="478"/>
          <ac:picMkLst>
            <pc:docMk/>
            <pc:sldMk cId="2905313516" sldId="466"/>
            <ac:picMk id="4" creationId="{84579CA6-48A7-48FF-B97A-DD8FEB7AE018}"/>
          </ac:picMkLst>
        </pc:picChg>
        <pc:picChg chg="add mod modCrop">
          <ac:chgData name="许 荣仁" userId="a51c77e00fced653" providerId="LiveId" clId="{D1EC0231-0C87-420C-8991-C02F3B967DE5}" dt="2023-05-18T02:38:07.038" v="29" actId="1037"/>
          <ac:picMkLst>
            <pc:docMk/>
            <pc:sldMk cId="2905313516" sldId="466"/>
            <ac:picMk id="5" creationId="{153FCF4B-670A-41FC-921C-E618E86A8C91}"/>
          </ac:picMkLst>
        </pc:picChg>
        <pc:picChg chg="add mod">
          <ac:chgData name="许 荣仁" userId="a51c77e00fced653" providerId="LiveId" clId="{D1EC0231-0C87-420C-8991-C02F3B967DE5}" dt="2023-05-18T02:38:08.836" v="43" actId="1038"/>
          <ac:picMkLst>
            <pc:docMk/>
            <pc:sldMk cId="2905313516" sldId="466"/>
            <ac:picMk id="7" creationId="{CF2FAC3D-2CC2-428C-9C76-5F37EA05A278}"/>
          </ac:picMkLst>
        </pc:picChg>
        <pc:picChg chg="add del mod">
          <ac:chgData name="许 荣仁" userId="a51c77e00fced653" providerId="LiveId" clId="{D1EC0231-0C87-420C-8991-C02F3B967DE5}" dt="2023-05-18T05:46:49.906" v="213" actId="21"/>
          <ac:picMkLst>
            <pc:docMk/>
            <pc:sldMk cId="2905313516" sldId="466"/>
            <ac:picMk id="10" creationId="{11EB8AE3-7D97-4486-980D-ECA940933B7D}"/>
          </ac:picMkLst>
        </pc:picChg>
      </pc:sldChg>
      <pc:sldChg chg="del">
        <pc:chgData name="许 荣仁" userId="a51c77e00fced653" providerId="LiveId" clId="{D1EC0231-0C87-420C-8991-C02F3B967DE5}" dt="2023-05-18T06:24:48.233" v="441" actId="2696"/>
        <pc:sldMkLst>
          <pc:docMk/>
          <pc:sldMk cId="1605735596" sldId="475"/>
        </pc:sldMkLst>
      </pc:sldChg>
      <pc:sldChg chg="del">
        <pc:chgData name="许 荣仁" userId="a51c77e00fced653" providerId="LiveId" clId="{D1EC0231-0C87-420C-8991-C02F3B967DE5}" dt="2023-05-18T06:24:48.233" v="441" actId="2696"/>
        <pc:sldMkLst>
          <pc:docMk/>
          <pc:sldMk cId="1781566154" sldId="476"/>
        </pc:sldMkLst>
      </pc:sldChg>
      <pc:sldChg chg="del">
        <pc:chgData name="许 荣仁" userId="a51c77e00fced653" providerId="LiveId" clId="{D1EC0231-0C87-420C-8991-C02F3B967DE5}" dt="2023-05-18T06:24:48.233" v="441" actId="2696"/>
        <pc:sldMkLst>
          <pc:docMk/>
          <pc:sldMk cId="1638343913" sldId="477"/>
        </pc:sldMkLst>
      </pc:sldChg>
      <pc:sldChg chg="modSp mod">
        <pc:chgData name="许 荣仁" userId="a51c77e00fced653" providerId="LiveId" clId="{D1EC0231-0C87-420C-8991-C02F3B967DE5}" dt="2023-05-18T06:49:26.177" v="488" actId="122"/>
        <pc:sldMkLst>
          <pc:docMk/>
          <pc:sldMk cId="2539539719" sldId="480"/>
        </pc:sldMkLst>
        <pc:graphicFrameChg chg="mod modGraphic">
          <ac:chgData name="许 荣仁" userId="a51c77e00fced653" providerId="LiveId" clId="{D1EC0231-0C87-420C-8991-C02F3B967DE5}" dt="2023-05-18T06:49:26.177" v="488" actId="122"/>
          <ac:graphicFrameMkLst>
            <pc:docMk/>
            <pc:sldMk cId="2539539719" sldId="480"/>
            <ac:graphicFrameMk id="5" creationId="{FD5EE291-A9B0-D1F9-B3E5-9AA2A9DC0EA4}"/>
          </ac:graphicFrameMkLst>
        </pc:graphicFrameChg>
      </pc:sldChg>
      <pc:sldChg chg="del">
        <pc:chgData name="许 荣仁" userId="a51c77e00fced653" providerId="LiveId" clId="{D1EC0231-0C87-420C-8991-C02F3B967DE5}" dt="2023-05-18T06:04:08.543" v="322" actId="2696"/>
        <pc:sldMkLst>
          <pc:docMk/>
          <pc:sldMk cId="2538830795" sldId="482"/>
        </pc:sldMkLst>
      </pc:sldChg>
      <pc:sldChg chg="del">
        <pc:chgData name="许 荣仁" userId="a51c77e00fced653" providerId="LiveId" clId="{D1EC0231-0C87-420C-8991-C02F3B967DE5}" dt="2023-05-18T06:26:46.494" v="470" actId="2696"/>
        <pc:sldMkLst>
          <pc:docMk/>
          <pc:sldMk cId="2964759785" sldId="483"/>
        </pc:sldMkLst>
      </pc:sldChg>
      <pc:sldChg chg="addSp delSp modSp mod">
        <pc:chgData name="许 荣仁" userId="a51c77e00fced653" providerId="LiveId" clId="{D1EC0231-0C87-420C-8991-C02F3B967DE5}" dt="2023-05-18T06:22:36.390" v="424" actId="478"/>
        <pc:sldMkLst>
          <pc:docMk/>
          <pc:sldMk cId="2296922592" sldId="484"/>
        </pc:sldMkLst>
        <pc:spChg chg="add del mod">
          <ac:chgData name="许 荣仁" userId="a51c77e00fced653" providerId="LiveId" clId="{D1EC0231-0C87-420C-8991-C02F3B967DE5}" dt="2023-05-18T06:17:41.006" v="395" actId="22"/>
          <ac:spMkLst>
            <pc:docMk/>
            <pc:sldMk cId="2296922592" sldId="484"/>
            <ac:spMk id="5" creationId="{63582327-20A6-44F7-B484-E9028E48C324}"/>
          </ac:spMkLst>
        </pc:spChg>
        <pc:spChg chg="add del mod">
          <ac:chgData name="许 荣仁" userId="a51c77e00fced653" providerId="LiveId" clId="{D1EC0231-0C87-420C-8991-C02F3B967DE5}" dt="2023-05-18T06:22:36.390" v="424" actId="478"/>
          <ac:spMkLst>
            <pc:docMk/>
            <pc:sldMk cId="2296922592" sldId="484"/>
            <ac:spMk id="13" creationId="{08A05601-1036-46AA-84CF-9F25DB098434}"/>
          </ac:spMkLst>
        </pc:spChg>
        <pc:picChg chg="del">
          <ac:chgData name="许 荣仁" userId="a51c77e00fced653" providerId="LiveId" clId="{D1EC0231-0C87-420C-8991-C02F3B967DE5}" dt="2023-05-18T06:17:25.666" v="394" actId="478"/>
          <ac:picMkLst>
            <pc:docMk/>
            <pc:sldMk cId="2296922592" sldId="484"/>
            <ac:picMk id="6" creationId="{F0646518-CE57-4C65-AFFD-74608AE485EE}"/>
          </ac:picMkLst>
        </pc:picChg>
        <pc:picChg chg="del">
          <ac:chgData name="许 荣仁" userId="a51c77e00fced653" providerId="LiveId" clId="{D1EC0231-0C87-420C-8991-C02F3B967DE5}" dt="2023-05-18T06:17:47.198" v="398" actId="478"/>
          <ac:picMkLst>
            <pc:docMk/>
            <pc:sldMk cId="2296922592" sldId="484"/>
            <ac:picMk id="8" creationId="{DFD7F236-D7FA-4B13-AEBD-E4CC7A54977D}"/>
          </ac:picMkLst>
        </pc:picChg>
        <pc:picChg chg="add del mod ord">
          <ac:chgData name="许 荣仁" userId="a51c77e00fced653" providerId="LiveId" clId="{D1EC0231-0C87-420C-8991-C02F3B967DE5}" dt="2023-05-18T06:20:53.144" v="406" actId="478"/>
          <ac:picMkLst>
            <pc:docMk/>
            <pc:sldMk cId="2296922592" sldId="484"/>
            <ac:picMk id="9" creationId="{B7DA659F-EC51-4DA4-87C1-B6957C573D8F}"/>
          </ac:picMkLst>
        </pc:picChg>
        <pc:picChg chg="add del mod">
          <ac:chgData name="许 荣仁" userId="a51c77e00fced653" providerId="LiveId" clId="{D1EC0231-0C87-420C-8991-C02F3B967DE5}" dt="2023-05-18T06:20:58.245" v="408" actId="478"/>
          <ac:picMkLst>
            <pc:docMk/>
            <pc:sldMk cId="2296922592" sldId="484"/>
            <ac:picMk id="11" creationId="{E8A38776-F341-4953-83B5-5AC46C03085F}"/>
          </ac:picMkLst>
        </pc:picChg>
        <pc:picChg chg="add del mod">
          <ac:chgData name="许 荣仁" userId="a51c77e00fced653" providerId="LiveId" clId="{D1EC0231-0C87-420C-8991-C02F3B967DE5}" dt="2023-05-18T06:21:07.996" v="412" actId="478"/>
          <ac:picMkLst>
            <pc:docMk/>
            <pc:sldMk cId="2296922592" sldId="484"/>
            <ac:picMk id="15" creationId="{E4EF189C-EDBB-4E63-840C-F3D56F06D6F6}"/>
          </ac:picMkLst>
        </pc:picChg>
        <pc:picChg chg="add mod">
          <ac:chgData name="许 荣仁" userId="a51c77e00fced653" providerId="LiveId" clId="{D1EC0231-0C87-420C-8991-C02F3B967DE5}" dt="2023-05-18T06:21:47.658" v="415" actId="1076"/>
          <ac:picMkLst>
            <pc:docMk/>
            <pc:sldMk cId="2296922592" sldId="484"/>
            <ac:picMk id="17" creationId="{A33A88E7-D5DD-4D4C-B895-EEB5C0C7E382}"/>
          </ac:picMkLst>
        </pc:picChg>
        <pc:picChg chg="add mod">
          <ac:chgData name="许 荣仁" userId="a51c77e00fced653" providerId="LiveId" clId="{D1EC0231-0C87-420C-8991-C02F3B967DE5}" dt="2023-05-18T06:22:32.818" v="423" actId="1076"/>
          <ac:picMkLst>
            <pc:docMk/>
            <pc:sldMk cId="2296922592" sldId="484"/>
            <ac:picMk id="19" creationId="{323ADF7A-5E0A-4B18-9AAC-C153901D6F47}"/>
          </ac:picMkLst>
        </pc:picChg>
        <pc:picChg chg="add mod">
          <ac:chgData name="许 荣仁" userId="a51c77e00fced653" providerId="LiveId" clId="{D1EC0231-0C87-420C-8991-C02F3B967DE5}" dt="2023-05-18T06:22:30.219" v="422" actId="14100"/>
          <ac:picMkLst>
            <pc:docMk/>
            <pc:sldMk cId="2296922592" sldId="484"/>
            <ac:picMk id="21" creationId="{6A13972C-66AB-4DF7-B323-56CC92FEE309}"/>
          </ac:picMkLst>
        </pc:picChg>
      </pc:sldChg>
      <pc:sldChg chg="addSp delSp modSp mod">
        <pc:chgData name="许 荣仁" userId="a51c77e00fced653" providerId="LiveId" clId="{D1EC0231-0C87-420C-8991-C02F3B967DE5}" dt="2023-05-18T06:23:08.498" v="428" actId="14100"/>
        <pc:sldMkLst>
          <pc:docMk/>
          <pc:sldMk cId="1200046097" sldId="485"/>
        </pc:sldMkLst>
        <pc:spChg chg="add mod">
          <ac:chgData name="许 荣仁" userId="a51c77e00fced653" providerId="LiveId" clId="{D1EC0231-0C87-420C-8991-C02F3B967DE5}" dt="2023-05-18T06:22:56.175" v="426" actId="478"/>
          <ac:spMkLst>
            <pc:docMk/>
            <pc:sldMk cId="1200046097" sldId="485"/>
            <ac:spMk id="5" creationId="{4E4CD867-EDF2-419B-BE65-8BE0616B5CA3}"/>
          </ac:spMkLst>
        </pc:spChg>
        <pc:picChg chg="del">
          <ac:chgData name="许 荣仁" userId="a51c77e00fced653" providerId="LiveId" clId="{D1EC0231-0C87-420C-8991-C02F3B967DE5}" dt="2023-05-18T06:22:56.175" v="426" actId="478"/>
          <ac:picMkLst>
            <pc:docMk/>
            <pc:sldMk cId="1200046097" sldId="485"/>
            <ac:picMk id="6" creationId="{B40E0A78-1716-4EC1-9A9F-39158E2E2945}"/>
          </ac:picMkLst>
        </pc:picChg>
        <pc:picChg chg="add mod">
          <ac:chgData name="许 荣仁" userId="a51c77e00fced653" providerId="LiveId" clId="{D1EC0231-0C87-420C-8991-C02F3B967DE5}" dt="2023-05-18T06:23:08.498" v="428" actId="14100"/>
          <ac:picMkLst>
            <pc:docMk/>
            <pc:sldMk cId="1200046097" sldId="485"/>
            <ac:picMk id="8" creationId="{617E1B36-29B5-4045-88DC-A508BEFB181D}"/>
          </ac:picMkLst>
        </pc:picChg>
      </pc:sldChg>
      <pc:sldChg chg="del">
        <pc:chgData name="许 荣仁" userId="a51c77e00fced653" providerId="LiveId" clId="{D1EC0231-0C87-420C-8991-C02F3B967DE5}" dt="2023-05-18T06:22:53.903" v="425" actId="47"/>
        <pc:sldMkLst>
          <pc:docMk/>
          <pc:sldMk cId="722952697" sldId="486"/>
        </pc:sldMkLst>
      </pc:sldChg>
      <pc:sldChg chg="addSp delSp modSp mod">
        <pc:chgData name="许 荣仁" userId="a51c77e00fced653" providerId="LiveId" clId="{D1EC0231-0C87-420C-8991-C02F3B967DE5}" dt="2023-05-18T06:24:09.561" v="440" actId="1076"/>
        <pc:sldMkLst>
          <pc:docMk/>
          <pc:sldMk cId="2854196349" sldId="487"/>
        </pc:sldMkLst>
        <pc:spChg chg="add del mod">
          <ac:chgData name="许 荣仁" userId="a51c77e00fced653" providerId="LiveId" clId="{D1EC0231-0C87-420C-8991-C02F3B967DE5}" dt="2023-05-18T06:23:32.408" v="431" actId="22"/>
          <ac:spMkLst>
            <pc:docMk/>
            <pc:sldMk cId="2854196349" sldId="487"/>
            <ac:spMk id="5" creationId="{BCA27C87-16D4-4623-BC63-38D2532F12C2}"/>
          </ac:spMkLst>
        </pc:spChg>
        <pc:picChg chg="del">
          <ac:chgData name="许 荣仁" userId="a51c77e00fced653" providerId="LiveId" clId="{D1EC0231-0C87-420C-8991-C02F3B967DE5}" dt="2023-05-18T06:23:29.552" v="430" actId="478"/>
          <ac:picMkLst>
            <pc:docMk/>
            <pc:sldMk cId="2854196349" sldId="487"/>
            <ac:picMk id="6" creationId="{E4BA722D-5502-4006-BF7C-AB9E6F6054D0}"/>
          </ac:picMkLst>
        </pc:picChg>
        <pc:picChg chg="del">
          <ac:chgData name="许 荣仁" userId="a51c77e00fced653" providerId="LiveId" clId="{D1EC0231-0C87-420C-8991-C02F3B967DE5}" dt="2023-05-18T06:23:35.726" v="432" actId="478"/>
          <ac:picMkLst>
            <pc:docMk/>
            <pc:sldMk cId="2854196349" sldId="487"/>
            <ac:picMk id="8" creationId="{5BA1E2AA-9D95-431F-819B-0A328017C1F0}"/>
          </ac:picMkLst>
        </pc:picChg>
        <pc:picChg chg="add mod ord">
          <ac:chgData name="许 荣仁" userId="a51c77e00fced653" providerId="LiveId" clId="{D1EC0231-0C87-420C-8991-C02F3B967DE5}" dt="2023-05-18T06:23:40.497" v="433" actId="1076"/>
          <ac:picMkLst>
            <pc:docMk/>
            <pc:sldMk cId="2854196349" sldId="487"/>
            <ac:picMk id="9" creationId="{99DABBF5-4C72-47A0-8711-332E9C5AC7BB}"/>
          </ac:picMkLst>
        </pc:picChg>
        <pc:picChg chg="add mod">
          <ac:chgData name="许 荣仁" userId="a51c77e00fced653" providerId="LiveId" clId="{D1EC0231-0C87-420C-8991-C02F3B967DE5}" dt="2023-05-18T06:23:53.899" v="436" actId="14100"/>
          <ac:picMkLst>
            <pc:docMk/>
            <pc:sldMk cId="2854196349" sldId="487"/>
            <ac:picMk id="11" creationId="{26CDE135-6C7E-48A4-B201-58CFE8783E01}"/>
          </ac:picMkLst>
        </pc:picChg>
        <pc:picChg chg="add mod">
          <ac:chgData name="许 荣仁" userId="a51c77e00fced653" providerId="LiveId" clId="{D1EC0231-0C87-420C-8991-C02F3B967DE5}" dt="2023-05-18T06:24:09.561" v="440" actId="1076"/>
          <ac:picMkLst>
            <pc:docMk/>
            <pc:sldMk cId="2854196349" sldId="487"/>
            <ac:picMk id="13" creationId="{BDB0D9EC-4897-44C5-AB86-316F3B026411}"/>
          </ac:picMkLst>
        </pc:picChg>
      </pc:sldChg>
      <pc:sldChg chg="del">
        <pc:chgData name="许 荣仁" userId="a51c77e00fced653" providerId="LiveId" clId="{D1EC0231-0C87-420C-8991-C02F3B967DE5}" dt="2023-05-18T06:23:27.189" v="429" actId="47"/>
        <pc:sldMkLst>
          <pc:docMk/>
          <pc:sldMk cId="1248549611" sldId="488"/>
        </pc:sldMkLst>
      </pc:sldChg>
      <pc:sldChg chg="addSp delSp modSp add mod">
        <pc:chgData name="许 荣仁" userId="a51c77e00fced653" providerId="LiveId" clId="{D1EC0231-0C87-420C-8991-C02F3B967DE5}" dt="2023-05-18T06:51:00.826" v="498" actId="1076"/>
        <pc:sldMkLst>
          <pc:docMk/>
          <pc:sldMk cId="4235948659" sldId="489"/>
        </pc:sldMkLst>
        <pc:spChg chg="mod">
          <ac:chgData name="许 荣仁" userId="a51c77e00fced653" providerId="LiveId" clId="{D1EC0231-0C87-420C-8991-C02F3B967DE5}" dt="2023-05-18T06:51:00.826" v="498" actId="1076"/>
          <ac:spMkLst>
            <pc:docMk/>
            <pc:sldMk cId="4235948659" sldId="489"/>
            <ac:spMk id="9" creationId="{E5767308-592A-4474-A78D-081DC13D917B}"/>
          </ac:spMkLst>
        </pc:spChg>
        <pc:picChg chg="add mod">
          <ac:chgData name="许 荣仁" userId="a51c77e00fced653" providerId="LiveId" clId="{D1EC0231-0C87-420C-8991-C02F3B967DE5}" dt="2023-05-18T02:40:21.979" v="80" actId="14100"/>
          <ac:picMkLst>
            <pc:docMk/>
            <pc:sldMk cId="4235948659" sldId="489"/>
            <ac:picMk id="4" creationId="{D4A3A554-EAA5-43FF-8E39-EC824D8AEF7A}"/>
          </ac:picMkLst>
        </pc:picChg>
        <pc:picChg chg="del">
          <ac:chgData name="许 荣仁" userId="a51c77e00fced653" providerId="LiveId" clId="{D1EC0231-0C87-420C-8991-C02F3B967DE5}" dt="2023-05-18T02:40:18.558" v="79" actId="478"/>
          <ac:picMkLst>
            <pc:docMk/>
            <pc:sldMk cId="4235948659" sldId="489"/>
            <ac:picMk id="5" creationId="{153FCF4B-670A-41FC-921C-E618E86A8C91}"/>
          </ac:picMkLst>
        </pc:picChg>
        <pc:picChg chg="del">
          <ac:chgData name="许 荣仁" userId="a51c77e00fced653" providerId="LiveId" clId="{D1EC0231-0C87-420C-8991-C02F3B967DE5}" dt="2023-05-18T02:40:47.470" v="85" actId="478"/>
          <ac:picMkLst>
            <pc:docMk/>
            <pc:sldMk cId="4235948659" sldId="489"/>
            <ac:picMk id="7" creationId="{CF2FAC3D-2CC2-428C-9C76-5F37EA05A278}"/>
          </ac:picMkLst>
        </pc:picChg>
        <pc:picChg chg="add mod">
          <ac:chgData name="许 荣仁" userId="a51c77e00fced653" providerId="LiveId" clId="{D1EC0231-0C87-420C-8991-C02F3B967DE5}" dt="2023-05-18T02:40:50.459" v="86" actId="14100"/>
          <ac:picMkLst>
            <pc:docMk/>
            <pc:sldMk cId="4235948659" sldId="489"/>
            <ac:picMk id="8" creationId="{04ABF5FE-AEAD-48DC-8492-54A98CDB583C}"/>
          </ac:picMkLst>
        </pc:picChg>
        <pc:picChg chg="add del mod">
          <ac:chgData name="许 荣仁" userId="a51c77e00fced653" providerId="LiveId" clId="{D1EC0231-0C87-420C-8991-C02F3B967DE5}" dt="2023-05-18T05:56:08.767" v="243" actId="21"/>
          <ac:picMkLst>
            <pc:docMk/>
            <pc:sldMk cId="4235948659" sldId="489"/>
            <ac:picMk id="11" creationId="{14EDDBA3-BCEE-4D30-AB61-CF97838D454D}"/>
          </ac:picMkLst>
        </pc:picChg>
      </pc:sldChg>
      <pc:sldChg chg="addSp modSp new mod ord">
        <pc:chgData name="许 荣仁" userId="a51c77e00fced653" providerId="LiveId" clId="{D1EC0231-0C87-420C-8991-C02F3B967DE5}" dt="2023-05-18T06:17:03.933" v="393" actId="1076"/>
        <pc:sldMkLst>
          <pc:docMk/>
          <pc:sldMk cId="580831335" sldId="490"/>
        </pc:sldMkLst>
        <pc:spChg chg="mod">
          <ac:chgData name="许 荣仁" userId="a51c77e00fced653" providerId="LiveId" clId="{D1EC0231-0C87-420C-8991-C02F3B967DE5}" dt="2023-05-18T02:50:57.298" v="103" actId="20577"/>
          <ac:spMkLst>
            <pc:docMk/>
            <pc:sldMk cId="580831335" sldId="490"/>
            <ac:spMk id="2" creationId="{02E500FC-A0E5-43E5-A860-F39418A2E354}"/>
          </ac:spMkLst>
        </pc:spChg>
        <pc:spChg chg="mod">
          <ac:chgData name="许 荣仁" userId="a51c77e00fced653" providerId="LiveId" clId="{D1EC0231-0C87-420C-8991-C02F3B967DE5}" dt="2023-05-18T02:56:21.785" v="179" actId="20577"/>
          <ac:spMkLst>
            <pc:docMk/>
            <pc:sldMk cId="580831335" sldId="490"/>
            <ac:spMk id="3" creationId="{EF10B31B-B2A0-4232-91A2-9898FC272A6E}"/>
          </ac:spMkLst>
        </pc:spChg>
        <pc:picChg chg="add mod">
          <ac:chgData name="许 荣仁" userId="a51c77e00fced653" providerId="LiveId" clId="{D1EC0231-0C87-420C-8991-C02F3B967DE5}" dt="2023-05-18T06:17:03.933" v="393" actId="1076"/>
          <ac:picMkLst>
            <pc:docMk/>
            <pc:sldMk cId="580831335" sldId="490"/>
            <ac:picMk id="6" creationId="{062625F6-5072-4DED-9EA1-7C5C97D018DA}"/>
          </ac:picMkLst>
        </pc:picChg>
        <pc:picChg chg="add mod modCrop">
          <ac:chgData name="许 荣仁" userId="a51c77e00fced653" providerId="LiveId" clId="{D1EC0231-0C87-420C-8991-C02F3B967DE5}" dt="2023-05-18T06:16:54.309" v="391" actId="1076"/>
          <ac:picMkLst>
            <pc:docMk/>
            <pc:sldMk cId="580831335" sldId="490"/>
            <ac:picMk id="8" creationId="{B0B58656-A0B0-4121-AE40-07280C5C10D2}"/>
          </ac:picMkLst>
        </pc:picChg>
        <pc:picChg chg="add mod modCrop">
          <ac:chgData name="许 荣仁" userId="a51c77e00fced653" providerId="LiveId" clId="{D1EC0231-0C87-420C-8991-C02F3B967DE5}" dt="2023-05-18T06:17:00.485" v="392" actId="1076"/>
          <ac:picMkLst>
            <pc:docMk/>
            <pc:sldMk cId="580831335" sldId="490"/>
            <ac:picMk id="10" creationId="{F9415445-C158-4936-B28C-9F826F94705B}"/>
          </ac:picMkLst>
        </pc:picChg>
      </pc:sldChg>
      <pc:sldChg chg="addSp modSp new mod">
        <pc:chgData name="许 荣仁" userId="a51c77e00fced653" providerId="LiveId" clId="{D1EC0231-0C87-420C-8991-C02F3B967DE5}" dt="2023-05-18T06:06:51.195" v="366"/>
        <pc:sldMkLst>
          <pc:docMk/>
          <pc:sldMk cId="2715541443" sldId="491"/>
        </pc:sldMkLst>
        <pc:spChg chg="mod">
          <ac:chgData name="许 荣仁" userId="a51c77e00fced653" providerId="LiveId" clId="{D1EC0231-0C87-420C-8991-C02F3B967DE5}" dt="2023-05-18T05:46:45.901" v="212" actId="20577"/>
          <ac:spMkLst>
            <pc:docMk/>
            <pc:sldMk cId="2715541443" sldId="491"/>
            <ac:spMk id="2" creationId="{54B81B60-A998-4899-BB6B-3ADBC2A29958}"/>
          </ac:spMkLst>
        </pc:spChg>
        <pc:spChg chg="mod">
          <ac:chgData name="许 荣仁" userId="a51c77e00fced653" providerId="LiveId" clId="{D1EC0231-0C87-420C-8991-C02F3B967DE5}" dt="2023-05-18T06:06:51.195" v="366"/>
          <ac:spMkLst>
            <pc:docMk/>
            <pc:sldMk cId="2715541443" sldId="491"/>
            <ac:spMk id="3" creationId="{5E29135F-E8DE-4B8C-BCFF-A1AA6688EDD7}"/>
          </ac:spMkLst>
        </pc:spChg>
        <pc:picChg chg="add mod">
          <ac:chgData name="许 荣仁" userId="a51c77e00fced653" providerId="LiveId" clId="{D1EC0231-0C87-420C-8991-C02F3B967DE5}" dt="2023-05-18T05:46:53.601" v="215" actId="1076"/>
          <ac:picMkLst>
            <pc:docMk/>
            <pc:sldMk cId="2715541443" sldId="491"/>
            <ac:picMk id="5" creationId="{5AD2EFF1-3B85-4247-8808-879D41E4B3AC}"/>
          </ac:picMkLst>
        </pc:picChg>
        <pc:picChg chg="add mod">
          <ac:chgData name="许 荣仁" userId="a51c77e00fced653" providerId="LiveId" clId="{D1EC0231-0C87-420C-8991-C02F3B967DE5}" dt="2023-05-18T06:03:30.421" v="321" actId="1076"/>
          <ac:picMkLst>
            <pc:docMk/>
            <pc:sldMk cId="2715541443" sldId="491"/>
            <ac:picMk id="7" creationId="{4996A178-00EC-4F53-B186-9BF569ED7ECE}"/>
          </ac:picMkLst>
        </pc:picChg>
      </pc:sldChg>
      <pc:sldChg chg="addSp delSp modSp add mod">
        <pc:chgData name="许 荣仁" userId="a51c77e00fced653" providerId="LiveId" clId="{D1EC0231-0C87-420C-8991-C02F3B967DE5}" dt="2023-05-18T06:07:51.997" v="377" actId="20577"/>
        <pc:sldMkLst>
          <pc:docMk/>
          <pc:sldMk cId="232367835" sldId="492"/>
        </pc:sldMkLst>
        <pc:spChg chg="mod">
          <ac:chgData name="许 荣仁" userId="a51c77e00fced653" providerId="LiveId" clId="{D1EC0231-0C87-420C-8991-C02F3B967DE5}" dt="2023-05-18T06:07:51.997" v="377" actId="20577"/>
          <ac:spMkLst>
            <pc:docMk/>
            <pc:sldMk cId="232367835" sldId="492"/>
            <ac:spMk id="3" creationId="{5E29135F-E8DE-4B8C-BCFF-A1AA6688EDD7}"/>
          </ac:spMkLst>
        </pc:spChg>
        <pc:picChg chg="del">
          <ac:chgData name="许 荣仁" userId="a51c77e00fced653" providerId="LiveId" clId="{D1EC0231-0C87-420C-8991-C02F3B967DE5}" dt="2023-05-18T05:56:12.339" v="244" actId="478"/>
          <ac:picMkLst>
            <pc:docMk/>
            <pc:sldMk cId="232367835" sldId="492"/>
            <ac:picMk id="5" creationId="{5AD2EFF1-3B85-4247-8808-879D41E4B3AC}"/>
          </ac:picMkLst>
        </pc:picChg>
        <pc:picChg chg="add mod">
          <ac:chgData name="许 荣仁" userId="a51c77e00fced653" providerId="LiveId" clId="{D1EC0231-0C87-420C-8991-C02F3B967DE5}" dt="2023-05-18T05:56:22.946" v="248" actId="1076"/>
          <ac:picMkLst>
            <pc:docMk/>
            <pc:sldMk cId="232367835" sldId="492"/>
            <ac:picMk id="6" creationId="{8459E3F9-9A8E-4685-9A6E-7E7B6498454E}"/>
          </ac:picMkLst>
        </pc:picChg>
        <pc:picChg chg="add mod">
          <ac:chgData name="许 荣仁" userId="a51c77e00fced653" providerId="LiveId" clId="{D1EC0231-0C87-420C-8991-C02F3B967DE5}" dt="2023-05-18T06:03:01.085" v="315" actId="1076"/>
          <ac:picMkLst>
            <pc:docMk/>
            <pc:sldMk cId="232367835" sldId="492"/>
            <ac:picMk id="8" creationId="{979EB56F-BB3B-42E7-9CF3-EB4A3D082FAC}"/>
          </ac:picMkLst>
        </pc:picChg>
      </pc:sldChg>
      <pc:sldChg chg="modSp new mod">
        <pc:chgData name="许 荣仁" userId="a51c77e00fced653" providerId="LiveId" clId="{D1EC0231-0C87-420C-8991-C02F3B967DE5}" dt="2023-05-18T06:55:04.057" v="695" actId="20577"/>
        <pc:sldMkLst>
          <pc:docMk/>
          <pc:sldMk cId="329074323" sldId="493"/>
        </pc:sldMkLst>
        <pc:spChg chg="mod">
          <ac:chgData name="许 荣仁" userId="a51c77e00fced653" providerId="LiveId" clId="{D1EC0231-0C87-420C-8991-C02F3B967DE5}" dt="2023-05-18T06:54:11.424" v="564" actId="20577"/>
          <ac:spMkLst>
            <pc:docMk/>
            <pc:sldMk cId="329074323" sldId="493"/>
            <ac:spMk id="2" creationId="{70A9DD07-AE47-498A-A7FE-45A65BCDE166}"/>
          </ac:spMkLst>
        </pc:spChg>
        <pc:spChg chg="mod">
          <ac:chgData name="许 荣仁" userId="a51c77e00fced653" providerId="LiveId" clId="{D1EC0231-0C87-420C-8991-C02F3B967DE5}" dt="2023-05-18T06:55:04.057" v="695" actId="20577"/>
          <ac:spMkLst>
            <pc:docMk/>
            <pc:sldMk cId="329074323" sldId="493"/>
            <ac:spMk id="3" creationId="{EE39919C-0FDB-4847-A981-FAE558ED578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50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20230518</a:t>
            </a:r>
            <a:r>
              <a:rPr lang="zh-CN" altLang="en-US"/>
              <a:t>组会</a:t>
            </a:r>
            <a:endParaRPr lang="zh-CN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病人划分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apoa</a:t>
            </a:r>
            <a:r>
              <a:rPr kumimoji="1" lang="zh-CN" altLang="en-US" dirty="0"/>
              <a:t>指标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一致性聚类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364160"/>
            <a:ext cx="3561007" cy="3200391"/>
          </a:xfrm>
        </p:spPr>
        <p:txBody>
          <a:bodyPr>
            <a:noAutofit/>
          </a:bodyPr>
          <a:lstStyle/>
          <a:p>
            <a:r>
              <a:rPr lang="en-US" altLang="zh-CN" sz="2400" dirty="0" err="1"/>
              <a:t>Apoa</a:t>
            </a:r>
            <a:r>
              <a:rPr lang="zh-CN" altLang="en-US" sz="2400" dirty="0"/>
              <a:t>低再分组</a:t>
            </a:r>
            <a:endParaRPr lang="en-US" altLang="zh-CN" sz="2400" dirty="0"/>
          </a:p>
          <a:p>
            <a:pPr lvl="1"/>
            <a:r>
              <a:rPr lang="zh-CN" altLang="en-US" sz="2000" dirty="0"/>
              <a:t>分子</a:t>
            </a:r>
            <a:endParaRPr lang="en-US" altLang="zh-CN" sz="2000" dirty="0"/>
          </a:p>
          <a:p>
            <a:pPr lvl="2"/>
            <a:r>
              <a:rPr lang="en-US" altLang="zh-CN" sz="1600" dirty="0"/>
              <a:t>16:59</a:t>
            </a:r>
          </a:p>
          <a:p>
            <a:pPr lvl="1"/>
            <a:r>
              <a:rPr lang="en-US" altLang="zh-CN" sz="2000" dirty="0" err="1"/>
              <a:t>pearson</a:t>
            </a:r>
            <a:r>
              <a:rPr lang="zh-CN" altLang="en-US" sz="2000" dirty="0"/>
              <a:t>相关性</a:t>
            </a:r>
            <a:endParaRPr lang="en-US" altLang="zh-CN" sz="2000" dirty="0"/>
          </a:p>
          <a:p>
            <a:pPr lvl="2"/>
            <a:r>
              <a:rPr lang="en-US" altLang="zh-CN" sz="1600" dirty="0"/>
              <a:t>41:34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3FCF4B-670A-41FC-921C-E618E86A8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8"/>
          <a:stretch/>
        </p:blipFill>
        <p:spPr>
          <a:xfrm>
            <a:off x="4241942" y="1364160"/>
            <a:ext cx="3541184" cy="39375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F2FAC3D-2CC2-428C-9C76-5F37EA05A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914" y="1364161"/>
            <a:ext cx="3714687" cy="393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81B60-A998-4899-BB6B-3ADBC2A2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29135F-E8DE-4B8C-BCFF-A1AA6688E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6115456" cy="4698999"/>
          </a:xfrm>
        </p:spPr>
        <p:txBody>
          <a:bodyPr/>
          <a:lstStyle/>
          <a:p>
            <a:r>
              <a:rPr lang="en-US" altLang="zh-CN" dirty="0"/>
              <a:t>Age,</a:t>
            </a:r>
            <a:r>
              <a:rPr lang="zh-CN" altLang="en-US" dirty="0"/>
              <a:t> </a:t>
            </a:r>
            <a:r>
              <a:rPr lang="en-US" altLang="zh-CN" dirty="0"/>
              <a:t>HDL-C</a:t>
            </a:r>
            <a:r>
              <a:rPr lang="zh-CN" altLang="en-US" dirty="0"/>
              <a:t>有差异</a:t>
            </a:r>
            <a:endParaRPr lang="en-US" altLang="zh-CN" dirty="0"/>
          </a:p>
          <a:p>
            <a:r>
              <a:rPr lang="en-US" altLang="zh-CN" dirty="0"/>
              <a:t>CEC</a:t>
            </a:r>
            <a:r>
              <a:rPr lang="zh-CN" altLang="en-US" dirty="0"/>
              <a:t>无差异</a:t>
            </a:r>
            <a:endParaRPr lang="en-US" altLang="zh-CN" dirty="0"/>
          </a:p>
          <a:p>
            <a:r>
              <a:rPr lang="zh-CN" altLang="en-US" dirty="0"/>
              <a:t>严重</a:t>
            </a:r>
            <a:r>
              <a:rPr lang="en-US" altLang="zh-CN" dirty="0"/>
              <a:t>:</a:t>
            </a:r>
            <a:r>
              <a:rPr lang="zh-CN" altLang="en-US" dirty="0"/>
              <a:t>不严重</a:t>
            </a:r>
            <a:r>
              <a:rPr lang="en-US" altLang="zh-CN" dirty="0"/>
              <a:t>=19:22, 16:18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C5F6D4-DC7E-4B8A-87B4-A3A746B0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D2EFF1-3B85-4247-8808-879D41E4B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251" y="1095457"/>
            <a:ext cx="4342349" cy="49634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96A178-00EC-4F53-B186-9BF569ED7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992" y="3577166"/>
            <a:ext cx="4531977" cy="248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41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390" y="1364160"/>
            <a:ext cx="3561007" cy="3200391"/>
          </a:xfrm>
        </p:spPr>
        <p:txBody>
          <a:bodyPr>
            <a:noAutofit/>
          </a:bodyPr>
          <a:lstStyle/>
          <a:p>
            <a:r>
              <a:rPr lang="en-US" altLang="zh-CN" sz="2400" dirty="0" err="1"/>
              <a:t>Apoa</a:t>
            </a:r>
            <a:r>
              <a:rPr lang="zh-CN" altLang="en-US" sz="2400" dirty="0"/>
              <a:t>高再分组</a:t>
            </a:r>
            <a:endParaRPr lang="en-US" altLang="zh-CN" sz="2400" dirty="0"/>
          </a:p>
          <a:p>
            <a:pPr lvl="1"/>
            <a:r>
              <a:rPr lang="zh-CN" altLang="en-US" sz="2000" dirty="0"/>
              <a:t>分子</a:t>
            </a:r>
            <a:endParaRPr lang="en-US" altLang="zh-CN" sz="2000" dirty="0"/>
          </a:p>
          <a:p>
            <a:pPr lvl="2"/>
            <a:r>
              <a:rPr lang="en-US" altLang="zh-CN" sz="1600" dirty="0"/>
              <a:t>1:95</a:t>
            </a:r>
          </a:p>
          <a:p>
            <a:pPr lvl="1"/>
            <a:r>
              <a:rPr lang="en-US" altLang="zh-CN" sz="2000" dirty="0" err="1"/>
              <a:t>pearson</a:t>
            </a:r>
            <a:r>
              <a:rPr lang="zh-CN" altLang="en-US" sz="2000" dirty="0"/>
              <a:t>相关性</a:t>
            </a:r>
            <a:endParaRPr lang="en-US" altLang="zh-CN" sz="2000" dirty="0"/>
          </a:p>
          <a:p>
            <a:pPr lvl="2"/>
            <a:r>
              <a:rPr lang="en-US" altLang="zh-CN" sz="1600" dirty="0"/>
              <a:t>48:48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4A3A554-EAA5-43FF-8E39-EC824D8AE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893" y="1364160"/>
            <a:ext cx="3588349" cy="39375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4ABF5FE-AEAD-48DC-8492-54A98CDB5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914" y="1364160"/>
            <a:ext cx="3590735" cy="393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4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81B60-A998-4899-BB6B-3ADBC2A2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29135F-E8DE-4B8C-BCFF-A1AA6688E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6115456" cy="4698999"/>
          </a:xfrm>
        </p:spPr>
        <p:txBody>
          <a:bodyPr/>
          <a:lstStyle/>
          <a:p>
            <a:r>
              <a:rPr lang="en-US" altLang="zh-CN" dirty="0"/>
              <a:t>Age,</a:t>
            </a:r>
            <a:r>
              <a:rPr lang="zh-CN" altLang="en-US" dirty="0"/>
              <a:t> </a:t>
            </a:r>
            <a:r>
              <a:rPr lang="en-US" altLang="zh-CN" dirty="0"/>
              <a:t>HDL-C</a:t>
            </a:r>
            <a:r>
              <a:rPr lang="zh-CN" altLang="en-US" dirty="0"/>
              <a:t>有差异</a:t>
            </a:r>
            <a:endParaRPr lang="en-US" altLang="zh-CN" dirty="0"/>
          </a:p>
          <a:p>
            <a:r>
              <a:rPr lang="en-US" altLang="zh-CN" dirty="0"/>
              <a:t>CEC</a:t>
            </a:r>
            <a:r>
              <a:rPr lang="zh-CN" altLang="en-US" dirty="0"/>
              <a:t>无差异</a:t>
            </a:r>
            <a:endParaRPr lang="en-US" altLang="zh-CN" dirty="0"/>
          </a:p>
          <a:p>
            <a:r>
              <a:rPr lang="zh-CN" altLang="en-US" dirty="0"/>
              <a:t>严重</a:t>
            </a:r>
            <a:r>
              <a:rPr lang="en-US" altLang="zh-CN" dirty="0"/>
              <a:t>:</a:t>
            </a:r>
            <a:r>
              <a:rPr lang="zh-CN" altLang="en-US" dirty="0"/>
              <a:t>不严重</a:t>
            </a:r>
            <a:r>
              <a:rPr lang="en-US" altLang="zh-CN" dirty="0"/>
              <a:t>=21:27, 22:26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C5F6D4-DC7E-4B8A-87B4-A3A746B01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59E3F9-9A8E-4685-9A6E-7E7B64984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959" y="1150476"/>
            <a:ext cx="3965531" cy="45570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9EB56F-BB3B-42E7-9CF3-EB4A3D082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701" y="3427859"/>
            <a:ext cx="4061253" cy="227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7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9DD07-AE47-498A-A7FE-45A65BC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39919C-0FDB-4847-A981-FAE558ED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使用分子定量进行聚类效果较差</a:t>
            </a:r>
            <a:endParaRPr lang="en-US" altLang="zh-CN" dirty="0"/>
          </a:p>
          <a:p>
            <a:r>
              <a:rPr lang="zh-CN" altLang="en-US" dirty="0"/>
              <a:t>用</a:t>
            </a:r>
            <a:r>
              <a:rPr lang="en-US" altLang="zh-CN" dirty="0" err="1"/>
              <a:t>pearson</a:t>
            </a:r>
            <a:r>
              <a:rPr lang="zh-CN" altLang="en-US" dirty="0"/>
              <a:t>相关系数聚类效果较好，但组间</a:t>
            </a:r>
            <a:r>
              <a:rPr lang="en-US" altLang="zh-CN" dirty="0"/>
              <a:t>CEC</a:t>
            </a:r>
            <a:r>
              <a:rPr lang="zh-CN" altLang="en-US" dirty="0"/>
              <a:t>无差异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2BB64-0792-4EB1-8503-DCD8B702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>
                <a:latin typeface="+mn-ea"/>
              </a:rPr>
              <a:t>目的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找出分类效果好的特征子集</a:t>
            </a:r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方法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划分出训练集和测试集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训练集参与特征选择和训练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特征选择：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分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组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计算组间</a:t>
            </a:r>
            <a:r>
              <a:rPr kumimoji="1" lang="en-US" altLang="zh-CN" dirty="0">
                <a:latin typeface="+mn-ea"/>
              </a:rPr>
              <a:t>p</a:t>
            </a:r>
            <a:r>
              <a:rPr kumimoji="1" lang="zh-CN" altLang="en-US" dirty="0">
                <a:latin typeface="+mn-ea"/>
              </a:rPr>
              <a:t>值</a:t>
            </a:r>
            <a:r>
              <a:rPr kumimoji="1" lang="en-US" altLang="zh-CN" dirty="0">
                <a:latin typeface="+mn-ea"/>
              </a:rPr>
              <a:t>&lt;0.05</a:t>
            </a:r>
          </a:p>
          <a:p>
            <a:pPr lvl="2"/>
            <a:r>
              <a:rPr kumimoji="1" lang="en-US" altLang="zh-CN" dirty="0">
                <a:latin typeface="+mn-ea"/>
              </a:rPr>
              <a:t>SVM, Logistic</a:t>
            </a:r>
          </a:p>
          <a:p>
            <a:pPr lvl="2"/>
            <a:r>
              <a:rPr kumimoji="1" lang="zh-CN" altLang="en-US" dirty="0">
                <a:latin typeface="+mn-ea"/>
              </a:rPr>
              <a:t>遗传算法多次选择，取效果较好且选出次数多的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en-US" altLang="zh-CN" dirty="0">
                <a:latin typeface="+mn-ea"/>
              </a:rPr>
              <a:t>Pearson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MIC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Spearman</a:t>
            </a:r>
            <a:r>
              <a:rPr kumimoji="1" lang="zh-CN" altLang="en-US" dirty="0">
                <a:latin typeface="+mn-ea"/>
              </a:rPr>
              <a:t>，原始分子定量，分子与序列</a:t>
            </a:r>
            <a:r>
              <a:rPr kumimoji="1" lang="en-US" altLang="zh-CN" dirty="0">
                <a:latin typeface="+mn-ea"/>
              </a:rPr>
              <a:t>[1:9]</a:t>
            </a:r>
            <a:r>
              <a:rPr kumimoji="1" lang="zh-CN" altLang="en-US" dirty="0">
                <a:latin typeface="+mn-ea"/>
              </a:rPr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E500FC-A0E5-43E5-A860-F39418A2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纵向相关性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0B31B-B2A0-4232-91A2-9898FC272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4765584" cy="4698999"/>
          </a:xfrm>
        </p:spPr>
        <p:txBody>
          <a:bodyPr/>
          <a:lstStyle/>
          <a:p>
            <a:r>
              <a:rPr lang="en-US" altLang="zh-CN" dirty="0"/>
              <a:t>9</a:t>
            </a:r>
            <a:r>
              <a:rPr lang="zh-CN" altLang="en-US" dirty="0"/>
              <a:t>组份，</a:t>
            </a:r>
            <a:r>
              <a:rPr lang="en-US" altLang="zh-CN" dirty="0"/>
              <a:t>36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zh-CN" altLang="en-US" dirty="0"/>
              <a:t>均值大于</a:t>
            </a:r>
            <a:r>
              <a:rPr lang="en-US" altLang="zh-CN" dirty="0"/>
              <a:t>0.99</a:t>
            </a:r>
            <a:r>
              <a:rPr lang="zh-CN" altLang="en-US" dirty="0"/>
              <a:t>，无区分度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F4B2C3-BE5B-4178-A26C-A7EB224B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2625F6-5072-4DED-9EA1-7C5C97D01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974" y="624530"/>
            <a:ext cx="4644305" cy="28044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B58656-A0B0-4121-AE40-07280C5C10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67" b="1562"/>
          <a:stretch/>
        </p:blipFill>
        <p:spPr>
          <a:xfrm>
            <a:off x="517811" y="3079061"/>
            <a:ext cx="4726880" cy="31128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415445-C158-4936-B28C-9F826F9470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489"/>
          <a:stretch/>
        </p:blipFill>
        <p:spPr>
          <a:xfrm>
            <a:off x="5466973" y="3577166"/>
            <a:ext cx="5262306" cy="261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31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33A88E7-D5DD-4D4C-B895-EEB5C0C7E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86" y="1437494"/>
            <a:ext cx="3189099" cy="419283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23ADF7A-5E0A-4B18-9AAC-C153901D6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202" y="1437494"/>
            <a:ext cx="3184189" cy="421361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A13972C-66AB-4DF7-B323-56CC92FEE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882" y="1437494"/>
            <a:ext cx="3112866" cy="419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4CD867-EDF2-419B-BE65-8BE0616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17E1B36-29B5-4045-88DC-A508BEFB1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473" y="1186321"/>
            <a:ext cx="3458260" cy="47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99DABBF5-4C72-47A0-8711-332E9C5AC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153" y="1233623"/>
            <a:ext cx="3481271" cy="4699000"/>
          </a:xfr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6CDE135-6C7E-48A4-B201-58CFE8783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218" y="1233624"/>
            <a:ext cx="3446893" cy="4699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DB0D9EC-4897-44C5-AB86-316F3B026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676" y="1233623"/>
            <a:ext cx="3442124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6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取交集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378477"/>
              </p:ext>
            </p:extLst>
          </p:nvPr>
        </p:nvGraphicFramePr>
        <p:xfrm>
          <a:off x="1005191" y="1857396"/>
          <a:ext cx="9804761" cy="3395541"/>
        </p:xfrm>
        <a:graphic>
          <a:graphicData uri="http://schemas.openxmlformats.org/drawingml/2006/table">
            <a:tbl>
              <a:tblPr/>
              <a:tblGrid>
                <a:gridCol w="1320291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28140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  <a:gridCol w="1104187">
                  <a:extLst>
                    <a:ext uri="{9D8B030D-6E8A-4147-A177-3AD203B41FA5}">
                      <a16:colId xmlns:a16="http://schemas.microsoft.com/office/drawing/2014/main" val="1810540023"/>
                    </a:ext>
                  </a:extLst>
                </a:gridCol>
                <a:gridCol w="888426">
                  <a:extLst>
                    <a:ext uri="{9D8B030D-6E8A-4147-A177-3AD203B41FA5}">
                      <a16:colId xmlns:a16="http://schemas.microsoft.com/office/drawing/2014/main" val="370449346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447600896"/>
                    </a:ext>
                  </a:extLst>
                </a:gridCol>
                <a:gridCol w="1180338">
                  <a:extLst>
                    <a:ext uri="{9D8B030D-6E8A-4147-A177-3AD203B41FA5}">
                      <a16:colId xmlns:a16="http://schemas.microsoft.com/office/drawing/2014/main" val="1925889510"/>
                    </a:ext>
                  </a:extLst>
                </a:gridCol>
                <a:gridCol w="1276886">
                  <a:extLst>
                    <a:ext uri="{9D8B030D-6E8A-4147-A177-3AD203B41FA5}">
                      <a16:colId xmlns:a16="http://schemas.microsoft.com/office/drawing/2014/main" val="468660176"/>
                    </a:ext>
                  </a:extLst>
                </a:gridCol>
                <a:gridCol w="1378873">
                  <a:extLst>
                    <a:ext uri="{9D8B030D-6E8A-4147-A177-3AD203B41FA5}">
                      <a16:colId xmlns:a16="http://schemas.microsoft.com/office/drawing/2014/main" val="3927413866"/>
                    </a:ext>
                  </a:extLst>
                </a:gridCol>
              </a:tblGrid>
              <a:tr h="734837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</a:t>
                      </a:r>
                      <a:r>
                        <a:rPr lang="en-US" sz="18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apoa_high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0.8966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apoa_high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apoa_low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apoa_low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0.8696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0.9130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0.9565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4536559" cy="850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 err="1"/>
              <a:t>acc_test</a:t>
            </a:r>
            <a:r>
              <a:rPr kumimoji="1" lang="en-US" altLang="zh-CN" dirty="0"/>
              <a:t>&gt;0.5</a:t>
            </a:r>
          </a:p>
          <a:p>
            <a:r>
              <a:rPr kumimoji="1" lang="zh-CN" altLang="en-US" dirty="0"/>
              <a:t>出现次数最多的</a:t>
            </a:r>
            <a:r>
              <a:rPr kumimoji="1" lang="en-US" altLang="zh-CN" dirty="0"/>
              <a:t>20</a:t>
            </a:r>
            <a:r>
              <a:rPr kumimoji="1" lang="zh-CN" altLang="en-US" dirty="0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613516" cy="469899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使用相关系数聚类后，用不同的相关系数或分子定量均可以达到较好的预测效果</a:t>
            </a:r>
            <a:endParaRPr lang="en-US" altLang="zh-CN" dirty="0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使用</a:t>
            </a:r>
            <a:r>
              <a:rPr lang="en-US" altLang="zh-CN" dirty="0"/>
              <a:t>HDL-C</a:t>
            </a:r>
            <a:r>
              <a:rPr lang="zh-CN" altLang="en-US" dirty="0"/>
              <a:t>分类</a:t>
            </a:r>
            <a:endParaRPr lang="en-US" altLang="zh-CN" dirty="0"/>
          </a:p>
          <a:p>
            <a:r>
              <a:rPr lang="zh-CN" altLang="en-US" dirty="0"/>
              <a:t>用选出来的特征对</a:t>
            </a:r>
            <a:r>
              <a:rPr lang="en-US" altLang="zh-CN" dirty="0"/>
              <a:t>CEC</a:t>
            </a:r>
            <a:r>
              <a:rPr lang="zh-CN" altLang="en-US" dirty="0"/>
              <a:t>分类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34449</TotalTime>
  <Words>343</Words>
  <Application>Microsoft Office PowerPoint</Application>
  <PresentationFormat>宽屏</PresentationFormat>
  <Paragraphs>131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微软雅黑</vt:lpstr>
      <vt:lpstr>Arial</vt:lpstr>
      <vt:lpstr>Candara</vt:lpstr>
      <vt:lpstr>Wingdings</vt:lpstr>
      <vt:lpstr>Office 主题​​</vt:lpstr>
      <vt:lpstr>20230518组会</vt:lpstr>
      <vt:lpstr>主要议程</vt:lpstr>
      <vt:lpstr>病人划分</vt:lpstr>
      <vt:lpstr>病人划分</vt:lpstr>
      <vt:lpstr>一致性聚类</vt:lpstr>
      <vt:lpstr>一致性聚类</vt:lpstr>
      <vt:lpstr>一致性聚类</vt:lpstr>
      <vt:lpstr>一致性聚类</vt:lpstr>
      <vt:lpstr>分析结果</vt:lpstr>
      <vt:lpstr>分类模型</vt:lpstr>
      <vt:lpstr>划分验证集测试集进行评估</vt:lpstr>
      <vt:lpstr>纵向相关性</vt:lpstr>
      <vt:lpstr>分子间相关性</vt:lpstr>
      <vt:lpstr>分子定量</vt:lpstr>
      <vt:lpstr>分子与[1:9]相关性</vt:lpstr>
      <vt:lpstr>取交集</vt:lpstr>
      <vt:lpstr>结果分析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14</cp:revision>
  <dcterms:created xsi:type="dcterms:W3CDTF">2019-08-12T09:30:56Z</dcterms:created>
  <dcterms:modified xsi:type="dcterms:W3CDTF">2023-05-18T07:12:45Z</dcterms:modified>
</cp:coreProperties>
</file>