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4" r:id="rId3"/>
    <p:sldId id="299" r:id="rId4"/>
    <p:sldId id="435" r:id="rId5"/>
    <p:sldId id="466" r:id="rId6"/>
    <p:sldId id="491" r:id="rId7"/>
    <p:sldId id="489" r:id="rId8"/>
    <p:sldId id="492" r:id="rId9"/>
    <p:sldId id="493" r:id="rId10"/>
    <p:sldId id="386" r:id="rId11"/>
    <p:sldId id="436" r:id="rId12"/>
    <p:sldId id="484" r:id="rId13"/>
    <p:sldId id="485" r:id="rId14"/>
    <p:sldId id="487" r:id="rId15"/>
    <p:sldId id="480" r:id="rId16"/>
    <p:sldId id="495" r:id="rId17"/>
    <p:sldId id="459" r:id="rId18"/>
    <p:sldId id="497" r:id="rId19"/>
    <p:sldId id="490" r:id="rId20"/>
    <p:sldId id="494" r:id="rId21"/>
    <p:sldId id="496" r:id="rId22"/>
    <p:sldId id="498" r:id="rId23"/>
    <p:sldId id="289" r:id="rId24"/>
    <p:sldId id="291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CCACE0-186E-4508-9403-8501ECA40514}" v="122" dt="2023-05-23T07:19:04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7BCCACE0-186E-4508-9403-8501ECA40514}"/>
    <pc:docChg chg="undo redo custSel addSld modSld sldOrd">
      <pc:chgData name="许 荣仁" userId="a51c77e00fced653" providerId="LiveId" clId="{7BCCACE0-186E-4508-9403-8501ECA40514}" dt="2023-05-23T07:30:21.267" v="955" actId="20577"/>
      <pc:docMkLst>
        <pc:docMk/>
      </pc:docMkLst>
      <pc:sldChg chg="modSp mod">
        <pc:chgData name="许 荣仁" userId="a51c77e00fced653" providerId="LiveId" clId="{7BCCACE0-186E-4508-9403-8501ECA40514}" dt="2023-05-22T15:04:35.350" v="17" actId="20577"/>
        <pc:sldMkLst>
          <pc:docMk/>
          <pc:sldMk cId="1946406922" sldId="256"/>
        </pc:sldMkLst>
        <pc:spChg chg="mod">
          <ac:chgData name="许 荣仁" userId="a51c77e00fced653" providerId="LiveId" clId="{7BCCACE0-186E-4508-9403-8501ECA40514}" dt="2023-05-22T15:04:35.350" v="17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7BCCACE0-186E-4508-9403-8501ECA40514}" dt="2023-05-23T07:00:56.752" v="498" actId="20577"/>
        <pc:sldMkLst>
          <pc:docMk/>
          <pc:sldMk cId="2691667110" sldId="284"/>
        </pc:sldMkLst>
        <pc:spChg chg="mod">
          <ac:chgData name="许 荣仁" userId="a51c77e00fced653" providerId="LiveId" clId="{7BCCACE0-186E-4508-9403-8501ECA40514}" dt="2023-05-23T07:00:56.752" v="498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7BCCACE0-186E-4508-9403-8501ECA40514}" dt="2023-05-23T07:00:48.143" v="485" actId="20577"/>
        <pc:sldMkLst>
          <pc:docMk/>
          <pc:sldMk cId="519896990" sldId="289"/>
        </pc:sldMkLst>
        <pc:spChg chg="mod">
          <ac:chgData name="许 荣仁" userId="a51c77e00fced653" providerId="LiveId" clId="{7BCCACE0-186E-4508-9403-8501ECA40514}" dt="2023-05-23T07:00:48.143" v="485" actId="20577"/>
          <ac:spMkLst>
            <pc:docMk/>
            <pc:sldMk cId="519896990" sldId="289"/>
            <ac:spMk id="9" creationId="{00000000-0000-0000-0000-000000000000}"/>
          </ac:spMkLst>
        </pc:spChg>
      </pc:sldChg>
      <pc:sldChg chg="modSp mod">
        <pc:chgData name="许 荣仁" userId="a51c77e00fced653" providerId="LiveId" clId="{7BCCACE0-186E-4508-9403-8501ECA40514}" dt="2023-05-23T07:20:12.648" v="693" actId="20577"/>
        <pc:sldMkLst>
          <pc:docMk/>
          <pc:sldMk cId="2824011865" sldId="291"/>
        </pc:sldMkLst>
        <pc:spChg chg="mod">
          <ac:chgData name="许 荣仁" userId="a51c77e00fced653" providerId="LiveId" clId="{7BCCACE0-186E-4508-9403-8501ECA40514}" dt="2023-05-23T07:20:12.648" v="693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7BCCACE0-186E-4508-9403-8501ECA40514}" dt="2023-05-23T06:10:15.556" v="344" actId="20577"/>
        <pc:sldMkLst>
          <pc:docMk/>
          <pc:sldMk cId="1668744185" sldId="459"/>
        </pc:sldMkLst>
        <pc:spChg chg="mod">
          <ac:chgData name="许 荣仁" userId="a51c77e00fced653" providerId="LiveId" clId="{7BCCACE0-186E-4508-9403-8501ECA40514}" dt="2023-05-23T06:10:15.556" v="344" actId="20577"/>
          <ac:spMkLst>
            <pc:docMk/>
            <pc:sldMk cId="1668744185" sldId="459"/>
            <ac:spMk id="3" creationId="{8573C450-0839-42A2-A74E-B17B0D038091}"/>
          </ac:spMkLst>
        </pc:spChg>
      </pc:sldChg>
      <pc:sldChg chg="modSp mod ord">
        <pc:chgData name="许 荣仁" userId="a51c77e00fced653" providerId="LiveId" clId="{7BCCACE0-186E-4508-9403-8501ECA40514}" dt="2023-05-23T06:50:15.585" v="401"/>
        <pc:sldMkLst>
          <pc:docMk/>
          <pc:sldMk cId="580831335" sldId="490"/>
        </pc:sldMkLst>
        <pc:spChg chg="mod">
          <ac:chgData name="许 荣仁" userId="a51c77e00fced653" providerId="LiveId" clId="{7BCCACE0-186E-4508-9403-8501ECA40514}" dt="2023-05-23T06:46:35.208" v="364" actId="20577"/>
          <ac:spMkLst>
            <pc:docMk/>
            <pc:sldMk cId="580831335" sldId="490"/>
            <ac:spMk id="3" creationId="{EF10B31B-B2A0-4232-91A2-9898FC272A6E}"/>
          </ac:spMkLst>
        </pc:spChg>
      </pc:sldChg>
      <pc:sldChg chg="modSp mod">
        <pc:chgData name="许 荣仁" userId="a51c77e00fced653" providerId="LiveId" clId="{7BCCACE0-186E-4508-9403-8501ECA40514}" dt="2023-05-23T07:30:21.267" v="955" actId="20577"/>
        <pc:sldMkLst>
          <pc:docMk/>
          <pc:sldMk cId="329074323" sldId="493"/>
        </pc:sldMkLst>
        <pc:spChg chg="mod">
          <ac:chgData name="许 荣仁" userId="a51c77e00fced653" providerId="LiveId" clId="{7BCCACE0-186E-4508-9403-8501ECA40514}" dt="2023-05-23T07:30:21.267" v="955" actId="20577"/>
          <ac:spMkLst>
            <pc:docMk/>
            <pc:sldMk cId="329074323" sldId="493"/>
            <ac:spMk id="3" creationId="{EE39919C-0FDB-4847-A981-FAE558ED5781}"/>
          </ac:spMkLst>
        </pc:spChg>
      </pc:sldChg>
      <pc:sldChg chg="addSp delSp modSp new mod ord">
        <pc:chgData name="许 荣仁" userId="a51c77e00fced653" providerId="LiveId" clId="{7BCCACE0-186E-4508-9403-8501ECA40514}" dt="2023-05-23T07:25:51.057" v="954" actId="20577"/>
        <pc:sldMkLst>
          <pc:docMk/>
          <pc:sldMk cId="3090406344" sldId="494"/>
        </pc:sldMkLst>
        <pc:spChg chg="mod">
          <ac:chgData name="许 荣仁" userId="a51c77e00fced653" providerId="LiveId" clId="{7BCCACE0-186E-4508-9403-8501ECA40514}" dt="2023-05-23T06:50:08.399" v="399" actId="1076"/>
          <ac:spMkLst>
            <pc:docMk/>
            <pc:sldMk cId="3090406344" sldId="494"/>
            <ac:spMk id="2" creationId="{BAF9BF56-6D44-49B2-ABFB-A85CDD72EE4E}"/>
          </ac:spMkLst>
        </pc:spChg>
        <pc:spChg chg="mod">
          <ac:chgData name="许 荣仁" userId="a51c77e00fced653" providerId="LiveId" clId="{7BCCACE0-186E-4508-9403-8501ECA40514}" dt="2023-05-23T07:25:51.057" v="954" actId="20577"/>
          <ac:spMkLst>
            <pc:docMk/>
            <pc:sldMk cId="3090406344" sldId="494"/>
            <ac:spMk id="3" creationId="{3935A87B-0271-4AFB-98D8-963238621336}"/>
          </ac:spMkLst>
        </pc:spChg>
        <pc:graphicFrameChg chg="add del mod">
          <ac:chgData name="许 荣仁" userId="a51c77e00fced653" providerId="LiveId" clId="{7BCCACE0-186E-4508-9403-8501ECA40514}" dt="2023-05-23T06:47:18.916" v="370"/>
          <ac:graphicFrameMkLst>
            <pc:docMk/>
            <pc:sldMk cId="3090406344" sldId="494"/>
            <ac:graphicFrameMk id="5" creationId="{BB94C0C5-184B-4B81-AC59-DB8AD78595FA}"/>
          </ac:graphicFrameMkLst>
        </pc:graphicFrameChg>
        <pc:graphicFrameChg chg="add mod">
          <ac:chgData name="许 荣仁" userId="a51c77e00fced653" providerId="LiveId" clId="{7BCCACE0-186E-4508-9403-8501ECA40514}" dt="2023-05-23T07:07:08.564" v="544" actId="1076"/>
          <ac:graphicFrameMkLst>
            <pc:docMk/>
            <pc:sldMk cId="3090406344" sldId="494"/>
            <ac:graphicFrameMk id="6" creationId="{A5BFCA41-2323-4B65-B5E5-F27644CA2E7B}"/>
          </ac:graphicFrameMkLst>
        </pc:graphicFrameChg>
        <pc:graphicFrameChg chg="add del mod">
          <ac:chgData name="许 荣仁" userId="a51c77e00fced653" providerId="LiveId" clId="{7BCCACE0-186E-4508-9403-8501ECA40514}" dt="2023-05-23T06:48:14.676" v="375"/>
          <ac:graphicFrameMkLst>
            <pc:docMk/>
            <pc:sldMk cId="3090406344" sldId="494"/>
            <ac:graphicFrameMk id="7" creationId="{56FE646B-D2DD-47AE-85A2-CFEBC4E980FD}"/>
          </ac:graphicFrameMkLst>
        </pc:graphicFrameChg>
        <pc:graphicFrameChg chg="add del mod">
          <ac:chgData name="许 荣仁" userId="a51c77e00fced653" providerId="LiveId" clId="{7BCCACE0-186E-4508-9403-8501ECA40514}" dt="2023-05-23T06:48:17.725" v="377"/>
          <ac:graphicFrameMkLst>
            <pc:docMk/>
            <pc:sldMk cId="3090406344" sldId="494"/>
            <ac:graphicFrameMk id="8" creationId="{2C7E76A7-D2CD-4F66-BA2E-FDC166D9AA61}"/>
          </ac:graphicFrameMkLst>
        </pc:graphicFrameChg>
        <pc:graphicFrameChg chg="add del mod">
          <ac:chgData name="许 荣仁" userId="a51c77e00fced653" providerId="LiveId" clId="{7BCCACE0-186E-4508-9403-8501ECA40514}" dt="2023-05-23T06:48:31.140" v="379"/>
          <ac:graphicFrameMkLst>
            <pc:docMk/>
            <pc:sldMk cId="3090406344" sldId="494"/>
            <ac:graphicFrameMk id="9" creationId="{2BC9B78B-6BD1-4B2B-8202-2E8ACB5B5948}"/>
          </ac:graphicFrameMkLst>
        </pc:graphicFrameChg>
        <pc:graphicFrameChg chg="add del mod modGraphic">
          <ac:chgData name="许 荣仁" userId="a51c77e00fced653" providerId="LiveId" clId="{7BCCACE0-186E-4508-9403-8501ECA40514}" dt="2023-05-23T06:52:03.091" v="402" actId="21"/>
          <ac:graphicFrameMkLst>
            <pc:docMk/>
            <pc:sldMk cId="3090406344" sldId="494"/>
            <ac:graphicFrameMk id="10" creationId="{F464B371-CDB5-4FAD-AA88-1557CFF13B86}"/>
          </ac:graphicFrameMkLst>
        </pc:graphicFrameChg>
        <pc:graphicFrameChg chg="add del mod modGraphic">
          <ac:chgData name="许 荣仁" userId="a51c77e00fced653" providerId="LiveId" clId="{7BCCACE0-186E-4508-9403-8501ECA40514}" dt="2023-05-23T06:52:03.091" v="402" actId="21"/>
          <ac:graphicFrameMkLst>
            <pc:docMk/>
            <pc:sldMk cId="3090406344" sldId="494"/>
            <ac:graphicFrameMk id="11" creationId="{92D10744-4AE2-4470-A029-8DADFF47D3CC}"/>
          </ac:graphicFrameMkLst>
        </pc:graphicFrameChg>
        <pc:graphicFrameChg chg="add mod">
          <ac:chgData name="许 荣仁" userId="a51c77e00fced653" providerId="LiveId" clId="{7BCCACE0-186E-4508-9403-8501ECA40514}" dt="2023-05-23T06:52:55.403" v="415"/>
          <ac:graphicFrameMkLst>
            <pc:docMk/>
            <pc:sldMk cId="3090406344" sldId="494"/>
            <ac:graphicFrameMk id="12" creationId="{E77746E1-25E5-46F0-A794-7C3349B4E975}"/>
          </ac:graphicFrameMkLst>
        </pc:graphicFrameChg>
        <pc:graphicFrameChg chg="add mod">
          <ac:chgData name="许 荣仁" userId="a51c77e00fced653" providerId="LiveId" clId="{7BCCACE0-186E-4508-9403-8501ECA40514}" dt="2023-05-23T06:55:48.574" v="423"/>
          <ac:graphicFrameMkLst>
            <pc:docMk/>
            <pc:sldMk cId="3090406344" sldId="494"/>
            <ac:graphicFrameMk id="14" creationId="{BA2C3DFF-5A13-45B1-B058-3A17E96D6549}"/>
          </ac:graphicFrameMkLst>
        </pc:graphicFrameChg>
        <pc:graphicFrameChg chg="add mod">
          <ac:chgData name="许 荣仁" userId="a51c77e00fced653" providerId="LiveId" clId="{7BCCACE0-186E-4508-9403-8501ECA40514}" dt="2023-05-23T06:56:29.780" v="436"/>
          <ac:graphicFrameMkLst>
            <pc:docMk/>
            <pc:sldMk cId="3090406344" sldId="494"/>
            <ac:graphicFrameMk id="16" creationId="{BA2C3DFF-5A13-45B1-B058-3A17E96D6549}"/>
          </ac:graphicFrameMkLst>
        </pc:graphicFrameChg>
        <pc:graphicFrameChg chg="add mod">
          <ac:chgData name="许 荣仁" userId="a51c77e00fced653" providerId="LiveId" clId="{7BCCACE0-186E-4508-9403-8501ECA40514}" dt="2023-05-23T06:56:51.662" v="444"/>
          <ac:graphicFrameMkLst>
            <pc:docMk/>
            <pc:sldMk cId="3090406344" sldId="494"/>
            <ac:graphicFrameMk id="18" creationId="{BA2C3DFF-5A13-45B1-B058-3A17E96D6549}"/>
          </ac:graphicFrameMkLst>
        </pc:graphicFrameChg>
        <pc:picChg chg="add mod">
          <ac:chgData name="许 荣仁" userId="a51c77e00fced653" providerId="LiveId" clId="{7BCCACE0-186E-4508-9403-8501ECA40514}" dt="2023-05-23T07:07:25.772" v="552" actId="1076"/>
          <ac:picMkLst>
            <pc:docMk/>
            <pc:sldMk cId="3090406344" sldId="494"/>
            <ac:picMk id="13" creationId="{7FF1725A-EFCD-49BE-8790-5CC1F99A8D0A}"/>
          </ac:picMkLst>
        </pc:picChg>
        <pc:picChg chg="add del mod">
          <ac:chgData name="许 荣仁" userId="a51c77e00fced653" providerId="LiveId" clId="{7BCCACE0-186E-4508-9403-8501ECA40514}" dt="2023-05-23T06:56:25.255" v="431" actId="478"/>
          <ac:picMkLst>
            <pc:docMk/>
            <pc:sldMk cId="3090406344" sldId="494"/>
            <ac:picMk id="15" creationId="{E029339F-6ACF-4D68-9D0E-2BE8343CB076}"/>
          </ac:picMkLst>
        </pc:picChg>
        <pc:picChg chg="add del mod">
          <ac:chgData name="许 荣仁" userId="a51c77e00fced653" providerId="LiveId" clId="{7BCCACE0-186E-4508-9403-8501ECA40514}" dt="2023-05-23T06:56:48.310" v="441" actId="478"/>
          <ac:picMkLst>
            <pc:docMk/>
            <pc:sldMk cId="3090406344" sldId="494"/>
            <ac:picMk id="17" creationId="{C110BF0D-054E-40B0-A595-7591771A59CA}"/>
          </ac:picMkLst>
        </pc:picChg>
        <pc:picChg chg="add mod">
          <ac:chgData name="许 荣仁" userId="a51c77e00fced653" providerId="LiveId" clId="{7BCCACE0-186E-4508-9403-8501ECA40514}" dt="2023-05-23T07:07:28.260" v="553" actId="1076"/>
          <ac:picMkLst>
            <pc:docMk/>
            <pc:sldMk cId="3090406344" sldId="494"/>
            <ac:picMk id="19" creationId="{927DA7FE-B525-4E9F-A491-4378CE86030D}"/>
          </ac:picMkLst>
        </pc:picChg>
      </pc:sldChg>
      <pc:sldChg chg="addSp delSp modSp new mod">
        <pc:chgData name="许 荣仁" userId="a51c77e00fced653" providerId="LiveId" clId="{7BCCACE0-186E-4508-9403-8501ECA40514}" dt="2023-05-23T06:14:50.205" v="345" actId="14734"/>
        <pc:sldMkLst>
          <pc:docMk/>
          <pc:sldMk cId="263833268" sldId="495"/>
        </pc:sldMkLst>
        <pc:spChg chg="mod">
          <ac:chgData name="许 荣仁" userId="a51c77e00fced653" providerId="LiveId" clId="{7BCCACE0-186E-4508-9403-8501ECA40514}" dt="2023-05-23T05:47:30.461" v="245" actId="20577"/>
          <ac:spMkLst>
            <pc:docMk/>
            <pc:sldMk cId="263833268" sldId="495"/>
            <ac:spMk id="2" creationId="{A6ABA95C-538B-4DC4-A1C4-11EBA79FD066}"/>
          </ac:spMkLst>
        </pc:spChg>
        <pc:spChg chg="add del">
          <ac:chgData name="许 荣仁" userId="a51c77e00fced653" providerId="LiveId" clId="{7BCCACE0-186E-4508-9403-8501ECA40514}" dt="2023-05-23T03:55:45.451" v="119"/>
          <ac:spMkLst>
            <pc:docMk/>
            <pc:sldMk cId="263833268" sldId="495"/>
            <ac:spMk id="3" creationId="{874500A5-F598-4199-8530-6B9BFB93FC54}"/>
          </ac:spMkLst>
        </pc:spChg>
        <pc:graphicFrameChg chg="add del mod">
          <ac:chgData name="许 荣仁" userId="a51c77e00fced653" providerId="LiveId" clId="{7BCCACE0-186E-4508-9403-8501ECA40514}" dt="2023-05-23T03:55:28.150" v="106"/>
          <ac:graphicFrameMkLst>
            <pc:docMk/>
            <pc:sldMk cId="263833268" sldId="495"/>
            <ac:graphicFrameMk id="5" creationId="{B72ECF61-0DBB-47EA-BACC-A4828D0DC73E}"/>
          </ac:graphicFrameMkLst>
        </pc:graphicFrameChg>
        <pc:graphicFrameChg chg="add del mod">
          <ac:chgData name="许 荣仁" userId="a51c77e00fced653" providerId="LiveId" clId="{7BCCACE0-186E-4508-9403-8501ECA40514}" dt="2023-05-23T03:55:45.369" v="118"/>
          <ac:graphicFrameMkLst>
            <pc:docMk/>
            <pc:sldMk cId="263833268" sldId="495"/>
            <ac:graphicFrameMk id="6" creationId="{4CC3ECC0-3FD8-4DB5-B656-6399095EF10B}"/>
          </ac:graphicFrameMkLst>
        </pc:graphicFrameChg>
        <pc:graphicFrameChg chg="add mod modGraphic">
          <ac:chgData name="许 荣仁" userId="a51c77e00fced653" providerId="LiveId" clId="{7BCCACE0-186E-4508-9403-8501ECA40514}" dt="2023-05-23T06:14:50.205" v="345" actId="14734"/>
          <ac:graphicFrameMkLst>
            <pc:docMk/>
            <pc:sldMk cId="263833268" sldId="495"/>
            <ac:graphicFrameMk id="7" creationId="{ACC5C089-9D37-4EAC-AA3B-004A0E9943A1}"/>
          </ac:graphicFrameMkLst>
        </pc:graphicFrameChg>
        <pc:graphicFrameChg chg="add del mod">
          <ac:chgData name="许 荣仁" userId="a51c77e00fced653" providerId="LiveId" clId="{7BCCACE0-186E-4508-9403-8501ECA40514}" dt="2023-05-23T03:56:31.151" v="125"/>
          <ac:graphicFrameMkLst>
            <pc:docMk/>
            <pc:sldMk cId="263833268" sldId="495"/>
            <ac:graphicFrameMk id="8" creationId="{E88F5B73-FB49-491F-AB19-37F9BF97998F}"/>
          </ac:graphicFrameMkLst>
        </pc:graphicFrameChg>
        <pc:graphicFrameChg chg="add del mod modGraphic">
          <ac:chgData name="许 荣仁" userId="a51c77e00fced653" providerId="LiveId" clId="{7BCCACE0-186E-4508-9403-8501ECA40514}" dt="2023-05-23T03:57:21.453" v="132" actId="478"/>
          <ac:graphicFrameMkLst>
            <pc:docMk/>
            <pc:sldMk cId="263833268" sldId="495"/>
            <ac:graphicFrameMk id="9" creationId="{94EA746D-F0C8-4A0E-8E39-A83987F1CB1B}"/>
          </ac:graphicFrameMkLst>
        </pc:graphicFrameChg>
        <pc:graphicFrameChg chg="add del mod">
          <ac:chgData name="许 荣仁" userId="a51c77e00fced653" providerId="LiveId" clId="{7BCCACE0-186E-4508-9403-8501ECA40514}" dt="2023-05-23T03:57:28.581" v="134"/>
          <ac:graphicFrameMkLst>
            <pc:docMk/>
            <pc:sldMk cId="263833268" sldId="495"/>
            <ac:graphicFrameMk id="10" creationId="{328AA12D-5C35-4408-9BFA-CF773A7AF8CD}"/>
          </ac:graphicFrameMkLst>
        </pc:graphicFrameChg>
        <pc:graphicFrameChg chg="add del mod">
          <ac:chgData name="许 荣仁" userId="a51c77e00fced653" providerId="LiveId" clId="{7BCCACE0-186E-4508-9403-8501ECA40514}" dt="2023-05-23T03:57:47.277" v="138"/>
          <ac:graphicFrameMkLst>
            <pc:docMk/>
            <pc:sldMk cId="263833268" sldId="495"/>
            <ac:graphicFrameMk id="11" creationId="{2DCD8CB1-97E9-49B7-B21B-9F940D7CC762}"/>
          </ac:graphicFrameMkLst>
        </pc:graphicFrameChg>
        <pc:graphicFrameChg chg="add del mod">
          <ac:chgData name="许 荣仁" userId="a51c77e00fced653" providerId="LiveId" clId="{7BCCACE0-186E-4508-9403-8501ECA40514}" dt="2023-05-23T03:58:01.230" v="145"/>
          <ac:graphicFrameMkLst>
            <pc:docMk/>
            <pc:sldMk cId="263833268" sldId="495"/>
            <ac:graphicFrameMk id="12" creationId="{C276B2D2-92C3-46A1-B6D7-6980BD461CA4}"/>
          </ac:graphicFrameMkLst>
        </pc:graphicFrameChg>
        <pc:graphicFrameChg chg="add mod modGraphic">
          <ac:chgData name="许 荣仁" userId="a51c77e00fced653" providerId="LiveId" clId="{7BCCACE0-186E-4508-9403-8501ECA40514}" dt="2023-05-23T05:51:04.529" v="274" actId="408"/>
          <ac:graphicFrameMkLst>
            <pc:docMk/>
            <pc:sldMk cId="263833268" sldId="495"/>
            <ac:graphicFrameMk id="13" creationId="{83940871-392F-4ABF-867B-7E7B1A45011B}"/>
          </ac:graphicFrameMkLst>
        </pc:graphicFrameChg>
        <pc:graphicFrameChg chg="add mod modGraphic">
          <ac:chgData name="许 荣仁" userId="a51c77e00fced653" providerId="LiveId" clId="{7BCCACE0-186E-4508-9403-8501ECA40514}" dt="2023-05-23T05:51:04.529" v="274" actId="408"/>
          <ac:graphicFrameMkLst>
            <pc:docMk/>
            <pc:sldMk cId="263833268" sldId="495"/>
            <ac:graphicFrameMk id="14" creationId="{31DE0311-E1D7-469F-84C5-B0996C4408AF}"/>
          </ac:graphicFrameMkLst>
        </pc:graphicFrameChg>
        <pc:graphicFrameChg chg="add del mod">
          <ac:chgData name="许 荣仁" userId="a51c77e00fced653" providerId="LiveId" clId="{7BCCACE0-186E-4508-9403-8501ECA40514}" dt="2023-05-23T04:00:19.551" v="156"/>
          <ac:graphicFrameMkLst>
            <pc:docMk/>
            <pc:sldMk cId="263833268" sldId="495"/>
            <ac:graphicFrameMk id="15" creationId="{AD0AD602-F2B3-40F1-8A5F-741F419E1562}"/>
          </ac:graphicFrameMkLst>
        </pc:graphicFrameChg>
        <pc:graphicFrameChg chg="add mod modGraphic">
          <ac:chgData name="许 荣仁" userId="a51c77e00fced653" providerId="LiveId" clId="{7BCCACE0-186E-4508-9403-8501ECA40514}" dt="2023-05-23T05:51:01.574" v="273" actId="554"/>
          <ac:graphicFrameMkLst>
            <pc:docMk/>
            <pc:sldMk cId="263833268" sldId="495"/>
            <ac:graphicFrameMk id="16" creationId="{8AE64279-D42B-4555-A65E-B6C3AC44AC15}"/>
          </ac:graphicFrameMkLst>
        </pc:graphicFrameChg>
        <pc:graphicFrameChg chg="add del mod">
          <ac:chgData name="许 荣仁" userId="a51c77e00fced653" providerId="LiveId" clId="{7BCCACE0-186E-4508-9403-8501ECA40514}" dt="2023-05-23T04:01:59.778" v="172"/>
          <ac:graphicFrameMkLst>
            <pc:docMk/>
            <pc:sldMk cId="263833268" sldId="495"/>
            <ac:graphicFrameMk id="17" creationId="{C05A8E93-3578-468E-9589-72C1C8F19695}"/>
          </ac:graphicFrameMkLst>
        </pc:graphicFrameChg>
        <pc:graphicFrameChg chg="add mod modGraphic">
          <ac:chgData name="许 荣仁" userId="a51c77e00fced653" providerId="LiveId" clId="{7BCCACE0-186E-4508-9403-8501ECA40514}" dt="2023-05-23T05:51:04.529" v="274" actId="408"/>
          <ac:graphicFrameMkLst>
            <pc:docMk/>
            <pc:sldMk cId="263833268" sldId="495"/>
            <ac:graphicFrameMk id="18" creationId="{0CD766C0-3717-4DA6-BDD6-356073312F01}"/>
          </ac:graphicFrameMkLst>
        </pc:graphicFrameChg>
        <pc:graphicFrameChg chg="add del mod">
          <ac:chgData name="许 荣仁" userId="a51c77e00fced653" providerId="LiveId" clId="{7BCCACE0-186E-4508-9403-8501ECA40514}" dt="2023-05-23T04:02:17.502" v="176"/>
          <ac:graphicFrameMkLst>
            <pc:docMk/>
            <pc:sldMk cId="263833268" sldId="495"/>
            <ac:graphicFrameMk id="19" creationId="{18B35CCB-3DFE-408A-81C3-B3482592A6A2}"/>
          </ac:graphicFrameMkLst>
        </pc:graphicFrameChg>
        <pc:graphicFrameChg chg="add mod modGraphic">
          <ac:chgData name="许 荣仁" userId="a51c77e00fced653" providerId="LiveId" clId="{7BCCACE0-186E-4508-9403-8501ECA40514}" dt="2023-05-23T05:51:04.529" v="274" actId="408"/>
          <ac:graphicFrameMkLst>
            <pc:docMk/>
            <pc:sldMk cId="263833268" sldId="495"/>
            <ac:graphicFrameMk id="20" creationId="{FBFDE52B-7360-43C4-B821-E08C139B6BC0}"/>
          </ac:graphicFrameMkLst>
        </pc:graphicFrameChg>
      </pc:sldChg>
      <pc:sldChg chg="addSp delSp modSp add mod">
        <pc:chgData name="许 荣仁" userId="a51c77e00fced653" providerId="LiveId" clId="{7BCCACE0-186E-4508-9403-8501ECA40514}" dt="2023-05-23T07:19:11.109" v="625" actId="1076"/>
        <pc:sldMkLst>
          <pc:docMk/>
          <pc:sldMk cId="3519068344" sldId="496"/>
        </pc:sldMkLst>
        <pc:spChg chg="mod">
          <ac:chgData name="许 荣仁" userId="a51c77e00fced653" providerId="LiveId" clId="{7BCCACE0-186E-4508-9403-8501ECA40514}" dt="2023-05-23T07:15:12.681" v="562" actId="1076"/>
          <ac:spMkLst>
            <pc:docMk/>
            <pc:sldMk cId="3519068344" sldId="496"/>
            <ac:spMk id="2" creationId="{BAF9BF56-6D44-49B2-ABFB-A85CDD72EE4E}"/>
          </ac:spMkLst>
        </pc:spChg>
        <pc:spChg chg="mod">
          <ac:chgData name="许 荣仁" userId="a51c77e00fced653" providerId="LiveId" clId="{7BCCACE0-186E-4508-9403-8501ECA40514}" dt="2023-05-23T07:17:18.977" v="617" actId="20577"/>
          <ac:spMkLst>
            <pc:docMk/>
            <pc:sldMk cId="3519068344" sldId="496"/>
            <ac:spMk id="3" creationId="{3935A87B-0271-4AFB-98D8-963238621336}"/>
          </ac:spMkLst>
        </pc:spChg>
        <pc:graphicFrameChg chg="add del mod">
          <ac:chgData name="许 荣仁" userId="a51c77e00fced653" providerId="LiveId" clId="{7BCCACE0-186E-4508-9403-8501ECA40514}" dt="2023-05-23T07:14:52.482" v="557"/>
          <ac:graphicFrameMkLst>
            <pc:docMk/>
            <pc:sldMk cId="3519068344" sldId="496"/>
            <ac:graphicFrameMk id="5" creationId="{49FD7266-820B-47BB-8752-2096F8C809D9}"/>
          </ac:graphicFrameMkLst>
        </pc:graphicFrameChg>
        <pc:graphicFrameChg chg="del">
          <ac:chgData name="许 荣仁" userId="a51c77e00fced653" providerId="LiveId" clId="{7BCCACE0-186E-4508-9403-8501ECA40514}" dt="2023-05-23T06:52:08.159" v="404" actId="478"/>
          <ac:graphicFrameMkLst>
            <pc:docMk/>
            <pc:sldMk cId="3519068344" sldId="496"/>
            <ac:graphicFrameMk id="6" creationId="{A5BFCA41-2323-4B65-B5E5-F27644CA2E7B}"/>
          </ac:graphicFrameMkLst>
        </pc:graphicFrameChg>
        <pc:graphicFrameChg chg="add mod">
          <ac:chgData name="许 荣仁" userId="a51c77e00fced653" providerId="LiveId" clId="{7BCCACE0-186E-4508-9403-8501ECA40514}" dt="2023-05-23T07:15:18.599" v="563" actId="1076"/>
          <ac:graphicFrameMkLst>
            <pc:docMk/>
            <pc:sldMk cId="3519068344" sldId="496"/>
            <ac:graphicFrameMk id="7" creationId="{F9E77EC1-F1CA-458E-B26E-A79EFC5BADB1}"/>
          </ac:graphicFrameMkLst>
        </pc:graphicFrameChg>
        <pc:graphicFrameChg chg="add mod modGraphic">
          <ac:chgData name="许 荣仁" userId="a51c77e00fced653" providerId="LiveId" clId="{7BCCACE0-186E-4508-9403-8501ECA40514}" dt="2023-05-23T07:15:44.456" v="567" actId="1076"/>
          <ac:graphicFrameMkLst>
            <pc:docMk/>
            <pc:sldMk cId="3519068344" sldId="496"/>
            <ac:graphicFrameMk id="8" creationId="{FF609E5A-1FBC-4D6F-B1F4-14C43E073B2E}"/>
          </ac:graphicFrameMkLst>
        </pc:graphicFrameChg>
        <pc:graphicFrameChg chg="add mod modGraphic">
          <ac:chgData name="许 荣仁" userId="a51c77e00fced653" providerId="LiveId" clId="{7BCCACE0-186E-4508-9403-8501ECA40514}" dt="2023-05-23T07:16:05.235" v="571"/>
          <ac:graphicFrameMkLst>
            <pc:docMk/>
            <pc:sldMk cId="3519068344" sldId="496"/>
            <ac:graphicFrameMk id="9" creationId="{18AD7BBC-052B-46E1-AB21-2891F44AF180}"/>
          </ac:graphicFrameMkLst>
        </pc:graphicFrameChg>
        <pc:graphicFrameChg chg="add mod">
          <ac:chgData name="许 荣仁" userId="a51c77e00fced653" providerId="LiveId" clId="{7BCCACE0-186E-4508-9403-8501ECA40514}" dt="2023-05-23T07:19:04.387" v="620"/>
          <ac:graphicFrameMkLst>
            <pc:docMk/>
            <pc:sldMk cId="3519068344" sldId="496"/>
            <ac:graphicFrameMk id="10" creationId="{E515CB70-01EB-4213-ABC3-42D386ECA299}"/>
          </ac:graphicFrameMkLst>
        </pc:graphicFrameChg>
        <pc:picChg chg="add mod">
          <ac:chgData name="许 荣仁" userId="a51c77e00fced653" providerId="LiveId" clId="{7BCCACE0-186E-4508-9403-8501ECA40514}" dt="2023-05-23T07:19:11.109" v="625" actId="1076"/>
          <ac:picMkLst>
            <pc:docMk/>
            <pc:sldMk cId="3519068344" sldId="496"/>
            <ac:picMk id="11" creationId="{30161593-11C5-4F53-9DB8-F5F5226EC505}"/>
          </ac:picMkLst>
        </pc:picChg>
      </pc:sldChg>
      <pc:sldChg chg="modSp add mod ord">
        <pc:chgData name="许 荣仁" userId="a51c77e00fced653" providerId="LiveId" clId="{7BCCACE0-186E-4508-9403-8501ECA40514}" dt="2023-05-23T07:00:43.084" v="483" actId="6549"/>
        <pc:sldMkLst>
          <pc:docMk/>
          <pc:sldMk cId="2289442741" sldId="497"/>
        </pc:sldMkLst>
        <pc:spChg chg="mod">
          <ac:chgData name="许 荣仁" userId="a51c77e00fced653" providerId="LiveId" clId="{7BCCACE0-186E-4508-9403-8501ECA40514}" dt="2023-05-23T07:00:43.084" v="483" actId="6549"/>
          <ac:spMkLst>
            <pc:docMk/>
            <pc:sldMk cId="2289442741" sldId="497"/>
            <ac:spMk id="2" creationId="{00000000-0000-0000-0000-000000000000}"/>
          </ac:spMkLst>
        </pc:spChg>
      </pc:sldChg>
      <pc:sldChg chg="modSp new mod">
        <pc:chgData name="许 荣仁" userId="a51c77e00fced653" providerId="LiveId" clId="{7BCCACE0-186E-4508-9403-8501ECA40514}" dt="2023-05-23T07:24:35.210" v="952" actId="20577"/>
        <pc:sldMkLst>
          <pc:docMk/>
          <pc:sldMk cId="94973680" sldId="498"/>
        </pc:sldMkLst>
        <pc:spChg chg="mod">
          <ac:chgData name="许 荣仁" userId="a51c77e00fced653" providerId="LiveId" clId="{7BCCACE0-186E-4508-9403-8501ECA40514}" dt="2023-05-23T07:23:54.010" v="925" actId="20577"/>
          <ac:spMkLst>
            <pc:docMk/>
            <pc:sldMk cId="94973680" sldId="498"/>
            <ac:spMk id="2" creationId="{807341EB-683D-4344-8D50-C67EECA0FFB4}"/>
          </ac:spMkLst>
        </pc:spChg>
        <pc:spChg chg="mod">
          <ac:chgData name="许 荣仁" userId="a51c77e00fced653" providerId="LiveId" clId="{7BCCACE0-186E-4508-9403-8501ECA40514}" dt="2023-05-23T07:24:35.210" v="952" actId="20577"/>
          <ac:spMkLst>
            <pc:docMk/>
            <pc:sldMk cId="94973680" sldId="498"/>
            <ac:spMk id="3" creationId="{71C92CD2-DE15-4417-9460-0EC79845685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50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20230523</a:t>
            </a:r>
            <a:r>
              <a:rPr lang="zh-CN" altLang="en-US" dirty="0"/>
              <a:t>脂蛋白进展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病人划分</a:t>
            </a:r>
            <a:endParaRPr lang="en-US" altLang="zh-CN" dirty="0"/>
          </a:p>
          <a:p>
            <a:r>
              <a:rPr lang="zh-CN" altLang="en-US" dirty="0"/>
              <a:t>分类模型</a:t>
            </a:r>
            <a:endParaRPr lang="en-US" altLang="zh-CN" dirty="0"/>
          </a:p>
          <a:p>
            <a:r>
              <a:rPr lang="zh-CN" altLang="en-US" dirty="0"/>
              <a:t>纵向相关性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病人划分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将病人划分为不同的组，以此为分类的目标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apoa</a:t>
            </a:r>
            <a:r>
              <a:rPr kumimoji="1" lang="zh-CN" altLang="en-US" dirty="0"/>
              <a:t>指标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一致性聚类</a:t>
            </a:r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364160"/>
            <a:ext cx="3561007" cy="3200391"/>
          </a:xfrm>
        </p:spPr>
        <p:txBody>
          <a:bodyPr>
            <a:noAutofit/>
          </a:bodyPr>
          <a:lstStyle/>
          <a:p>
            <a:r>
              <a:rPr lang="en-US" altLang="zh-CN" sz="2400" dirty="0" err="1"/>
              <a:t>Apoa</a:t>
            </a:r>
            <a:r>
              <a:rPr lang="zh-CN" altLang="en-US" sz="2400" dirty="0"/>
              <a:t>低再分组</a:t>
            </a:r>
            <a:endParaRPr lang="en-US" altLang="zh-CN" sz="2400" dirty="0"/>
          </a:p>
          <a:p>
            <a:pPr lvl="1"/>
            <a:r>
              <a:rPr lang="zh-CN" altLang="en-US" sz="2000" dirty="0"/>
              <a:t>分子</a:t>
            </a:r>
            <a:endParaRPr lang="en-US" altLang="zh-CN" sz="2000" dirty="0"/>
          </a:p>
          <a:p>
            <a:pPr lvl="2"/>
            <a:r>
              <a:rPr lang="en-US" altLang="zh-CN" sz="1600" dirty="0"/>
              <a:t>16:59</a:t>
            </a:r>
          </a:p>
          <a:p>
            <a:pPr lvl="1"/>
            <a:r>
              <a:rPr lang="en-US" altLang="zh-CN" sz="2000" dirty="0" err="1"/>
              <a:t>pearson</a:t>
            </a:r>
            <a:r>
              <a:rPr lang="zh-CN" altLang="en-US" sz="2000" dirty="0"/>
              <a:t>相关性</a:t>
            </a:r>
            <a:endParaRPr lang="en-US" altLang="zh-CN" sz="2000" dirty="0"/>
          </a:p>
          <a:p>
            <a:pPr lvl="2"/>
            <a:r>
              <a:rPr lang="en-US" altLang="zh-CN" sz="1600" dirty="0"/>
              <a:t>41:34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3FCF4B-670A-41FC-921C-E618E86A8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8"/>
          <a:stretch/>
        </p:blipFill>
        <p:spPr>
          <a:xfrm>
            <a:off x="4241942" y="1364160"/>
            <a:ext cx="3541184" cy="39375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F2FAC3D-2CC2-428C-9C76-5F37EA05A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914" y="1364161"/>
            <a:ext cx="3714687" cy="393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81B60-A998-4899-BB6B-3ADBC2A2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29135F-E8DE-4B8C-BCFF-A1AA6688E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6115456" cy="4698999"/>
          </a:xfrm>
        </p:spPr>
        <p:txBody>
          <a:bodyPr/>
          <a:lstStyle/>
          <a:p>
            <a:r>
              <a:rPr lang="en-US" altLang="zh-CN" dirty="0"/>
              <a:t>Age,</a:t>
            </a:r>
            <a:r>
              <a:rPr lang="zh-CN" altLang="en-US" dirty="0"/>
              <a:t> </a:t>
            </a:r>
            <a:r>
              <a:rPr lang="en-US" altLang="zh-CN" dirty="0"/>
              <a:t>HDL-C</a:t>
            </a:r>
            <a:r>
              <a:rPr lang="zh-CN" altLang="en-US" dirty="0"/>
              <a:t>有差异</a:t>
            </a:r>
            <a:endParaRPr lang="en-US" altLang="zh-CN" dirty="0"/>
          </a:p>
          <a:p>
            <a:r>
              <a:rPr lang="en-US" altLang="zh-CN" dirty="0"/>
              <a:t>CEC</a:t>
            </a:r>
            <a:r>
              <a:rPr lang="zh-CN" altLang="en-US" dirty="0"/>
              <a:t>无差异</a:t>
            </a:r>
            <a:endParaRPr lang="en-US" altLang="zh-CN" dirty="0"/>
          </a:p>
          <a:p>
            <a:r>
              <a:rPr lang="zh-CN" altLang="en-US" dirty="0"/>
              <a:t>严重</a:t>
            </a:r>
            <a:r>
              <a:rPr lang="en-US" altLang="zh-CN" dirty="0"/>
              <a:t>:</a:t>
            </a:r>
            <a:r>
              <a:rPr lang="zh-CN" altLang="en-US" dirty="0"/>
              <a:t>不严重</a:t>
            </a:r>
            <a:r>
              <a:rPr lang="en-US" altLang="zh-CN" dirty="0"/>
              <a:t>=19:22, 16:18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C5F6D4-DC7E-4B8A-87B4-A3A746B0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D2EFF1-3B85-4247-8808-879D41E4B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251" y="1095457"/>
            <a:ext cx="4342349" cy="49634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996A178-00EC-4F53-B186-9BF569ED7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992" y="3577166"/>
            <a:ext cx="4531977" cy="248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41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390" y="1364160"/>
            <a:ext cx="3561007" cy="3200391"/>
          </a:xfrm>
        </p:spPr>
        <p:txBody>
          <a:bodyPr>
            <a:noAutofit/>
          </a:bodyPr>
          <a:lstStyle/>
          <a:p>
            <a:r>
              <a:rPr lang="en-US" altLang="zh-CN" sz="2400" dirty="0" err="1"/>
              <a:t>Apoa</a:t>
            </a:r>
            <a:r>
              <a:rPr lang="zh-CN" altLang="en-US" sz="2400" dirty="0"/>
              <a:t>高再分组</a:t>
            </a:r>
            <a:endParaRPr lang="en-US" altLang="zh-CN" sz="2400" dirty="0"/>
          </a:p>
          <a:p>
            <a:pPr lvl="1"/>
            <a:r>
              <a:rPr lang="zh-CN" altLang="en-US" sz="2000" dirty="0"/>
              <a:t>分子</a:t>
            </a:r>
            <a:endParaRPr lang="en-US" altLang="zh-CN" sz="2000" dirty="0"/>
          </a:p>
          <a:p>
            <a:pPr lvl="2"/>
            <a:r>
              <a:rPr lang="en-US" altLang="zh-CN" sz="1600" dirty="0"/>
              <a:t>1:95</a:t>
            </a:r>
          </a:p>
          <a:p>
            <a:pPr lvl="1"/>
            <a:r>
              <a:rPr lang="en-US" altLang="zh-CN" sz="2000" dirty="0" err="1"/>
              <a:t>pearson</a:t>
            </a:r>
            <a:r>
              <a:rPr lang="zh-CN" altLang="en-US" sz="2000" dirty="0"/>
              <a:t>相关性</a:t>
            </a:r>
            <a:endParaRPr lang="en-US" altLang="zh-CN" sz="2000" dirty="0"/>
          </a:p>
          <a:p>
            <a:pPr lvl="2"/>
            <a:r>
              <a:rPr lang="en-US" altLang="zh-CN" sz="1600" dirty="0"/>
              <a:t>48:48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A3A554-EAA5-43FF-8E39-EC824D8AE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893" y="1364160"/>
            <a:ext cx="3588349" cy="39375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4ABF5FE-AEAD-48DC-8492-54A98CDB5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914" y="1364160"/>
            <a:ext cx="3590735" cy="393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48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81B60-A998-4899-BB6B-3ADBC2A2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29135F-E8DE-4B8C-BCFF-A1AA6688E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6115456" cy="4698999"/>
          </a:xfrm>
        </p:spPr>
        <p:txBody>
          <a:bodyPr/>
          <a:lstStyle/>
          <a:p>
            <a:r>
              <a:rPr lang="en-US" altLang="zh-CN" dirty="0"/>
              <a:t>Age,</a:t>
            </a:r>
            <a:r>
              <a:rPr lang="zh-CN" altLang="en-US" dirty="0"/>
              <a:t> </a:t>
            </a:r>
            <a:r>
              <a:rPr lang="en-US" altLang="zh-CN" dirty="0"/>
              <a:t>HDL-C</a:t>
            </a:r>
            <a:r>
              <a:rPr lang="zh-CN" altLang="en-US" dirty="0"/>
              <a:t>有差异</a:t>
            </a:r>
            <a:endParaRPr lang="en-US" altLang="zh-CN" dirty="0"/>
          </a:p>
          <a:p>
            <a:r>
              <a:rPr lang="en-US" altLang="zh-CN" dirty="0"/>
              <a:t>CEC</a:t>
            </a:r>
            <a:r>
              <a:rPr lang="zh-CN" altLang="en-US" dirty="0"/>
              <a:t>无差异</a:t>
            </a:r>
            <a:endParaRPr lang="en-US" altLang="zh-CN" dirty="0"/>
          </a:p>
          <a:p>
            <a:r>
              <a:rPr lang="zh-CN" altLang="en-US" dirty="0"/>
              <a:t>严重</a:t>
            </a:r>
            <a:r>
              <a:rPr lang="en-US" altLang="zh-CN" dirty="0"/>
              <a:t>:</a:t>
            </a:r>
            <a:r>
              <a:rPr lang="zh-CN" altLang="en-US" dirty="0"/>
              <a:t>不严重</a:t>
            </a:r>
            <a:r>
              <a:rPr lang="en-US" altLang="zh-CN" dirty="0"/>
              <a:t>=21:27, 22:26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C5F6D4-DC7E-4B8A-87B4-A3A746B0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459E3F9-9A8E-4685-9A6E-7E7B64984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959" y="1150476"/>
            <a:ext cx="3965531" cy="45570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9EB56F-BB3B-42E7-9CF3-EB4A3D082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701" y="3427859"/>
            <a:ext cx="4061253" cy="227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7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9DD07-AE47-498A-A7FE-45A65BC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39919C-0FDB-4847-A981-FAE558ED5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使用分子定量进行聚类效果较差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用</a:t>
            </a:r>
            <a:r>
              <a:rPr lang="en-US" altLang="zh-CN" dirty="0" err="1"/>
              <a:t>pearson</a:t>
            </a:r>
            <a:r>
              <a:rPr lang="zh-CN" altLang="en-US" dirty="0"/>
              <a:t>相关系数聚类效果较好，但组间</a:t>
            </a:r>
            <a:r>
              <a:rPr lang="en-US" altLang="zh-CN" dirty="0"/>
              <a:t>CEC</a:t>
            </a:r>
            <a:r>
              <a:rPr lang="zh-CN" altLang="en-US" dirty="0"/>
              <a:t>无差异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2BB64-0792-4EB1-8503-DCD8B702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>
                <a:latin typeface="+mn-ea"/>
              </a:rPr>
              <a:t>目的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找出分类效果好的特征子集</a:t>
            </a:r>
            <a:endParaRPr kumimoji="1" lang="en-US" altLang="zh-CN" dirty="0">
              <a:latin typeface="+mn-ea"/>
            </a:endParaRPr>
          </a:p>
          <a:p>
            <a:r>
              <a:rPr kumimoji="1" lang="zh-CN" altLang="en-US" dirty="0">
                <a:latin typeface="+mn-ea"/>
              </a:rPr>
              <a:t>方法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划分出训练集和测试集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训练集参与特征选择和训练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特征选择：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分</a:t>
            </a: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组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计算组间</a:t>
            </a:r>
            <a:r>
              <a:rPr kumimoji="1" lang="en-US" altLang="zh-CN" dirty="0">
                <a:latin typeface="+mn-ea"/>
              </a:rPr>
              <a:t>p</a:t>
            </a:r>
            <a:r>
              <a:rPr kumimoji="1" lang="zh-CN" altLang="en-US" dirty="0">
                <a:latin typeface="+mn-ea"/>
              </a:rPr>
              <a:t>值</a:t>
            </a:r>
            <a:r>
              <a:rPr kumimoji="1" lang="en-US" altLang="zh-CN" dirty="0">
                <a:latin typeface="+mn-ea"/>
              </a:rPr>
              <a:t>&lt;0.05</a:t>
            </a:r>
          </a:p>
          <a:p>
            <a:pPr lvl="2"/>
            <a:r>
              <a:rPr kumimoji="1" lang="en-US" altLang="zh-CN" dirty="0">
                <a:latin typeface="+mn-ea"/>
              </a:rPr>
              <a:t>SVM, Logistic</a:t>
            </a:r>
          </a:p>
          <a:p>
            <a:pPr lvl="2"/>
            <a:r>
              <a:rPr kumimoji="1" lang="zh-CN" altLang="en-US" dirty="0">
                <a:latin typeface="+mn-ea"/>
              </a:rPr>
              <a:t>遗传算法多次选择，取效果较好且选出次数多的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en-US" altLang="zh-CN" dirty="0">
                <a:latin typeface="+mn-ea"/>
              </a:rPr>
              <a:t>Pearson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MIC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Spearman</a:t>
            </a:r>
            <a:r>
              <a:rPr kumimoji="1" lang="zh-CN" altLang="en-US" dirty="0">
                <a:latin typeface="+mn-ea"/>
              </a:rPr>
              <a:t>，原始分子定量，分子与序列</a:t>
            </a:r>
            <a:r>
              <a:rPr kumimoji="1" lang="en-US" altLang="zh-CN" dirty="0">
                <a:latin typeface="+mn-ea"/>
              </a:rPr>
              <a:t>[1:9]</a:t>
            </a:r>
            <a:r>
              <a:rPr kumimoji="1" lang="zh-CN" altLang="en-US" dirty="0">
                <a:latin typeface="+mn-ea"/>
              </a:rPr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EC71A-F758-42C4-AA98-673D5F96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0491D5-10C4-48B2-AA50-5773A89A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33A88E7-D5DD-4D4C-B895-EEB5C0C7E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86" y="1437494"/>
            <a:ext cx="3189099" cy="419283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23ADF7A-5E0A-4B18-9AAC-C153901D6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202" y="1437494"/>
            <a:ext cx="3184189" cy="421361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A13972C-66AB-4DF7-B323-56CC92FEE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882" y="1437494"/>
            <a:ext cx="3112866" cy="419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2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4B4C8-6432-4640-A8DC-E7D6E997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41C55-679B-4D74-8C57-93963294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E4CD867-EDF2-419B-BE65-8BE0616B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17E1B36-29B5-4045-88DC-A508BEFB1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473" y="1186321"/>
            <a:ext cx="3458260" cy="472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4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99DABBF5-4C72-47A0-8711-332E9C5AC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153" y="1233623"/>
            <a:ext cx="3481271" cy="4699000"/>
          </a:xfr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6CDE135-6C7E-48A4-B201-58CFE8783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218" y="1233624"/>
            <a:ext cx="3446893" cy="4699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DB0D9EC-4897-44C5-AB86-316F3B026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676" y="1233623"/>
            <a:ext cx="3442124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96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取交集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378477"/>
              </p:ext>
            </p:extLst>
          </p:nvPr>
        </p:nvGraphicFramePr>
        <p:xfrm>
          <a:off x="1005191" y="1857396"/>
          <a:ext cx="9804761" cy="3395541"/>
        </p:xfrm>
        <a:graphic>
          <a:graphicData uri="http://schemas.openxmlformats.org/drawingml/2006/table">
            <a:tbl>
              <a:tblPr/>
              <a:tblGrid>
                <a:gridCol w="1320291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28140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  <a:gridCol w="1104187">
                  <a:extLst>
                    <a:ext uri="{9D8B030D-6E8A-4147-A177-3AD203B41FA5}">
                      <a16:colId xmlns:a16="http://schemas.microsoft.com/office/drawing/2014/main" val="1810540023"/>
                    </a:ext>
                  </a:extLst>
                </a:gridCol>
                <a:gridCol w="888426">
                  <a:extLst>
                    <a:ext uri="{9D8B030D-6E8A-4147-A177-3AD203B41FA5}">
                      <a16:colId xmlns:a16="http://schemas.microsoft.com/office/drawing/2014/main" val="370449346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447600896"/>
                    </a:ext>
                  </a:extLst>
                </a:gridCol>
                <a:gridCol w="1180338">
                  <a:extLst>
                    <a:ext uri="{9D8B030D-6E8A-4147-A177-3AD203B41FA5}">
                      <a16:colId xmlns:a16="http://schemas.microsoft.com/office/drawing/2014/main" val="1925889510"/>
                    </a:ext>
                  </a:extLst>
                </a:gridCol>
                <a:gridCol w="1276886">
                  <a:extLst>
                    <a:ext uri="{9D8B030D-6E8A-4147-A177-3AD203B41FA5}">
                      <a16:colId xmlns:a16="http://schemas.microsoft.com/office/drawing/2014/main" val="468660176"/>
                    </a:ext>
                  </a:extLst>
                </a:gridCol>
                <a:gridCol w="1378873">
                  <a:extLst>
                    <a:ext uri="{9D8B030D-6E8A-4147-A177-3AD203B41FA5}">
                      <a16:colId xmlns:a16="http://schemas.microsoft.com/office/drawing/2014/main" val="3927413866"/>
                    </a:ext>
                  </a:extLst>
                </a:gridCol>
              </a:tblGrid>
              <a:tr h="734837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</a:t>
                      </a:r>
                      <a:r>
                        <a:rPr lang="en-US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apoa_high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apoa_high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apoa_low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apoa_low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4536559" cy="850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 err="1"/>
              <a:t>acc_test</a:t>
            </a:r>
            <a:r>
              <a:rPr kumimoji="1" lang="en-US" altLang="zh-CN" dirty="0"/>
              <a:t>&gt;0.5</a:t>
            </a:r>
          </a:p>
          <a:p>
            <a:r>
              <a:rPr kumimoji="1" lang="zh-CN" altLang="en-US" dirty="0"/>
              <a:t>出现次数最多的</a:t>
            </a:r>
            <a:r>
              <a:rPr kumimoji="1" lang="en-US" altLang="zh-CN" dirty="0"/>
              <a:t>20</a:t>
            </a:r>
            <a:r>
              <a:rPr kumimoji="1" lang="zh-CN" altLang="en-US" dirty="0"/>
              <a:t>个特征组合</a:t>
            </a:r>
          </a:p>
        </p:txBody>
      </p:sp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ABA95C-538B-4DC4-A1C4-11EBA79F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各分子出现次数</a:t>
            </a:r>
          </a:p>
        </p:txBody>
      </p:sp>
      <p:graphicFrame>
        <p:nvGraphicFramePr>
          <p:cNvPr id="7" name="内容占位符 6">
            <a:extLst>
              <a:ext uri="{FF2B5EF4-FFF2-40B4-BE49-F238E27FC236}">
                <a16:creationId xmlns:a16="http://schemas.microsoft.com/office/drawing/2014/main" id="{ACC5C089-9D37-4EAC-AA3B-004A0E9943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617232"/>
              </p:ext>
            </p:extLst>
          </p:nvPr>
        </p:nvGraphicFramePr>
        <p:xfrm>
          <a:off x="609597" y="1159306"/>
          <a:ext cx="1861441" cy="4776300"/>
        </p:xfrm>
        <a:graphic>
          <a:graphicData uri="http://schemas.openxmlformats.org/drawingml/2006/table">
            <a:tbl>
              <a:tblPr/>
              <a:tblGrid>
                <a:gridCol w="71336">
                  <a:extLst>
                    <a:ext uri="{9D8B030D-6E8A-4147-A177-3AD203B41FA5}">
                      <a16:colId xmlns:a16="http://schemas.microsoft.com/office/drawing/2014/main" val="1074845992"/>
                    </a:ext>
                  </a:extLst>
                </a:gridCol>
                <a:gridCol w="1504548">
                  <a:extLst>
                    <a:ext uri="{9D8B030D-6E8A-4147-A177-3AD203B41FA5}">
                      <a16:colId xmlns:a16="http://schemas.microsoft.com/office/drawing/2014/main" val="654128085"/>
                    </a:ext>
                  </a:extLst>
                </a:gridCol>
                <a:gridCol w="285557">
                  <a:extLst>
                    <a:ext uri="{9D8B030D-6E8A-4147-A177-3AD203B41FA5}">
                      <a16:colId xmlns:a16="http://schemas.microsoft.com/office/drawing/2014/main" val="881326610"/>
                    </a:ext>
                  </a:extLst>
                </a:gridCol>
              </a:tblGrid>
              <a:tr h="96739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42:4;3_pos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40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677301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38:1;3_pos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497283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40:1;3_pos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806150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34:1;2_pos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984249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36:1;2_pos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306128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FA(22:3)_neg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105794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HexCer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 d18:1/24:1_pos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636363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42:3;3_pos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784732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38:0;2_pos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837156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36:2;2_pos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823945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FA(22:2)_neg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545034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42:2;3_pos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066123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40:1;2_pos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592850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40:4;3_pos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973908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cholesterol_pos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458818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FA(20:2)_neg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758684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TG52:2-FA18:1_pos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531526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FA(24:3)_neg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833437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TG48:2-FA16:0_pos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215829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38:1;2_pos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920397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42:2;2_pos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65636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FA(14:0)_neg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351547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PC(18:0/18:2)+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AcO_neg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464925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PC(16:0/18:1)+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AcO_neg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737214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36:0;2_pos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020429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DG(16:1/20:0)_pos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680583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34:0;2_pos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248578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38:2;3_pos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504503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32:2;3_pos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11310"/>
                  </a:ext>
                </a:extLst>
              </a:tr>
              <a:tr h="156633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42:1;2_pos</a:t>
                      </a:r>
                    </a:p>
                  </a:txBody>
                  <a:tcPr marL="6810" marR="6810" marT="681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810" marR="6810" marT="6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715584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023845-E3DB-4F95-ABAF-2D68F2F2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83940871-392F-4ABF-867B-7E7B1A450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960424"/>
              </p:ext>
            </p:extLst>
          </p:nvPr>
        </p:nvGraphicFramePr>
        <p:xfrm>
          <a:off x="7067939" y="1159306"/>
          <a:ext cx="1240236" cy="4752000"/>
        </p:xfrm>
        <a:graphic>
          <a:graphicData uri="http://schemas.openxmlformats.org/drawingml/2006/table">
            <a:tbl>
              <a:tblPr/>
              <a:tblGrid>
                <a:gridCol w="91619">
                  <a:extLst>
                    <a:ext uri="{9D8B030D-6E8A-4147-A177-3AD203B41FA5}">
                      <a16:colId xmlns:a16="http://schemas.microsoft.com/office/drawing/2014/main" val="1635559810"/>
                    </a:ext>
                  </a:extLst>
                </a:gridCol>
                <a:gridCol w="831961">
                  <a:extLst>
                    <a:ext uri="{9D8B030D-6E8A-4147-A177-3AD203B41FA5}">
                      <a16:colId xmlns:a16="http://schemas.microsoft.com/office/drawing/2014/main" val="2898246402"/>
                    </a:ext>
                  </a:extLst>
                </a:gridCol>
                <a:gridCol w="316656">
                  <a:extLst>
                    <a:ext uri="{9D8B030D-6E8A-4147-A177-3AD203B41FA5}">
                      <a16:colId xmlns:a16="http://schemas.microsoft.com/office/drawing/2014/main" val="4277754546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ITIH4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74623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AGT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34754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C8G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41857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LUM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68727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APOM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73563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SAA4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576215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MCAM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05506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TTR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35817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AHSG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10757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HBB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85534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IGFALS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7312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A1BG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41937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CFB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74370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GPX3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01783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SERPINA3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01279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C4B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99065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ALB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5019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CFH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68697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C6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36278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APOB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25926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VTN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79987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PON1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75946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ITIH1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27900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VCAM1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06338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HP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82742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HGFAC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88571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HRG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20801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FN1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6432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SERPINC1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6886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TF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684035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31DE0311-E1D7-469F-84C5-B0996C440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501130"/>
              </p:ext>
            </p:extLst>
          </p:nvPr>
        </p:nvGraphicFramePr>
        <p:xfrm>
          <a:off x="8571636" y="1159306"/>
          <a:ext cx="1240236" cy="4752000"/>
        </p:xfrm>
        <a:graphic>
          <a:graphicData uri="http://schemas.openxmlformats.org/drawingml/2006/table">
            <a:tbl>
              <a:tblPr/>
              <a:tblGrid>
                <a:gridCol w="79498">
                  <a:extLst>
                    <a:ext uri="{9D8B030D-6E8A-4147-A177-3AD203B41FA5}">
                      <a16:colId xmlns:a16="http://schemas.microsoft.com/office/drawing/2014/main" val="3388022011"/>
                    </a:ext>
                  </a:extLst>
                </a:gridCol>
                <a:gridCol w="844082">
                  <a:extLst>
                    <a:ext uri="{9D8B030D-6E8A-4147-A177-3AD203B41FA5}">
                      <a16:colId xmlns:a16="http://schemas.microsoft.com/office/drawing/2014/main" val="1937154112"/>
                    </a:ext>
                  </a:extLst>
                </a:gridCol>
                <a:gridCol w="316656">
                  <a:extLst>
                    <a:ext uri="{9D8B030D-6E8A-4147-A177-3AD203B41FA5}">
                      <a16:colId xmlns:a16="http://schemas.microsoft.com/office/drawing/2014/main" val="3053833426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IGHG1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42972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15110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SERPIND1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85445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ORM2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1503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EFEMP1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4837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C4A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55096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IGJ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460026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SERPINF1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7845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APOL1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29246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APCS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59091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IGHA1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85419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CP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62493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C3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8297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IGLL5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85754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ACTB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99742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LCP1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0839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6765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ITIH2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17651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BTD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847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FGG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88124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C8A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9475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APOE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99011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CPN2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20621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SEPP1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70816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FGA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37328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APOH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75042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C8B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1061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IGHG2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91869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HPR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702376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PRG4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551666"/>
                  </a:ext>
                </a:extLst>
              </a:tr>
            </a:tbl>
          </a:graphicData>
        </a:graphic>
      </p:graphicFrame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8AE64279-D42B-4555-A65E-B6C3AC44A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011105"/>
              </p:ext>
            </p:extLst>
          </p:nvPr>
        </p:nvGraphicFramePr>
        <p:xfrm>
          <a:off x="10075332" y="1159306"/>
          <a:ext cx="1498599" cy="1584000"/>
        </p:xfrm>
        <a:graphic>
          <a:graphicData uri="http://schemas.openxmlformats.org/drawingml/2006/table">
            <a:tbl>
              <a:tblPr/>
              <a:tblGrid>
                <a:gridCol w="80345">
                  <a:extLst>
                    <a:ext uri="{9D8B030D-6E8A-4147-A177-3AD203B41FA5}">
                      <a16:colId xmlns:a16="http://schemas.microsoft.com/office/drawing/2014/main" val="1027571479"/>
                    </a:ext>
                  </a:extLst>
                </a:gridCol>
                <a:gridCol w="1035633">
                  <a:extLst>
                    <a:ext uri="{9D8B030D-6E8A-4147-A177-3AD203B41FA5}">
                      <a16:colId xmlns:a16="http://schemas.microsoft.com/office/drawing/2014/main" val="2230395870"/>
                    </a:ext>
                  </a:extLst>
                </a:gridCol>
                <a:gridCol w="382621">
                  <a:extLst>
                    <a:ext uri="{9D8B030D-6E8A-4147-A177-3AD203B41FA5}">
                      <a16:colId xmlns:a16="http://schemas.microsoft.com/office/drawing/2014/main" val="1523498359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P80748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655927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KRT2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28563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KRT10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81986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96160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KRT9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8734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SAA1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14048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MBL2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49807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ITIH3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939016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APOC1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48371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FCN3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608150"/>
                  </a:ext>
                </a:extLst>
              </a:tr>
            </a:tbl>
          </a:graphicData>
        </a:graphic>
      </p:graphicFrame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0CD766C0-3717-4DA6-BDD6-356073312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261640"/>
              </p:ext>
            </p:extLst>
          </p:nvPr>
        </p:nvGraphicFramePr>
        <p:xfrm>
          <a:off x="2734499" y="1159306"/>
          <a:ext cx="1723719" cy="4752000"/>
        </p:xfrm>
        <a:graphic>
          <a:graphicData uri="http://schemas.openxmlformats.org/drawingml/2006/table">
            <a:tbl>
              <a:tblPr/>
              <a:tblGrid>
                <a:gridCol w="80036">
                  <a:extLst>
                    <a:ext uri="{9D8B030D-6E8A-4147-A177-3AD203B41FA5}">
                      <a16:colId xmlns:a16="http://schemas.microsoft.com/office/drawing/2014/main" val="2213623574"/>
                    </a:ext>
                  </a:extLst>
                </a:gridCol>
                <a:gridCol w="1348188">
                  <a:extLst>
                    <a:ext uri="{9D8B030D-6E8A-4147-A177-3AD203B41FA5}">
                      <a16:colId xmlns:a16="http://schemas.microsoft.com/office/drawing/2014/main" val="2291025990"/>
                    </a:ext>
                  </a:extLst>
                </a:gridCol>
                <a:gridCol w="295495">
                  <a:extLst>
                    <a:ext uri="{9D8B030D-6E8A-4147-A177-3AD203B41FA5}">
                      <a16:colId xmlns:a16="http://schemas.microsoft.com/office/drawing/2014/main" val="119996065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TG52:4-FA18:2_pos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83701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TG54:6-FA18:2_pos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94135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PG(16:0/18:1) 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39539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FA(22:6)_neg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24096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TG52:3-FA18:1_pos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25804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TG54:3-FA18:1_pos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78393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FA(24:4)_neg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98279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34:1;3_pos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77485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44:1;3_pos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61813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TG50:2-FA18:2_pos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90098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TG50:4-FA18:2_pos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52597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36:2;3_pos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72220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36:1;3_pos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71415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44:1;2_pos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2819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40:0;2_pos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51161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TG51:4-FA18:2_pos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12386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TG54:4-FA18:1_pos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94548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42:0;2_pos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59641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42:3;2_pos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7039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34:1;4_pos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90810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FA(20:1)_neg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2619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44:0;3_pos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11948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Cer d18:1/24:1_pos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48586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LPC(16:0)+AcO_neg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39949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FA(24:2)_neg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5526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TG54:1-FA18:1_pos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62520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TG55:5-FA18:2_pos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44686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34:2;2_pos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09049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FA(18:1)_neg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44438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FA(18:2)_neg</a:t>
                      </a:r>
                    </a:p>
                  </a:txBody>
                  <a:tcPr marL="6306" marR="6306" marT="630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306" marR="6306" marT="63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340004"/>
                  </a:ext>
                </a:extLst>
              </a:tr>
            </a:tbl>
          </a:graphicData>
        </a:graphic>
      </p:graphicFrame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FBFDE52B-7360-43C4-B821-E08C139B6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66126"/>
              </p:ext>
            </p:extLst>
          </p:nvPr>
        </p:nvGraphicFramePr>
        <p:xfrm>
          <a:off x="4721679" y="1159306"/>
          <a:ext cx="2082799" cy="1900800"/>
        </p:xfrm>
        <a:graphic>
          <a:graphicData uri="http://schemas.openxmlformats.org/drawingml/2006/table">
            <a:tbl>
              <a:tblPr/>
              <a:tblGrid>
                <a:gridCol w="70816">
                  <a:extLst>
                    <a:ext uri="{9D8B030D-6E8A-4147-A177-3AD203B41FA5}">
                      <a16:colId xmlns:a16="http://schemas.microsoft.com/office/drawing/2014/main" val="4222593884"/>
                    </a:ext>
                  </a:extLst>
                </a:gridCol>
                <a:gridCol w="1654932">
                  <a:extLst>
                    <a:ext uri="{9D8B030D-6E8A-4147-A177-3AD203B41FA5}">
                      <a16:colId xmlns:a16="http://schemas.microsoft.com/office/drawing/2014/main" val="4285065580"/>
                    </a:ext>
                  </a:extLst>
                </a:gridCol>
                <a:gridCol w="357051">
                  <a:extLst>
                    <a:ext uri="{9D8B030D-6E8A-4147-A177-3AD203B41FA5}">
                      <a16:colId xmlns:a16="http://schemas.microsoft.com/office/drawing/2014/main" val="2881942066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Cer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 d18:1/22:1_pos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14426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TG50:2-FA16:0_pos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34428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FA(24:0)_neg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76458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GlcCer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 d18:1/24:1_pos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25580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TG46:2-FA18:2_pos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509619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TG51:1-FA17:0_pos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614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FA(16:0)_neg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585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FA(16:1)_neg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10639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DG(14:0/18:2)_pos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701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34:0;3_pos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24661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TG49:1-FA16:0_pos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55109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 40:1;4_pos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90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33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613516" cy="469899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使用相关系数聚类后，用不同的相关系数或分子定量都可以达到较好的预测效果</a:t>
            </a:r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脂质出现次数多于蛋白质</a:t>
            </a:r>
            <a:endParaRPr lang="en-US" altLang="zh-CN" dirty="0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纵向相关性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442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E500FC-A0E5-43E5-A860-F39418A2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纵向相关性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0B31B-B2A0-4232-91A2-9898FC272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10264" cy="4698999"/>
          </a:xfrm>
        </p:spPr>
        <p:txBody>
          <a:bodyPr/>
          <a:lstStyle/>
          <a:p>
            <a:r>
              <a:rPr lang="en-US" altLang="zh-CN" dirty="0"/>
              <a:t>9</a:t>
            </a:r>
            <a:r>
              <a:rPr lang="zh-CN" altLang="en-US" dirty="0"/>
              <a:t>组份，</a:t>
            </a:r>
            <a:r>
              <a:rPr lang="en-US" altLang="zh-CN" dirty="0"/>
              <a:t>36</a:t>
            </a:r>
            <a:r>
              <a:rPr lang="zh-CN" altLang="en-US" dirty="0"/>
              <a:t>个相关系数</a:t>
            </a:r>
            <a:endParaRPr lang="en-US" altLang="zh-CN" dirty="0"/>
          </a:p>
          <a:p>
            <a:r>
              <a:rPr lang="zh-CN" altLang="en-US" dirty="0"/>
              <a:t>均值大于</a:t>
            </a:r>
            <a:r>
              <a:rPr lang="en-US" altLang="zh-CN" dirty="0"/>
              <a:t>0.99</a:t>
            </a:r>
          </a:p>
          <a:p>
            <a:r>
              <a:rPr lang="zh-CN" altLang="en-US" dirty="0"/>
              <a:t>每组各种分子含量的比例接近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F4B2C3-BE5B-4178-A26C-A7EB224B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2625F6-5072-4DED-9EA1-7C5C97D01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974" y="624530"/>
            <a:ext cx="4644305" cy="28044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B58656-A0B0-4121-AE40-07280C5C10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67" b="1562"/>
          <a:stretch/>
        </p:blipFill>
        <p:spPr>
          <a:xfrm>
            <a:off x="517811" y="3079061"/>
            <a:ext cx="4726880" cy="31128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9415445-C158-4936-B28C-9F826F9470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489"/>
          <a:stretch/>
        </p:blipFill>
        <p:spPr>
          <a:xfrm>
            <a:off x="5466973" y="3577166"/>
            <a:ext cx="5262306" cy="261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31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F9BF56-6D44-49B2-ABFB-A85CDD72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纵向相关性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35A87B-0271-4AFB-98D8-963238621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9358010" cy="4698999"/>
          </a:xfrm>
        </p:spPr>
        <p:txBody>
          <a:bodyPr/>
          <a:lstStyle/>
          <a:p>
            <a:r>
              <a:rPr lang="zh-CN" altLang="en-US" dirty="0"/>
              <a:t>个别有差异</a:t>
            </a:r>
            <a:endParaRPr lang="en-US" altLang="zh-CN" dirty="0"/>
          </a:p>
          <a:p>
            <a:r>
              <a:rPr lang="en-US" altLang="zh-CN" dirty="0"/>
              <a:t>SM67</a:t>
            </a:r>
            <a:r>
              <a:rPr lang="zh-CN" altLang="en-US" dirty="0"/>
              <a:t>的</a:t>
            </a:r>
            <a:r>
              <a:rPr lang="en-US" altLang="zh-CN" dirty="0"/>
              <a:t>F7</a:t>
            </a:r>
            <a:r>
              <a:rPr lang="zh-CN" altLang="en-US" dirty="0"/>
              <a:t>与其他</a:t>
            </a:r>
            <a:endParaRPr lang="en-US" altLang="zh-CN" dirty="0"/>
          </a:p>
          <a:p>
            <a:r>
              <a:rPr lang="en-US" altLang="zh-CN" dirty="0"/>
              <a:t>SM80</a:t>
            </a:r>
            <a:r>
              <a:rPr lang="zh-CN" altLang="en-US" dirty="0"/>
              <a:t>的</a:t>
            </a:r>
            <a:r>
              <a:rPr lang="en-US" altLang="zh-CN" dirty="0"/>
              <a:t>F8</a:t>
            </a:r>
            <a:r>
              <a:rPr lang="zh-CN" altLang="en-US" dirty="0"/>
              <a:t>与其他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A34AD8-E51C-472E-986D-7966FF16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5BFCA41-2323-4B65-B5E5-F27644CA2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062273"/>
              </p:ext>
            </p:extLst>
          </p:nvPr>
        </p:nvGraphicFramePr>
        <p:xfrm>
          <a:off x="985737" y="3176693"/>
          <a:ext cx="1828800" cy="24536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4287885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7765524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30539699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i&amp;j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602851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0.873268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373147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0.886077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17489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F6&amp;7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0.899278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89208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0.870725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70823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0.873313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73761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0.68328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1068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0.661075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51104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F3&amp;8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0.676398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64335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0.691456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72097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F5&amp;8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0.687717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90579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F6&amp;8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0.654604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16216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0.630501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475816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F8&amp;9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0.710022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185100"/>
                  </a:ext>
                </a:extLst>
              </a:tr>
            </a:tbl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7FF1725A-EFCD-49BE-8790-5CC1F99A8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677" y="2170021"/>
            <a:ext cx="3493504" cy="26736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27DA7FE-B525-4E9F-A491-4378CE860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225" y="2170021"/>
            <a:ext cx="3483038" cy="2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06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F9BF56-6D44-49B2-ABFB-A85CDD72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纵向相关性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35A87B-0271-4AFB-98D8-963238621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9358010" cy="4698999"/>
          </a:xfrm>
        </p:spPr>
        <p:txBody>
          <a:bodyPr/>
          <a:lstStyle/>
          <a:p>
            <a:r>
              <a:rPr lang="en-US" altLang="zh-CN" dirty="0"/>
              <a:t>52</a:t>
            </a:r>
            <a:r>
              <a:rPr lang="zh-CN" altLang="en-US" dirty="0"/>
              <a:t>个相关性</a:t>
            </a:r>
            <a:r>
              <a:rPr lang="en-US" altLang="zh-CN" dirty="0"/>
              <a:t>&lt;0.95</a:t>
            </a:r>
          </a:p>
          <a:p>
            <a:r>
              <a:rPr lang="en-US" altLang="zh-CN" dirty="0"/>
              <a:t>24</a:t>
            </a:r>
            <a:r>
              <a:rPr lang="zh-CN" altLang="en-US" dirty="0"/>
              <a:t>个是</a:t>
            </a:r>
            <a:r>
              <a:rPr lang="en-US" altLang="zh-CN" dirty="0"/>
              <a:t>F1&amp;4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A34AD8-E51C-472E-986D-7966FF16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21</a:t>
            </a:fld>
            <a:endParaRPr lang="zh-CN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F9E77EC1-F1CA-458E-B26E-A79EFC5BA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517904"/>
              </p:ext>
            </p:extLst>
          </p:nvPr>
        </p:nvGraphicFramePr>
        <p:xfrm>
          <a:off x="5596648" y="1121001"/>
          <a:ext cx="2016393" cy="4910400"/>
        </p:xfrm>
        <a:graphic>
          <a:graphicData uri="http://schemas.openxmlformats.org/drawingml/2006/table">
            <a:tbl>
              <a:tblPr/>
              <a:tblGrid>
                <a:gridCol w="672131">
                  <a:extLst>
                    <a:ext uri="{9D8B030D-6E8A-4147-A177-3AD203B41FA5}">
                      <a16:colId xmlns:a16="http://schemas.microsoft.com/office/drawing/2014/main" val="2634213671"/>
                    </a:ext>
                  </a:extLst>
                </a:gridCol>
                <a:gridCol w="672131">
                  <a:extLst>
                    <a:ext uri="{9D8B030D-6E8A-4147-A177-3AD203B41FA5}">
                      <a16:colId xmlns:a16="http://schemas.microsoft.com/office/drawing/2014/main" val="2116475955"/>
                    </a:ext>
                  </a:extLst>
                </a:gridCol>
                <a:gridCol w="672131">
                  <a:extLst>
                    <a:ext uri="{9D8B030D-6E8A-4147-A177-3AD203B41FA5}">
                      <a16:colId xmlns:a16="http://schemas.microsoft.com/office/drawing/2014/main" val="1855242351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No.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i&amp;j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928922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SM101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0.939635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28344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SM102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0.92619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68870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SM106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0.948187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70884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SM113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0.902123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89923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SM113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0.933776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30811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SM113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F4&amp;9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0.947871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23983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SM123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0.946437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96178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SM126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0.943377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3824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SM127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0.923803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49062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SM127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0.931865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82344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SM127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F4&amp;9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0.944624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6972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SM136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0.936994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931129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SM137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0.947091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55440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SM139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0.933263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83664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SM140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0.946844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9241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SM145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0.943826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3731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SM153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0.945832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81362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SM157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0.94185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55648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SM159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0.949295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76304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SM185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0.948008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78992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SM30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0.940926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74226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SM37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0.923067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2339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SM37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F3&amp;6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0.928103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45724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SM37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0.948343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00774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0.873268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01541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0.886077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40849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F3&amp;7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0.906866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72497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0.944845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88840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F6&amp;7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0.899278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60442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F7&amp;8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0.870725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518407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FF609E5A-1FBC-4D6F-B1F4-14C43E073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702952"/>
              </p:ext>
            </p:extLst>
          </p:nvPr>
        </p:nvGraphicFramePr>
        <p:xfrm>
          <a:off x="7788612" y="1121001"/>
          <a:ext cx="1828800" cy="36432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423013708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8978407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77745860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No.</a:t>
                      </a: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i&amp;j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6103" marR="6103" marT="610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925852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0.873313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40551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0.933177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54884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0.93517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12556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0.908922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97792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679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0.919799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122886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0.933785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79881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0.68328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07536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0.945155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97944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0.661075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26019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F3&amp;8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0.676398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16759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0.691456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17155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F5&amp;8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0.687717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16840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F6&amp;8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0.654604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920857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0.630501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26224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F8&amp;9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0.710022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09089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0.906016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24232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0.949344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60844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0.934202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9448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0.945124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062969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0.939758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044068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SM97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0.949364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175148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18AD7BBC-052B-46E1-AB21-2891F44AF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717057"/>
              </p:ext>
            </p:extLst>
          </p:nvPr>
        </p:nvGraphicFramePr>
        <p:xfrm>
          <a:off x="10143181" y="1121001"/>
          <a:ext cx="1219200" cy="36432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69020109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725463824"/>
                    </a:ext>
                  </a:extLst>
                </a:gridCol>
              </a:tblGrid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i&amp;j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count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844542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71820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54921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173162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F1&amp;8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37136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13027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65106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19473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3537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F2&amp;8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168445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F3&amp;6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07025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F3&amp;7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8489722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F3&amp;8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05477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02020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342334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564595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F4&amp;9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20678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F5&amp;8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659446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F6&amp;7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78241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F6&amp;8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73783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040570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F7&amp;9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778283"/>
                  </a:ext>
                </a:extLst>
              </a:tr>
              <a:tr h="1584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F8&amp;9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093050"/>
                  </a:ext>
                </a:extLst>
              </a:tr>
            </a:tbl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30161593-11C5-4F53-9DB8-F5F5226EC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36" y="3085181"/>
            <a:ext cx="4948541" cy="29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68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341EB-683D-4344-8D50-C67EECA0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C92CD2-DE15-4417-9460-0EC798456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整体相关性很高，各组的分子含量比例相近，样本间的区分度低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个别组分有比较明显的差异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3983C5-2DCE-4A7F-B247-4DF42B05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73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HDL-C</a:t>
            </a:r>
            <a:r>
              <a:rPr lang="zh-CN" altLang="en-US" dirty="0"/>
              <a:t>分类</a:t>
            </a:r>
            <a:endParaRPr lang="en-US" altLang="zh-CN" dirty="0"/>
          </a:p>
          <a:p>
            <a:r>
              <a:rPr lang="zh-CN" altLang="en-US" dirty="0"/>
              <a:t>用选出来的特征对</a:t>
            </a:r>
            <a:r>
              <a:rPr lang="en-US" altLang="zh-CN" dirty="0"/>
              <a:t>CEC</a:t>
            </a:r>
            <a:r>
              <a:rPr lang="zh-CN" altLang="en-US" dirty="0"/>
              <a:t>分类</a:t>
            </a:r>
            <a:endParaRPr lang="en-US" altLang="zh-CN" dirty="0"/>
          </a:p>
          <a:p>
            <a:r>
              <a:rPr lang="zh-CN" altLang="en-US" dirty="0"/>
              <a:t>分析纵向相关性，找出不线性的分子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41667</TotalTime>
  <Words>1199</Words>
  <Application>Microsoft Office PowerPoint</Application>
  <PresentationFormat>宽屏</PresentationFormat>
  <Paragraphs>689</Paragraphs>
  <Slides>25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微软雅黑</vt:lpstr>
      <vt:lpstr>Arial</vt:lpstr>
      <vt:lpstr>Candara</vt:lpstr>
      <vt:lpstr>Wingdings</vt:lpstr>
      <vt:lpstr>Office 主题​​</vt:lpstr>
      <vt:lpstr>20230523脂蛋白进展</vt:lpstr>
      <vt:lpstr>主要议程</vt:lpstr>
      <vt:lpstr>病人划分</vt:lpstr>
      <vt:lpstr>病人划分</vt:lpstr>
      <vt:lpstr>一致性聚类</vt:lpstr>
      <vt:lpstr>一致性聚类</vt:lpstr>
      <vt:lpstr>一致性聚类</vt:lpstr>
      <vt:lpstr>一致性聚类</vt:lpstr>
      <vt:lpstr>分析结果</vt:lpstr>
      <vt:lpstr>分类模型</vt:lpstr>
      <vt:lpstr>划分验证集测试集进行评估</vt:lpstr>
      <vt:lpstr>分子间相关性</vt:lpstr>
      <vt:lpstr>分子定量</vt:lpstr>
      <vt:lpstr>分子与[1:9]相关性</vt:lpstr>
      <vt:lpstr>取交集</vt:lpstr>
      <vt:lpstr>各分子出现次数</vt:lpstr>
      <vt:lpstr>结果分析</vt:lpstr>
      <vt:lpstr>纵向相关性</vt:lpstr>
      <vt:lpstr>纵向相关性</vt:lpstr>
      <vt:lpstr>纵向相关性</vt:lpstr>
      <vt:lpstr>纵向相关性</vt:lpstr>
      <vt:lpstr>结果分析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15</cp:revision>
  <dcterms:created xsi:type="dcterms:W3CDTF">2019-08-12T09:30:56Z</dcterms:created>
  <dcterms:modified xsi:type="dcterms:W3CDTF">2023-05-23T07:30:30Z</dcterms:modified>
</cp:coreProperties>
</file>