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84" r:id="rId3"/>
    <p:sldId id="299" r:id="rId4"/>
    <p:sldId id="435" r:id="rId5"/>
    <p:sldId id="501" r:id="rId6"/>
    <p:sldId id="466" r:id="rId7"/>
    <p:sldId id="493" r:id="rId8"/>
    <p:sldId id="386" r:id="rId9"/>
    <p:sldId id="436" r:id="rId10"/>
    <p:sldId id="484" r:id="rId11"/>
    <p:sldId id="485" r:id="rId12"/>
    <p:sldId id="487" r:id="rId13"/>
    <p:sldId id="480" r:id="rId14"/>
    <p:sldId id="459" r:id="rId15"/>
    <p:sldId id="497" r:id="rId16"/>
    <p:sldId id="490" r:id="rId17"/>
    <p:sldId id="498" r:id="rId18"/>
    <p:sldId id="289" r:id="rId19"/>
    <p:sldId id="291" r:id="rId20"/>
    <p:sldId id="280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D2DA"/>
    <a:srgbClr val="ADAFB0"/>
    <a:srgbClr val="FD7563"/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BCAF59-75A5-498B-B85B-0860E1CA8EBC}" v="1200" dt="2023-06-01T07:18:29.0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3DBCAF59-75A5-498B-B85B-0860E1CA8EBC}"/>
    <pc:docChg chg="undo custSel addSld delSld modSld sldOrd">
      <pc:chgData name="许 荣仁" userId="a51c77e00fced653" providerId="LiveId" clId="{3DBCAF59-75A5-498B-B85B-0860E1CA8EBC}" dt="2023-06-01T07:18:29.088" v="1202" actId="20577"/>
      <pc:docMkLst>
        <pc:docMk/>
      </pc:docMkLst>
      <pc:sldChg chg="modSp mod">
        <pc:chgData name="许 荣仁" userId="a51c77e00fced653" providerId="LiveId" clId="{3DBCAF59-75A5-498B-B85B-0860E1CA8EBC}" dt="2023-06-01T07:18:29.088" v="1202" actId="20577"/>
        <pc:sldMkLst>
          <pc:docMk/>
          <pc:sldMk cId="2824011865" sldId="291"/>
        </pc:sldMkLst>
        <pc:spChg chg="mod">
          <ac:chgData name="许 荣仁" userId="a51c77e00fced653" providerId="LiveId" clId="{3DBCAF59-75A5-498B-B85B-0860E1CA8EBC}" dt="2023-06-01T07:18:29.088" v="1202" actId="20577"/>
          <ac:spMkLst>
            <pc:docMk/>
            <pc:sldMk cId="2824011865" sldId="291"/>
            <ac:spMk id="3" creationId="{00000000-0000-0000-0000-000000000000}"/>
          </ac:spMkLst>
        </pc:spChg>
      </pc:sldChg>
      <pc:sldChg chg="modSp mod">
        <pc:chgData name="许 荣仁" userId="a51c77e00fced653" providerId="LiveId" clId="{3DBCAF59-75A5-498B-B85B-0860E1CA8EBC}" dt="2023-06-01T02:47:08.694" v="48" actId="20577"/>
        <pc:sldMkLst>
          <pc:docMk/>
          <pc:sldMk cId="320584348" sldId="435"/>
        </pc:sldMkLst>
        <pc:spChg chg="mod">
          <ac:chgData name="许 荣仁" userId="a51c77e00fced653" providerId="LiveId" clId="{3DBCAF59-75A5-498B-B85B-0860E1CA8EBC}" dt="2023-06-01T02:47:08.694" v="48" actId="20577"/>
          <ac:spMkLst>
            <pc:docMk/>
            <pc:sldMk cId="320584348" sldId="435"/>
            <ac:spMk id="3" creationId="{39A82CAC-7A60-FE7E-9AEF-4057C2F55F92}"/>
          </ac:spMkLst>
        </pc:spChg>
      </pc:sldChg>
      <pc:sldChg chg="modSp mod">
        <pc:chgData name="许 荣仁" userId="a51c77e00fced653" providerId="LiveId" clId="{3DBCAF59-75A5-498B-B85B-0860E1CA8EBC}" dt="2023-06-01T07:10:40.163" v="1200" actId="20577"/>
        <pc:sldMkLst>
          <pc:docMk/>
          <pc:sldMk cId="1668744185" sldId="459"/>
        </pc:sldMkLst>
        <pc:spChg chg="mod">
          <ac:chgData name="许 荣仁" userId="a51c77e00fced653" providerId="LiveId" clId="{3DBCAF59-75A5-498B-B85B-0860E1CA8EBC}" dt="2023-06-01T07:10:40.163" v="1200" actId="20577"/>
          <ac:spMkLst>
            <pc:docMk/>
            <pc:sldMk cId="1668744185" sldId="459"/>
            <ac:spMk id="3" creationId="{8573C450-0839-42A2-A74E-B17B0D038091}"/>
          </ac:spMkLst>
        </pc:spChg>
      </pc:sldChg>
      <pc:sldChg chg="addSp delSp modSp mod">
        <pc:chgData name="许 荣仁" userId="a51c77e00fced653" providerId="LiveId" clId="{3DBCAF59-75A5-498B-B85B-0860E1CA8EBC}" dt="2023-06-01T06:36:48.511" v="807" actId="20577"/>
        <pc:sldMkLst>
          <pc:docMk/>
          <pc:sldMk cId="2905313516" sldId="466"/>
        </pc:sldMkLst>
        <pc:spChg chg="mod">
          <ac:chgData name="许 荣仁" userId="a51c77e00fced653" providerId="LiveId" clId="{3DBCAF59-75A5-498B-B85B-0860E1CA8EBC}" dt="2023-06-01T06:36:48.511" v="807" actId="20577"/>
          <ac:spMkLst>
            <pc:docMk/>
            <pc:sldMk cId="2905313516" sldId="466"/>
            <ac:spMk id="9" creationId="{E5767308-592A-4474-A78D-081DC13D917B}"/>
          </ac:spMkLst>
        </pc:spChg>
        <pc:picChg chg="add mod">
          <ac:chgData name="许 荣仁" userId="a51c77e00fced653" providerId="LiveId" clId="{3DBCAF59-75A5-498B-B85B-0860E1CA8EBC}" dt="2023-06-01T03:31:43.531" v="224" actId="554"/>
          <ac:picMkLst>
            <pc:docMk/>
            <pc:sldMk cId="2905313516" sldId="466"/>
            <ac:picMk id="4" creationId="{CBBDFF05-9D7C-4806-BA1D-7B630AA2C845}"/>
          </ac:picMkLst>
        </pc:picChg>
        <pc:picChg chg="del">
          <ac:chgData name="许 荣仁" userId="a51c77e00fced653" providerId="LiveId" clId="{3DBCAF59-75A5-498B-B85B-0860E1CA8EBC}" dt="2023-06-01T03:23:57.057" v="183" actId="478"/>
          <ac:picMkLst>
            <pc:docMk/>
            <pc:sldMk cId="2905313516" sldId="466"/>
            <ac:picMk id="5" creationId="{153FCF4B-670A-41FC-921C-E618E86A8C91}"/>
          </ac:picMkLst>
        </pc:picChg>
        <pc:picChg chg="del">
          <ac:chgData name="许 荣仁" userId="a51c77e00fced653" providerId="LiveId" clId="{3DBCAF59-75A5-498B-B85B-0860E1CA8EBC}" dt="2023-06-01T03:23:57.776" v="184" actId="478"/>
          <ac:picMkLst>
            <pc:docMk/>
            <pc:sldMk cId="2905313516" sldId="466"/>
            <ac:picMk id="7" creationId="{CF2FAC3D-2CC2-428C-9C76-5F37EA05A278}"/>
          </ac:picMkLst>
        </pc:picChg>
        <pc:picChg chg="add mod">
          <ac:chgData name="许 荣仁" userId="a51c77e00fced653" providerId="LiveId" clId="{3DBCAF59-75A5-498B-B85B-0860E1CA8EBC}" dt="2023-06-01T03:31:48.251" v="225" actId="554"/>
          <ac:picMkLst>
            <pc:docMk/>
            <pc:sldMk cId="2905313516" sldId="466"/>
            <ac:picMk id="8" creationId="{C65DBAA2-841F-4FD9-9A01-EEA3FD818E7A}"/>
          </ac:picMkLst>
        </pc:picChg>
        <pc:picChg chg="add mod">
          <ac:chgData name="许 荣仁" userId="a51c77e00fced653" providerId="LiveId" clId="{3DBCAF59-75A5-498B-B85B-0860E1CA8EBC}" dt="2023-06-01T03:31:43.531" v="224" actId="554"/>
          <ac:picMkLst>
            <pc:docMk/>
            <pc:sldMk cId="2905313516" sldId="466"/>
            <ac:picMk id="11" creationId="{D6D5FB92-FC60-4CC0-AF64-67DEAB951ECB}"/>
          </ac:picMkLst>
        </pc:picChg>
        <pc:picChg chg="add mod">
          <ac:chgData name="许 荣仁" userId="a51c77e00fced653" providerId="LiveId" clId="{3DBCAF59-75A5-498B-B85B-0860E1CA8EBC}" dt="2023-06-01T03:31:48.251" v="225" actId="554"/>
          <ac:picMkLst>
            <pc:docMk/>
            <pc:sldMk cId="2905313516" sldId="466"/>
            <ac:picMk id="13" creationId="{E8451184-AD32-4AD3-A1D7-ED89D08EBC0C}"/>
          </ac:picMkLst>
        </pc:picChg>
        <pc:picChg chg="add mod">
          <ac:chgData name="许 荣仁" userId="a51c77e00fced653" providerId="LiveId" clId="{3DBCAF59-75A5-498B-B85B-0860E1CA8EBC}" dt="2023-06-01T03:33:13.683" v="236" actId="14100"/>
          <ac:picMkLst>
            <pc:docMk/>
            <pc:sldMk cId="2905313516" sldId="466"/>
            <ac:picMk id="15" creationId="{4597DD53-F9F1-4059-93D4-273CAEF573FA}"/>
          </ac:picMkLst>
        </pc:picChg>
        <pc:picChg chg="add mod modCrop">
          <ac:chgData name="许 荣仁" userId="a51c77e00fced653" providerId="LiveId" clId="{3DBCAF59-75A5-498B-B85B-0860E1CA8EBC}" dt="2023-06-01T03:33:25.267" v="240" actId="14100"/>
          <ac:picMkLst>
            <pc:docMk/>
            <pc:sldMk cId="2905313516" sldId="466"/>
            <ac:picMk id="17" creationId="{2132CD6E-8A1E-4870-82E8-55D03C39ECD7}"/>
          </ac:picMkLst>
        </pc:picChg>
        <pc:picChg chg="add mod">
          <ac:chgData name="许 荣仁" userId="a51c77e00fced653" providerId="LiveId" clId="{3DBCAF59-75A5-498B-B85B-0860E1CA8EBC}" dt="2023-06-01T03:33:28.788" v="241" actId="1076"/>
          <ac:picMkLst>
            <pc:docMk/>
            <pc:sldMk cId="2905313516" sldId="466"/>
            <ac:picMk id="19" creationId="{AF7C95DE-5390-439A-9EFE-CF1674A8007C}"/>
          </ac:picMkLst>
        </pc:picChg>
      </pc:sldChg>
      <pc:sldChg chg="modSp mod">
        <pc:chgData name="许 荣仁" userId="a51c77e00fced653" providerId="LiveId" clId="{3DBCAF59-75A5-498B-B85B-0860E1CA8EBC}" dt="2023-06-01T05:32:47.658" v="356" actId="403"/>
        <pc:sldMkLst>
          <pc:docMk/>
          <pc:sldMk cId="2539539719" sldId="480"/>
        </pc:sldMkLst>
        <pc:graphicFrameChg chg="mod modGraphic">
          <ac:chgData name="许 荣仁" userId="a51c77e00fced653" providerId="LiveId" clId="{3DBCAF59-75A5-498B-B85B-0860E1CA8EBC}" dt="2023-06-01T05:32:47.658" v="356" actId="403"/>
          <ac:graphicFrameMkLst>
            <pc:docMk/>
            <pc:sldMk cId="2539539719" sldId="480"/>
            <ac:graphicFrameMk id="5" creationId="{FD5EE291-A9B0-D1F9-B3E5-9AA2A9DC0EA4}"/>
          </ac:graphicFrameMkLst>
        </pc:graphicFrameChg>
      </pc:sldChg>
      <pc:sldChg chg="addSp delSp modSp mod">
        <pc:chgData name="许 荣仁" userId="a51c77e00fced653" providerId="LiveId" clId="{3DBCAF59-75A5-498B-B85B-0860E1CA8EBC}" dt="2023-06-01T04:58:47.507" v="255" actId="14100"/>
        <pc:sldMkLst>
          <pc:docMk/>
          <pc:sldMk cId="2296922592" sldId="484"/>
        </pc:sldMkLst>
        <pc:picChg chg="add mod">
          <ac:chgData name="许 荣仁" userId="a51c77e00fced653" providerId="LiveId" clId="{3DBCAF59-75A5-498B-B85B-0860E1CA8EBC}" dt="2023-06-01T04:58:13.940" v="246" actId="14100"/>
          <ac:picMkLst>
            <pc:docMk/>
            <pc:sldMk cId="2296922592" sldId="484"/>
            <ac:picMk id="5" creationId="{E892B6F2-70F1-422A-947A-DBD2E3056940}"/>
          </ac:picMkLst>
        </pc:picChg>
        <pc:picChg chg="add mod">
          <ac:chgData name="许 荣仁" userId="a51c77e00fced653" providerId="LiveId" clId="{3DBCAF59-75A5-498B-B85B-0860E1CA8EBC}" dt="2023-06-01T04:58:33.100" v="251" actId="1076"/>
          <ac:picMkLst>
            <pc:docMk/>
            <pc:sldMk cId="2296922592" sldId="484"/>
            <ac:picMk id="7" creationId="{BFBB2029-031E-484A-97CD-68B4C1B9E43D}"/>
          </ac:picMkLst>
        </pc:picChg>
        <pc:picChg chg="add mod">
          <ac:chgData name="许 荣仁" userId="a51c77e00fced653" providerId="LiveId" clId="{3DBCAF59-75A5-498B-B85B-0860E1CA8EBC}" dt="2023-06-01T04:58:47.507" v="255" actId="14100"/>
          <ac:picMkLst>
            <pc:docMk/>
            <pc:sldMk cId="2296922592" sldId="484"/>
            <ac:picMk id="9" creationId="{D606CE86-959B-443D-BA0D-632D8604467C}"/>
          </ac:picMkLst>
        </pc:picChg>
        <pc:picChg chg="del">
          <ac:chgData name="许 荣仁" userId="a51c77e00fced653" providerId="LiveId" clId="{3DBCAF59-75A5-498B-B85B-0860E1CA8EBC}" dt="2023-06-01T04:58:03.376" v="243" actId="478"/>
          <ac:picMkLst>
            <pc:docMk/>
            <pc:sldMk cId="2296922592" sldId="484"/>
            <ac:picMk id="17" creationId="{A33A88E7-D5DD-4D4C-B895-EEB5C0C7E382}"/>
          </ac:picMkLst>
        </pc:picChg>
        <pc:picChg chg="del">
          <ac:chgData name="许 荣仁" userId="a51c77e00fced653" providerId="LiveId" clId="{3DBCAF59-75A5-498B-B85B-0860E1CA8EBC}" dt="2023-06-01T04:58:25.375" v="247" actId="478"/>
          <ac:picMkLst>
            <pc:docMk/>
            <pc:sldMk cId="2296922592" sldId="484"/>
            <ac:picMk id="19" creationId="{323ADF7A-5E0A-4B18-9AAC-C153901D6F47}"/>
          </ac:picMkLst>
        </pc:picChg>
        <pc:picChg chg="del">
          <ac:chgData name="许 荣仁" userId="a51c77e00fced653" providerId="LiveId" clId="{3DBCAF59-75A5-498B-B85B-0860E1CA8EBC}" dt="2023-06-01T04:58:42.822" v="252" actId="478"/>
          <ac:picMkLst>
            <pc:docMk/>
            <pc:sldMk cId="2296922592" sldId="484"/>
            <ac:picMk id="21" creationId="{6A13972C-66AB-4DF7-B323-56CC92FEE309}"/>
          </ac:picMkLst>
        </pc:picChg>
      </pc:sldChg>
      <pc:sldChg chg="addSp delSp modSp mod">
        <pc:chgData name="许 荣仁" userId="a51c77e00fced653" providerId="LiveId" clId="{3DBCAF59-75A5-498B-B85B-0860E1CA8EBC}" dt="2023-06-01T05:14:14.951" v="291" actId="164"/>
        <pc:sldMkLst>
          <pc:docMk/>
          <pc:sldMk cId="1200046097" sldId="485"/>
        </pc:sldMkLst>
        <pc:grpChg chg="add mod">
          <ac:chgData name="许 荣仁" userId="a51c77e00fced653" providerId="LiveId" clId="{3DBCAF59-75A5-498B-B85B-0860E1CA8EBC}" dt="2023-06-01T05:14:14.951" v="291" actId="164"/>
          <ac:grpSpMkLst>
            <pc:docMk/>
            <pc:sldMk cId="1200046097" sldId="485"/>
            <ac:grpSpMk id="13" creationId="{C0FE17CC-B126-407D-9EA9-DDCCBFA4BA23}"/>
          </ac:grpSpMkLst>
        </pc:grpChg>
        <pc:picChg chg="add mod">
          <ac:chgData name="许 荣仁" userId="a51c77e00fced653" providerId="LiveId" clId="{3DBCAF59-75A5-498B-B85B-0860E1CA8EBC}" dt="2023-06-01T05:14:14.951" v="291" actId="164"/>
          <ac:picMkLst>
            <pc:docMk/>
            <pc:sldMk cId="1200046097" sldId="485"/>
            <ac:picMk id="6" creationId="{C6A5275A-C17C-4789-A60A-19D8C15E2E82}"/>
          </ac:picMkLst>
        </pc:picChg>
        <pc:picChg chg="del">
          <ac:chgData name="许 荣仁" userId="a51c77e00fced653" providerId="LiveId" clId="{3DBCAF59-75A5-498B-B85B-0860E1CA8EBC}" dt="2023-06-01T05:03:30.918" v="256" actId="478"/>
          <ac:picMkLst>
            <pc:docMk/>
            <pc:sldMk cId="1200046097" sldId="485"/>
            <ac:picMk id="8" creationId="{617E1B36-29B5-4045-88DC-A508BEFB181D}"/>
          </ac:picMkLst>
        </pc:picChg>
        <pc:picChg chg="add mod">
          <ac:chgData name="许 荣仁" userId="a51c77e00fced653" providerId="LiveId" clId="{3DBCAF59-75A5-498B-B85B-0860E1CA8EBC}" dt="2023-06-01T05:14:14.951" v="291" actId="164"/>
          <ac:picMkLst>
            <pc:docMk/>
            <pc:sldMk cId="1200046097" sldId="485"/>
            <ac:picMk id="9" creationId="{6BB70D80-59F3-4FAA-92D3-BE8A4841D115}"/>
          </ac:picMkLst>
        </pc:picChg>
        <pc:picChg chg="add mod">
          <ac:chgData name="许 荣仁" userId="a51c77e00fced653" providerId="LiveId" clId="{3DBCAF59-75A5-498B-B85B-0860E1CA8EBC}" dt="2023-06-01T05:14:00.171" v="287" actId="571"/>
          <ac:picMkLst>
            <pc:docMk/>
            <pc:sldMk cId="1200046097" sldId="485"/>
            <ac:picMk id="10" creationId="{AC3D9262-0359-4A2B-816E-495F6CE173CF}"/>
          </ac:picMkLst>
        </pc:picChg>
        <pc:picChg chg="add mod">
          <ac:chgData name="许 荣仁" userId="a51c77e00fced653" providerId="LiveId" clId="{3DBCAF59-75A5-498B-B85B-0860E1CA8EBC}" dt="2023-06-01T05:14:14.951" v="291" actId="164"/>
          <ac:picMkLst>
            <pc:docMk/>
            <pc:sldMk cId="1200046097" sldId="485"/>
            <ac:picMk id="12" creationId="{0A425191-A4CF-4D1C-B297-94E7C608453F}"/>
          </ac:picMkLst>
        </pc:picChg>
      </pc:sldChg>
      <pc:sldChg chg="addSp delSp modSp mod">
        <pc:chgData name="许 荣仁" userId="a51c77e00fced653" providerId="LiveId" clId="{3DBCAF59-75A5-498B-B85B-0860E1CA8EBC}" dt="2023-06-01T05:21:27.361" v="346" actId="164"/>
        <pc:sldMkLst>
          <pc:docMk/>
          <pc:sldMk cId="2854196349" sldId="487"/>
        </pc:sldMkLst>
        <pc:spChg chg="add del mod">
          <ac:chgData name="许 荣仁" userId="a51c77e00fced653" providerId="LiveId" clId="{3DBCAF59-75A5-498B-B85B-0860E1CA8EBC}" dt="2023-06-01T05:14:45.631" v="292" actId="478"/>
          <ac:spMkLst>
            <pc:docMk/>
            <pc:sldMk cId="2854196349" sldId="487"/>
            <ac:spMk id="5" creationId="{021982C2-AB48-4784-9B75-67A32092290F}"/>
          </ac:spMkLst>
        </pc:spChg>
        <pc:grpChg chg="add mod">
          <ac:chgData name="许 荣仁" userId="a51c77e00fced653" providerId="LiveId" clId="{3DBCAF59-75A5-498B-B85B-0860E1CA8EBC}" dt="2023-06-01T05:13:19.774" v="277" actId="164"/>
          <ac:grpSpMkLst>
            <pc:docMk/>
            <pc:sldMk cId="2854196349" sldId="487"/>
            <ac:grpSpMk id="12" creationId="{5D04D4FA-7819-4F09-8ADA-BD3C752565E0}"/>
          </ac:grpSpMkLst>
        </pc:grpChg>
        <pc:grpChg chg="add mod">
          <ac:chgData name="许 荣仁" userId="a51c77e00fced653" providerId="LiveId" clId="{3DBCAF59-75A5-498B-B85B-0860E1CA8EBC}" dt="2023-06-01T05:15:27.551" v="306" actId="164"/>
          <ac:grpSpMkLst>
            <pc:docMk/>
            <pc:sldMk cId="2854196349" sldId="487"/>
            <ac:grpSpMk id="18" creationId="{62CD279B-9745-4713-B28D-1187AF4C5666}"/>
          </ac:grpSpMkLst>
        </pc:grpChg>
        <pc:grpChg chg="add mod">
          <ac:chgData name="许 荣仁" userId="a51c77e00fced653" providerId="LiveId" clId="{3DBCAF59-75A5-498B-B85B-0860E1CA8EBC}" dt="2023-06-01T05:20:49.681" v="341" actId="164"/>
          <ac:grpSpMkLst>
            <pc:docMk/>
            <pc:sldMk cId="2854196349" sldId="487"/>
            <ac:grpSpMk id="36" creationId="{2D087E2B-7B49-431D-88EE-BF1860EE5152}"/>
          </ac:grpSpMkLst>
        </pc:grpChg>
        <pc:grpChg chg="add del mod">
          <ac:chgData name="许 荣仁" userId="a51c77e00fced653" providerId="LiveId" clId="{3DBCAF59-75A5-498B-B85B-0860E1CA8EBC}" dt="2023-06-01T05:21:13.628" v="344" actId="165"/>
          <ac:grpSpMkLst>
            <pc:docMk/>
            <pc:sldMk cId="2854196349" sldId="487"/>
            <ac:grpSpMk id="37" creationId="{E7D919ED-C47A-44A3-9CCD-B7337EE7214D}"/>
          </ac:grpSpMkLst>
        </pc:grpChg>
        <pc:grpChg chg="add mod">
          <ac:chgData name="许 荣仁" userId="a51c77e00fced653" providerId="LiveId" clId="{3DBCAF59-75A5-498B-B85B-0860E1CA8EBC}" dt="2023-06-01T05:21:27.361" v="346" actId="164"/>
          <ac:grpSpMkLst>
            <pc:docMk/>
            <pc:sldMk cId="2854196349" sldId="487"/>
            <ac:grpSpMk id="38" creationId="{9755C2C2-BC03-456B-93FD-04A0DE6D5D25}"/>
          </ac:grpSpMkLst>
        </pc:grpChg>
        <pc:picChg chg="add mod modCrop">
          <ac:chgData name="许 荣仁" userId="a51c77e00fced653" providerId="LiveId" clId="{3DBCAF59-75A5-498B-B85B-0860E1CA8EBC}" dt="2023-06-01T05:13:19.774" v="277" actId="164"/>
          <ac:picMkLst>
            <pc:docMk/>
            <pc:sldMk cId="2854196349" sldId="487"/>
            <ac:picMk id="7" creationId="{C765E299-927C-46BD-A10C-5C97EB4D09F0}"/>
          </ac:picMkLst>
        </pc:picChg>
        <pc:picChg chg="del">
          <ac:chgData name="许 荣仁" userId="a51c77e00fced653" providerId="LiveId" clId="{3DBCAF59-75A5-498B-B85B-0860E1CA8EBC}" dt="2023-06-01T05:06:03.170" v="261" actId="478"/>
          <ac:picMkLst>
            <pc:docMk/>
            <pc:sldMk cId="2854196349" sldId="487"/>
            <ac:picMk id="9" creationId="{99DABBF5-4C72-47A0-8711-332E9C5AC7BB}"/>
          </ac:picMkLst>
        </pc:picChg>
        <pc:picChg chg="add mod modCrop">
          <ac:chgData name="许 荣仁" userId="a51c77e00fced653" providerId="LiveId" clId="{3DBCAF59-75A5-498B-B85B-0860E1CA8EBC}" dt="2023-06-01T05:13:19.774" v="277" actId="164"/>
          <ac:picMkLst>
            <pc:docMk/>
            <pc:sldMk cId="2854196349" sldId="487"/>
            <ac:picMk id="10" creationId="{425DFF04-7281-41C3-B889-3DC6997E827F}"/>
          </ac:picMkLst>
        </pc:picChg>
        <pc:picChg chg="del">
          <ac:chgData name="许 荣仁" userId="a51c77e00fced653" providerId="LiveId" clId="{3DBCAF59-75A5-498B-B85B-0860E1CA8EBC}" dt="2023-06-01T05:14:47.344" v="293" actId="478"/>
          <ac:picMkLst>
            <pc:docMk/>
            <pc:sldMk cId="2854196349" sldId="487"/>
            <ac:picMk id="11" creationId="{26CDE135-6C7E-48A4-B201-58CFE8783E01}"/>
          </ac:picMkLst>
        </pc:picChg>
        <pc:picChg chg="del">
          <ac:chgData name="许 荣仁" userId="a51c77e00fced653" providerId="LiveId" clId="{3DBCAF59-75A5-498B-B85B-0860E1CA8EBC}" dt="2023-06-01T05:17:20.864" v="307" actId="478"/>
          <ac:picMkLst>
            <pc:docMk/>
            <pc:sldMk cId="2854196349" sldId="487"/>
            <ac:picMk id="13" creationId="{BDB0D9EC-4897-44C5-AB86-316F3B026411}"/>
          </ac:picMkLst>
        </pc:picChg>
        <pc:picChg chg="add mod modCrop">
          <ac:chgData name="许 荣仁" userId="a51c77e00fced653" providerId="LiveId" clId="{3DBCAF59-75A5-498B-B85B-0860E1CA8EBC}" dt="2023-06-01T05:15:27.551" v="306" actId="164"/>
          <ac:picMkLst>
            <pc:docMk/>
            <pc:sldMk cId="2854196349" sldId="487"/>
            <ac:picMk id="15" creationId="{719CD3A4-D76D-4F79-922B-79E823A750C2}"/>
          </ac:picMkLst>
        </pc:picChg>
        <pc:picChg chg="add mod">
          <ac:chgData name="许 荣仁" userId="a51c77e00fced653" providerId="LiveId" clId="{3DBCAF59-75A5-498B-B85B-0860E1CA8EBC}" dt="2023-06-01T05:15:27.551" v="306" actId="164"/>
          <ac:picMkLst>
            <pc:docMk/>
            <pc:sldMk cId="2854196349" sldId="487"/>
            <ac:picMk id="17" creationId="{E2015D99-EB31-49F1-AE58-8A7836E5B2D9}"/>
          </ac:picMkLst>
        </pc:picChg>
        <pc:picChg chg="add del mod">
          <ac:chgData name="许 荣仁" userId="a51c77e00fced653" providerId="LiveId" clId="{3DBCAF59-75A5-498B-B85B-0860E1CA8EBC}" dt="2023-06-01T05:17:31.298" v="310" actId="478"/>
          <ac:picMkLst>
            <pc:docMk/>
            <pc:sldMk cId="2854196349" sldId="487"/>
            <ac:picMk id="20" creationId="{F2AB80FE-3157-41F6-85A1-73CD93EF0369}"/>
          </ac:picMkLst>
        </pc:picChg>
        <pc:picChg chg="add mod topLvl modCrop">
          <ac:chgData name="许 荣仁" userId="a51c77e00fced653" providerId="LiveId" clId="{3DBCAF59-75A5-498B-B85B-0860E1CA8EBC}" dt="2023-06-01T05:21:27.361" v="346" actId="164"/>
          <ac:picMkLst>
            <pc:docMk/>
            <pc:sldMk cId="2854196349" sldId="487"/>
            <ac:picMk id="22" creationId="{E796A914-FB86-4C60-82BB-5BB44751247B}"/>
          </ac:picMkLst>
        </pc:picChg>
        <pc:picChg chg="add del mod">
          <ac:chgData name="许 荣仁" userId="a51c77e00fced653" providerId="LiveId" clId="{3DBCAF59-75A5-498B-B85B-0860E1CA8EBC}" dt="2023-06-01T05:18:13.161" v="319" actId="478"/>
          <ac:picMkLst>
            <pc:docMk/>
            <pc:sldMk cId="2854196349" sldId="487"/>
            <ac:picMk id="24" creationId="{B827B37F-4550-426C-BD01-5932771F7CC1}"/>
          </ac:picMkLst>
        </pc:picChg>
        <pc:picChg chg="add mod topLvl">
          <ac:chgData name="许 荣仁" userId="a51c77e00fced653" providerId="LiveId" clId="{3DBCAF59-75A5-498B-B85B-0860E1CA8EBC}" dt="2023-06-01T05:21:27.361" v="346" actId="164"/>
          <ac:picMkLst>
            <pc:docMk/>
            <pc:sldMk cId="2854196349" sldId="487"/>
            <ac:picMk id="26" creationId="{A06C7054-83A0-41C7-80A6-A3A57540E4E3}"/>
          </ac:picMkLst>
        </pc:picChg>
        <pc:picChg chg="add mod topLvl">
          <ac:chgData name="许 荣仁" userId="a51c77e00fced653" providerId="LiveId" clId="{3DBCAF59-75A5-498B-B85B-0860E1CA8EBC}" dt="2023-06-01T05:21:27.361" v="346" actId="164"/>
          <ac:picMkLst>
            <pc:docMk/>
            <pc:sldMk cId="2854196349" sldId="487"/>
            <ac:picMk id="28" creationId="{1B16D241-E632-4793-AB36-55F0DE88FFC2}"/>
          </ac:picMkLst>
        </pc:picChg>
        <pc:picChg chg="add del mod">
          <ac:chgData name="许 荣仁" userId="a51c77e00fced653" providerId="LiveId" clId="{3DBCAF59-75A5-498B-B85B-0860E1CA8EBC}" dt="2023-06-01T05:19:43.761" v="326"/>
          <ac:picMkLst>
            <pc:docMk/>
            <pc:sldMk cId="2854196349" sldId="487"/>
            <ac:picMk id="29" creationId="{2B72BB11-4417-4069-A822-4B716DD9DE64}"/>
          </ac:picMkLst>
        </pc:picChg>
        <pc:picChg chg="add del mod">
          <ac:chgData name="许 荣仁" userId="a51c77e00fced653" providerId="LiveId" clId="{3DBCAF59-75A5-498B-B85B-0860E1CA8EBC}" dt="2023-06-01T05:19:43.761" v="326"/>
          <ac:picMkLst>
            <pc:docMk/>
            <pc:sldMk cId="2854196349" sldId="487"/>
            <ac:picMk id="30" creationId="{2456EFB9-7CD1-4D4A-90CD-D5E5F0764340}"/>
          </ac:picMkLst>
        </pc:picChg>
        <pc:picChg chg="add del mod">
          <ac:chgData name="许 荣仁" userId="a51c77e00fced653" providerId="LiveId" clId="{3DBCAF59-75A5-498B-B85B-0860E1CA8EBC}" dt="2023-06-01T05:19:43.761" v="326"/>
          <ac:picMkLst>
            <pc:docMk/>
            <pc:sldMk cId="2854196349" sldId="487"/>
            <ac:picMk id="31" creationId="{4B06B00C-7ECC-44A8-9204-407267131CA3}"/>
          </ac:picMkLst>
        </pc:picChg>
        <pc:picChg chg="add mod topLvl modCrop">
          <ac:chgData name="许 荣仁" userId="a51c77e00fced653" providerId="LiveId" clId="{3DBCAF59-75A5-498B-B85B-0860E1CA8EBC}" dt="2023-06-01T05:21:27.361" v="346" actId="164"/>
          <ac:picMkLst>
            <pc:docMk/>
            <pc:sldMk cId="2854196349" sldId="487"/>
            <ac:picMk id="33" creationId="{3D287506-383F-483E-9C47-B3F18740DFAE}"/>
          </ac:picMkLst>
        </pc:picChg>
        <pc:picChg chg="add mod topLvl modCrop">
          <ac:chgData name="许 荣仁" userId="a51c77e00fced653" providerId="LiveId" clId="{3DBCAF59-75A5-498B-B85B-0860E1CA8EBC}" dt="2023-06-01T05:21:27.361" v="346" actId="164"/>
          <ac:picMkLst>
            <pc:docMk/>
            <pc:sldMk cId="2854196349" sldId="487"/>
            <ac:picMk id="35" creationId="{F95DA926-6914-48C4-90DA-0B7BBE3DD5DD}"/>
          </ac:picMkLst>
        </pc:picChg>
      </pc:sldChg>
      <pc:sldChg chg="del">
        <pc:chgData name="许 荣仁" userId="a51c77e00fced653" providerId="LiveId" clId="{3DBCAF59-75A5-498B-B85B-0860E1CA8EBC}" dt="2023-06-01T03:00:47.898" v="129" actId="47"/>
        <pc:sldMkLst>
          <pc:docMk/>
          <pc:sldMk cId="4235948659" sldId="489"/>
        </pc:sldMkLst>
      </pc:sldChg>
      <pc:sldChg chg="addSp delSp modSp mod">
        <pc:chgData name="许 荣仁" userId="a51c77e00fced653" providerId="LiveId" clId="{3DBCAF59-75A5-498B-B85B-0860E1CA8EBC}" dt="2023-06-01T06:06:45.090" v="476" actId="1076"/>
        <pc:sldMkLst>
          <pc:docMk/>
          <pc:sldMk cId="580831335" sldId="490"/>
        </pc:sldMkLst>
        <pc:spChg chg="mod">
          <ac:chgData name="许 荣仁" userId="a51c77e00fced653" providerId="LiveId" clId="{3DBCAF59-75A5-498B-B85B-0860E1CA8EBC}" dt="2023-06-01T06:01:58.932" v="435" actId="20577"/>
          <ac:spMkLst>
            <pc:docMk/>
            <pc:sldMk cId="580831335" sldId="490"/>
            <ac:spMk id="3" creationId="{EF10B31B-B2A0-4232-91A2-9898FC272A6E}"/>
          </ac:spMkLst>
        </pc:spChg>
        <pc:graphicFrameChg chg="add mod">
          <ac:chgData name="许 荣仁" userId="a51c77e00fced653" providerId="LiveId" clId="{3DBCAF59-75A5-498B-B85B-0860E1CA8EBC}" dt="2023-06-01T06:06:40.003" v="472"/>
          <ac:graphicFrameMkLst>
            <pc:docMk/>
            <pc:sldMk cId="580831335" sldId="490"/>
            <ac:graphicFrameMk id="12" creationId="{34203237-59BB-4E1D-855E-83DB1AAF1EEE}"/>
          </ac:graphicFrameMkLst>
        </pc:graphicFrameChg>
        <pc:picChg chg="del">
          <ac:chgData name="许 荣仁" userId="a51c77e00fced653" providerId="LiveId" clId="{3DBCAF59-75A5-498B-B85B-0860E1CA8EBC}" dt="2023-06-01T06:00:23.067" v="358" actId="478"/>
          <ac:picMkLst>
            <pc:docMk/>
            <pc:sldMk cId="580831335" sldId="490"/>
            <ac:picMk id="6" creationId="{062625F6-5072-4DED-9EA1-7C5C97D018DA}"/>
          </ac:picMkLst>
        </pc:picChg>
        <pc:picChg chg="add mod modCrop">
          <ac:chgData name="许 荣仁" userId="a51c77e00fced653" providerId="LiveId" clId="{3DBCAF59-75A5-498B-B85B-0860E1CA8EBC}" dt="2023-06-01T06:02:14.620" v="437" actId="14100"/>
          <ac:picMkLst>
            <pc:docMk/>
            <pc:sldMk cId="580831335" sldId="490"/>
            <ac:picMk id="7" creationId="{430E4C19-AD41-4294-820E-891CCEB77023}"/>
          </ac:picMkLst>
        </pc:picChg>
        <pc:picChg chg="del">
          <ac:chgData name="许 荣仁" userId="a51c77e00fced653" providerId="LiveId" clId="{3DBCAF59-75A5-498B-B85B-0860E1CA8EBC}" dt="2023-06-01T06:01:20.691" v="370" actId="478"/>
          <ac:picMkLst>
            <pc:docMk/>
            <pc:sldMk cId="580831335" sldId="490"/>
            <ac:picMk id="8" creationId="{B0B58656-A0B0-4121-AE40-07280C5C10D2}"/>
          </ac:picMkLst>
        </pc:picChg>
        <pc:picChg chg="del mod">
          <ac:chgData name="许 荣仁" userId="a51c77e00fced653" providerId="LiveId" clId="{3DBCAF59-75A5-498B-B85B-0860E1CA8EBC}" dt="2023-06-01T06:00:40.874" v="365" actId="478"/>
          <ac:picMkLst>
            <pc:docMk/>
            <pc:sldMk cId="580831335" sldId="490"/>
            <ac:picMk id="10" creationId="{F9415445-C158-4936-B28C-9F826F94705B}"/>
          </ac:picMkLst>
        </pc:picChg>
        <pc:picChg chg="add mod">
          <ac:chgData name="许 荣仁" userId="a51c77e00fced653" providerId="LiveId" clId="{3DBCAF59-75A5-498B-B85B-0860E1CA8EBC}" dt="2023-06-01T06:01:13.909" v="368" actId="14100"/>
          <ac:picMkLst>
            <pc:docMk/>
            <pc:sldMk cId="580831335" sldId="490"/>
            <ac:picMk id="11" creationId="{C5EF59AD-22F1-4F9C-8F05-4407B06CF8BD}"/>
          </ac:picMkLst>
        </pc:picChg>
        <pc:picChg chg="add mod">
          <ac:chgData name="许 荣仁" userId="a51c77e00fced653" providerId="LiveId" clId="{3DBCAF59-75A5-498B-B85B-0860E1CA8EBC}" dt="2023-06-01T06:06:45.090" v="476" actId="1076"/>
          <ac:picMkLst>
            <pc:docMk/>
            <pc:sldMk cId="580831335" sldId="490"/>
            <ac:picMk id="13" creationId="{C8C5E1B2-3D10-48C2-A631-170315F45BE8}"/>
          </ac:picMkLst>
        </pc:picChg>
      </pc:sldChg>
      <pc:sldChg chg="del">
        <pc:chgData name="许 荣仁" userId="a51c77e00fced653" providerId="LiveId" clId="{3DBCAF59-75A5-498B-B85B-0860E1CA8EBC}" dt="2023-06-01T03:33:38.764" v="242" actId="2696"/>
        <pc:sldMkLst>
          <pc:docMk/>
          <pc:sldMk cId="2715541443" sldId="491"/>
        </pc:sldMkLst>
      </pc:sldChg>
      <pc:sldChg chg="del">
        <pc:chgData name="许 荣仁" userId="a51c77e00fced653" providerId="LiveId" clId="{3DBCAF59-75A5-498B-B85B-0860E1CA8EBC}" dt="2023-06-01T03:00:47.898" v="129" actId="47"/>
        <pc:sldMkLst>
          <pc:docMk/>
          <pc:sldMk cId="232367835" sldId="492"/>
        </pc:sldMkLst>
      </pc:sldChg>
      <pc:sldChg chg="modSp mod">
        <pc:chgData name="许 荣仁" userId="a51c77e00fced653" providerId="LiveId" clId="{3DBCAF59-75A5-498B-B85B-0860E1CA8EBC}" dt="2023-06-01T07:05:18.250" v="1168" actId="20577"/>
        <pc:sldMkLst>
          <pc:docMk/>
          <pc:sldMk cId="329074323" sldId="493"/>
        </pc:sldMkLst>
        <pc:spChg chg="mod">
          <ac:chgData name="许 荣仁" userId="a51c77e00fced653" providerId="LiveId" clId="{3DBCAF59-75A5-498B-B85B-0860E1CA8EBC}" dt="2023-06-01T07:05:18.250" v="1168" actId="20577"/>
          <ac:spMkLst>
            <pc:docMk/>
            <pc:sldMk cId="329074323" sldId="493"/>
            <ac:spMk id="3" creationId="{EE39919C-0FDB-4847-A981-FAE558ED5781}"/>
          </ac:spMkLst>
        </pc:spChg>
      </pc:sldChg>
      <pc:sldChg chg="del">
        <pc:chgData name="许 荣仁" userId="a51c77e00fced653" providerId="LiveId" clId="{3DBCAF59-75A5-498B-B85B-0860E1CA8EBC}" dt="2023-06-01T06:02:30.937" v="438" actId="2696"/>
        <pc:sldMkLst>
          <pc:docMk/>
          <pc:sldMk cId="3090406344" sldId="494"/>
        </pc:sldMkLst>
      </pc:sldChg>
      <pc:sldChg chg="del">
        <pc:chgData name="许 荣仁" userId="a51c77e00fced653" providerId="LiveId" clId="{3DBCAF59-75A5-498B-B85B-0860E1CA8EBC}" dt="2023-06-01T05:33:06.140" v="357" actId="2696"/>
        <pc:sldMkLst>
          <pc:docMk/>
          <pc:sldMk cId="263833268" sldId="495"/>
        </pc:sldMkLst>
      </pc:sldChg>
      <pc:sldChg chg="del">
        <pc:chgData name="许 荣仁" userId="a51c77e00fced653" providerId="LiveId" clId="{3DBCAF59-75A5-498B-B85B-0860E1CA8EBC}" dt="2023-06-01T06:02:30.937" v="438" actId="2696"/>
        <pc:sldMkLst>
          <pc:docMk/>
          <pc:sldMk cId="3519068344" sldId="496"/>
        </pc:sldMkLst>
      </pc:sldChg>
      <pc:sldChg chg="modSp mod">
        <pc:chgData name="许 荣仁" userId="a51c77e00fced653" providerId="LiveId" clId="{3DBCAF59-75A5-498B-B85B-0860E1CA8EBC}" dt="2023-06-01T06:07:57.168" v="506" actId="20577"/>
        <pc:sldMkLst>
          <pc:docMk/>
          <pc:sldMk cId="94973680" sldId="498"/>
        </pc:sldMkLst>
        <pc:spChg chg="mod">
          <ac:chgData name="许 荣仁" userId="a51c77e00fced653" providerId="LiveId" clId="{3DBCAF59-75A5-498B-B85B-0860E1CA8EBC}" dt="2023-06-01T06:07:57.168" v="506" actId="20577"/>
          <ac:spMkLst>
            <pc:docMk/>
            <pc:sldMk cId="94973680" sldId="498"/>
            <ac:spMk id="3" creationId="{71C92CD2-DE15-4417-9460-0EC79845685A}"/>
          </ac:spMkLst>
        </pc:spChg>
      </pc:sldChg>
      <pc:sldChg chg="modSp del mod ord">
        <pc:chgData name="许 荣仁" userId="a51c77e00fced653" providerId="LiveId" clId="{3DBCAF59-75A5-498B-B85B-0860E1CA8EBC}" dt="2023-06-01T06:25:11.949" v="567" actId="47"/>
        <pc:sldMkLst>
          <pc:docMk/>
          <pc:sldMk cId="513895504" sldId="499"/>
        </pc:sldMkLst>
        <pc:spChg chg="mod">
          <ac:chgData name="许 荣仁" userId="a51c77e00fced653" providerId="LiveId" clId="{3DBCAF59-75A5-498B-B85B-0860E1CA8EBC}" dt="2023-06-01T06:08:18.251" v="508" actId="20577"/>
          <ac:spMkLst>
            <pc:docMk/>
            <pc:sldMk cId="513895504" sldId="499"/>
            <ac:spMk id="4" creationId="{D9333E03-411D-7166-66EE-EBA40373A2A6}"/>
          </ac:spMkLst>
        </pc:spChg>
      </pc:sldChg>
      <pc:sldChg chg="modSp del mod ord">
        <pc:chgData name="许 荣仁" userId="a51c77e00fced653" providerId="LiveId" clId="{3DBCAF59-75A5-498B-B85B-0860E1CA8EBC}" dt="2023-06-01T06:25:19.669" v="570" actId="47"/>
        <pc:sldMkLst>
          <pc:docMk/>
          <pc:sldMk cId="3456603302" sldId="500"/>
        </pc:sldMkLst>
        <pc:spChg chg="mod">
          <ac:chgData name="许 荣仁" userId="a51c77e00fced653" providerId="LiveId" clId="{3DBCAF59-75A5-498B-B85B-0860E1CA8EBC}" dt="2023-06-01T06:09:13.885" v="566" actId="20577"/>
          <ac:spMkLst>
            <pc:docMk/>
            <pc:sldMk cId="3456603302" sldId="500"/>
            <ac:spMk id="3" creationId="{8E1C127C-E0C3-31FD-9432-753960F7D50D}"/>
          </ac:spMkLst>
        </pc:spChg>
      </pc:sldChg>
      <pc:sldChg chg="addSp modSp new mod">
        <pc:chgData name="许 荣仁" userId="a51c77e00fced653" providerId="LiveId" clId="{3DBCAF59-75A5-498B-B85B-0860E1CA8EBC}" dt="2023-06-01T06:26:36.205" v="637" actId="20577"/>
        <pc:sldMkLst>
          <pc:docMk/>
          <pc:sldMk cId="423196341" sldId="501"/>
        </pc:sldMkLst>
        <pc:spChg chg="mod">
          <ac:chgData name="许 荣仁" userId="a51c77e00fced653" providerId="LiveId" clId="{3DBCAF59-75A5-498B-B85B-0860E1CA8EBC}" dt="2023-06-01T02:47:15.872" v="63" actId="20577"/>
          <ac:spMkLst>
            <pc:docMk/>
            <pc:sldMk cId="423196341" sldId="501"/>
            <ac:spMk id="2" creationId="{AD33980A-8F87-4959-856B-F31EC2DE1E05}"/>
          </ac:spMkLst>
        </pc:spChg>
        <pc:spChg chg="mod">
          <ac:chgData name="许 荣仁" userId="a51c77e00fced653" providerId="LiveId" clId="{3DBCAF59-75A5-498B-B85B-0860E1CA8EBC}" dt="2023-06-01T06:26:36.205" v="637" actId="20577"/>
          <ac:spMkLst>
            <pc:docMk/>
            <pc:sldMk cId="423196341" sldId="501"/>
            <ac:spMk id="3" creationId="{4A14733D-547F-4CFD-A459-9E037C70C7AA}"/>
          </ac:spMkLst>
        </pc:spChg>
        <pc:picChg chg="add mod">
          <ac:chgData name="许 荣仁" userId="a51c77e00fced653" providerId="LiveId" clId="{3DBCAF59-75A5-498B-B85B-0860E1CA8EBC}" dt="2023-06-01T02:50:02.791" v="127" actId="14100"/>
          <ac:picMkLst>
            <pc:docMk/>
            <pc:sldMk cId="423196341" sldId="501"/>
            <ac:picMk id="6" creationId="{99F98D84-4902-4F6B-80B9-E9AAA7D4624A}"/>
          </ac:picMkLst>
        </pc:picChg>
      </pc:sldChg>
    </pc:docChg>
  </pc:docChgLst>
  <pc:docChgLst>
    <pc:chgData name="荣仁 许" userId="a51c77e00fced653" providerId="LiveId" clId="{0FFC993F-38B9-564F-AFA8-498D25F5095F}"/>
    <pc:docChg chg="addSld modSld sldOrd">
      <pc:chgData name="荣仁 许" userId="a51c77e00fced653" providerId="LiveId" clId="{0FFC993F-38B9-564F-AFA8-498D25F5095F}" dt="2023-05-31T15:19:10.391" v="91" actId="20578"/>
      <pc:docMkLst>
        <pc:docMk/>
      </pc:docMkLst>
      <pc:sldChg chg="modSp mod">
        <pc:chgData name="荣仁 许" userId="a51c77e00fced653" providerId="LiveId" clId="{0FFC993F-38B9-564F-AFA8-498D25F5095F}" dt="2023-05-31T13:24:48.965" v="15" actId="20577"/>
        <pc:sldMkLst>
          <pc:docMk/>
          <pc:sldMk cId="1946406922" sldId="256"/>
        </pc:sldMkLst>
        <pc:spChg chg="mod">
          <ac:chgData name="荣仁 许" userId="a51c77e00fced653" providerId="LiveId" clId="{0FFC993F-38B9-564F-AFA8-498D25F5095F}" dt="2023-05-31T13:24:48.965" v="15" actId="20577"/>
          <ac:spMkLst>
            <pc:docMk/>
            <pc:sldMk cId="1946406922" sldId="256"/>
            <ac:spMk id="4" creationId="{00000000-0000-0000-0000-000000000000}"/>
          </ac:spMkLst>
        </pc:spChg>
      </pc:sldChg>
      <pc:sldChg chg="ord">
        <pc:chgData name="荣仁 许" userId="a51c77e00fced653" providerId="LiveId" clId="{0FFC993F-38B9-564F-AFA8-498D25F5095F}" dt="2023-05-31T15:19:10.391" v="91" actId="20578"/>
        <pc:sldMkLst>
          <pc:docMk/>
          <pc:sldMk cId="2716173000" sldId="299"/>
        </pc:sldMkLst>
      </pc:sldChg>
      <pc:sldChg chg="modSp mod">
        <pc:chgData name="荣仁 许" userId="a51c77e00fced653" providerId="LiveId" clId="{0FFC993F-38B9-564F-AFA8-498D25F5095F}" dt="2023-05-31T13:33:31.161" v="62" actId="20577"/>
        <pc:sldMkLst>
          <pc:docMk/>
          <pc:sldMk cId="320584348" sldId="435"/>
        </pc:sldMkLst>
        <pc:spChg chg="mod">
          <ac:chgData name="荣仁 许" userId="a51c77e00fced653" providerId="LiveId" clId="{0FFC993F-38B9-564F-AFA8-498D25F5095F}" dt="2023-05-31T13:33:31.161" v="62" actId="20577"/>
          <ac:spMkLst>
            <pc:docMk/>
            <pc:sldMk cId="320584348" sldId="435"/>
            <ac:spMk id="3" creationId="{39A82CAC-7A60-FE7E-9AEF-4057C2F55F92}"/>
          </ac:spMkLst>
        </pc:spChg>
      </pc:sldChg>
      <pc:sldChg chg="modSp new mod">
        <pc:chgData name="荣仁 许" userId="a51c77e00fced653" providerId="LiveId" clId="{0FFC993F-38B9-564F-AFA8-498D25F5095F}" dt="2023-05-31T13:25:21.087" v="32" actId="20577"/>
        <pc:sldMkLst>
          <pc:docMk/>
          <pc:sldMk cId="513895504" sldId="499"/>
        </pc:sldMkLst>
        <pc:spChg chg="mod">
          <ac:chgData name="荣仁 许" userId="a51c77e00fced653" providerId="LiveId" clId="{0FFC993F-38B9-564F-AFA8-498D25F5095F}" dt="2023-05-31T13:25:21.087" v="32" actId="20577"/>
          <ac:spMkLst>
            <pc:docMk/>
            <pc:sldMk cId="513895504" sldId="499"/>
            <ac:spMk id="2" creationId="{58EF615A-ACD5-3194-D4C3-A7AC833608EB}"/>
          </ac:spMkLst>
        </pc:spChg>
        <pc:spChg chg="mod">
          <ac:chgData name="荣仁 许" userId="a51c77e00fced653" providerId="LiveId" clId="{0FFC993F-38B9-564F-AFA8-498D25F5095F}" dt="2023-05-31T13:25:16.002" v="20" actId="20577"/>
          <ac:spMkLst>
            <pc:docMk/>
            <pc:sldMk cId="513895504" sldId="499"/>
            <ac:spMk id="4" creationId="{D9333E03-411D-7166-66EE-EBA40373A2A6}"/>
          </ac:spMkLst>
        </pc:spChg>
      </pc:sldChg>
      <pc:sldChg chg="modSp new mod ord">
        <pc:chgData name="荣仁 许" userId="a51c77e00fced653" providerId="LiveId" clId="{0FFC993F-38B9-564F-AFA8-498D25F5095F}" dt="2023-05-31T15:18:57.838" v="90" actId="20577"/>
        <pc:sldMkLst>
          <pc:docMk/>
          <pc:sldMk cId="3456603302" sldId="500"/>
        </pc:sldMkLst>
        <pc:spChg chg="mod">
          <ac:chgData name="荣仁 许" userId="a51c77e00fced653" providerId="LiveId" clId="{0FFC993F-38B9-564F-AFA8-498D25F5095F}" dt="2023-05-31T15:18:47.987" v="74" actId="20577"/>
          <ac:spMkLst>
            <pc:docMk/>
            <pc:sldMk cId="3456603302" sldId="500"/>
            <ac:spMk id="2" creationId="{5A04325B-CAB6-651D-EDA6-0A8E4BFB5DB2}"/>
          </ac:spMkLst>
        </pc:spChg>
        <pc:spChg chg="mod">
          <ac:chgData name="荣仁 许" userId="a51c77e00fced653" providerId="LiveId" clId="{0FFC993F-38B9-564F-AFA8-498D25F5095F}" dt="2023-05-31T15:18:57.838" v="90" actId="20577"/>
          <ac:spMkLst>
            <pc:docMk/>
            <pc:sldMk cId="3456603302" sldId="500"/>
            <ac:spMk id="3" creationId="{8E1C127C-E0C3-31FD-9432-753960F7D50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2023/6/1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230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22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单行标题</a:t>
            </a:r>
            <a:r>
              <a:rPr lang="en-US" altLang="zh-CN"/>
              <a:t>-</a:t>
            </a:r>
            <a:r>
              <a:rPr lang="zh-CN" altLang="en-US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多行标题 </a:t>
            </a:r>
            <a:r>
              <a:rPr lang="en-US" altLang="zh-CN"/>
              <a:t>- </a:t>
            </a:r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/>
              <a:t>编辑母版文本样式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20230601</a:t>
            </a:r>
            <a:r>
              <a:rPr lang="zh-CN" altLang="en-US"/>
              <a:t>组会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/>
              <a:t>病人划分</a:t>
            </a:r>
            <a:endParaRPr lang="en-US" altLang="zh-CN"/>
          </a:p>
          <a:p>
            <a:r>
              <a:rPr lang="zh-CN" altLang="en-US"/>
              <a:t>分类模型</a:t>
            </a:r>
            <a:endParaRPr lang="en-US" altLang="zh-CN"/>
          </a:p>
          <a:p>
            <a:r>
              <a:rPr lang="zh-CN" altLang="en-US"/>
              <a:t>纵向相关性</a:t>
            </a:r>
            <a:endParaRPr lang="en-US" altLang="zh-CN"/>
          </a:p>
          <a:p>
            <a:r>
              <a:rPr lang="zh-CN" altLang="en-US"/>
              <a:t>下一步计划</a:t>
            </a:r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病人划分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F7C01-E4C2-FA2F-C902-701A53BE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病人划分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A82CAC-7A60-FE7E-9AEF-4057C2F5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目的</a:t>
            </a:r>
            <a:endParaRPr kumimoji="1" lang="en-US" altLang="zh-CN"/>
          </a:p>
          <a:p>
            <a:pPr lvl="1"/>
            <a:r>
              <a:rPr kumimoji="1" lang="zh-CN" altLang="en-US"/>
              <a:t>将病人划分为不同的组，以此为分类的目标</a:t>
            </a:r>
            <a:endParaRPr kumimoji="1" lang="en-US" altLang="zh-CN"/>
          </a:p>
          <a:p>
            <a:endParaRPr kumimoji="1" lang="en-US" altLang="zh-CN"/>
          </a:p>
          <a:p>
            <a:r>
              <a:rPr kumimoji="1" lang="zh-CN" altLang="en-US"/>
              <a:t>方法</a:t>
            </a:r>
            <a:endParaRPr kumimoji="1" lang="en-US" altLang="zh-CN"/>
          </a:p>
          <a:p>
            <a:pPr lvl="1"/>
            <a:r>
              <a:rPr kumimoji="1" lang="en-US" altLang="zh-CN" err="1"/>
              <a:t>Gensini</a:t>
            </a:r>
            <a:r>
              <a:rPr kumimoji="1" lang="zh-CN" altLang="en-US"/>
              <a:t> </a:t>
            </a:r>
            <a:r>
              <a:rPr kumimoji="1" lang="en-US" altLang="zh-CN"/>
              <a:t>score</a:t>
            </a:r>
          </a:p>
          <a:p>
            <a:pPr lvl="1"/>
            <a:r>
              <a:rPr kumimoji="1" lang="zh-CN" altLang="en-US"/>
              <a:t>一致性聚类</a:t>
            </a:r>
            <a:endParaRPr kumimoji="1"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FB58E6-1A6C-3AAF-9931-A9AEA040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8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33980A-8F87-4959-856B-F31EC2DE1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err="1"/>
              <a:t>Gensini</a:t>
            </a:r>
            <a:r>
              <a:rPr lang="en-US" altLang="zh-CN"/>
              <a:t> score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A14733D-547F-4CFD-A459-9E037C70C7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/>
                  <a:t>Gensini=0	</a:t>
                </a:r>
                <a:r>
                  <a:rPr lang="en-US" altLang="zh-CN" err="1"/>
                  <a:t>Gensini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altLang="zh-CN"/>
                  <a:t>0	</a:t>
                </a:r>
              </a:p>
              <a:p>
                <a:r>
                  <a:rPr lang="en-US" altLang="zh-CN"/>
                  <a:t>34:143</a:t>
                </a: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A14733D-547F-4CFD-A459-9E037C70C7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22" t="-20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13B68C-61B3-4126-82DA-35D1B8FE3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9F98D84-4902-4F6B-80B9-E9AAA7D46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5199" y="2256817"/>
            <a:ext cx="4429043" cy="2465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96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81DF07-4E64-496D-82C1-8125D328D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一致性聚类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E5767308-592A-4474-A78D-081DC13D9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5" y="1364160"/>
            <a:ext cx="3561007" cy="3200391"/>
          </a:xfrm>
        </p:spPr>
        <p:txBody>
          <a:bodyPr>
            <a:noAutofit/>
          </a:bodyPr>
          <a:lstStyle/>
          <a:p>
            <a:r>
              <a:rPr lang="en-US" altLang="zh-CN" sz="2400" err="1"/>
              <a:t>Apoa</a:t>
            </a:r>
            <a:r>
              <a:rPr lang="zh-CN" altLang="en-US" sz="2400"/>
              <a:t>两组筛选</a:t>
            </a:r>
            <a:r>
              <a:rPr lang="en-US" altLang="zh-CN" sz="2400" err="1"/>
              <a:t>pearson</a:t>
            </a:r>
            <a:r>
              <a:rPr lang="zh-CN" altLang="en-US" sz="2400"/>
              <a:t>有差异的</a:t>
            </a:r>
            <a:endParaRPr lang="en-US" altLang="zh-CN" sz="2400"/>
          </a:p>
          <a:p>
            <a:pPr lvl="1"/>
            <a:r>
              <a:rPr lang="zh-CN" altLang="en-US" sz="2000"/>
              <a:t>保留</a:t>
            </a:r>
            <a:r>
              <a:rPr lang="en-US" altLang="zh-CN" sz="2000"/>
              <a:t>2631</a:t>
            </a:r>
            <a:r>
              <a:rPr lang="zh-CN" altLang="en-US" sz="2000"/>
              <a:t>个</a:t>
            </a:r>
            <a:endParaRPr lang="en-US" altLang="zh-CN" sz="2000"/>
          </a:p>
          <a:p>
            <a:r>
              <a:rPr lang="zh-CN" altLang="en-US" sz="2400"/>
              <a:t>聚类</a:t>
            </a:r>
            <a:r>
              <a:rPr lang="en-US" altLang="zh-CN" sz="2400"/>
              <a:t>	99:81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BBDFF05-9D7C-4806-BA1D-7B630AA2C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800" y="738918"/>
            <a:ext cx="2964000" cy="168559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65DBAA2-841F-4FD9-9A01-EEA3FD818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5596" y="2627357"/>
            <a:ext cx="2978204" cy="168559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6D5FB92-FC60-4CC0-AF64-67DEAB951E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6629" y="738918"/>
            <a:ext cx="3020818" cy="167139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8451184-AD32-4AD3-A1D7-ED89D08EBC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2425" y="2627357"/>
            <a:ext cx="3077635" cy="169980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4597DD53-F9F1-4059-93D4-273CAEF573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5597" y="4544205"/>
            <a:ext cx="2978204" cy="162949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2132CD6E-8A1E-4870-82E8-55D03C39ECD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776"/>
          <a:stretch/>
        </p:blipFill>
        <p:spPr>
          <a:xfrm>
            <a:off x="4817659" y="4446687"/>
            <a:ext cx="3172215" cy="172142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AF7C95DE-5390-439A-9EFE-CF1674A800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3154" y="4463837"/>
            <a:ext cx="3167840" cy="170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13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A9DD07-AE47-498A-A7FE-45A65BCDE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分析结果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39919C-0FDB-4847-A981-FAE558ED5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err="1"/>
              <a:t>Gensini</a:t>
            </a:r>
            <a:r>
              <a:rPr lang="zh-CN" altLang="en-US"/>
              <a:t>两组间有差异的指标很少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挑选</a:t>
            </a:r>
            <a:r>
              <a:rPr lang="en-US" altLang="zh-CN" err="1"/>
              <a:t>apoa</a:t>
            </a:r>
            <a:r>
              <a:rPr lang="zh-CN" altLang="en-US"/>
              <a:t>两组之间有差异的特征，再聚类反而</a:t>
            </a:r>
            <a:r>
              <a:rPr lang="en-US" altLang="zh-CN" err="1"/>
              <a:t>apoa</a:t>
            </a:r>
            <a:r>
              <a:rPr lang="zh-CN" altLang="en-US"/>
              <a:t>没有差异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C2BB64-0792-4EB1-8503-DCD8B7022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74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分类模型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05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DB3276-915A-4D42-384B-AE18A01C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划分验证集测试集进行评估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EBDA8B-C927-664E-962A-B82E9254C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>
                <a:latin typeface="+mn-ea"/>
              </a:rPr>
              <a:t>目的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找出分类效果好的特征子集</a:t>
            </a:r>
            <a:endParaRPr kumimoji="1" lang="en-US" altLang="zh-CN">
              <a:latin typeface="+mn-ea"/>
            </a:endParaRPr>
          </a:p>
          <a:p>
            <a:r>
              <a:rPr kumimoji="1" lang="zh-CN" altLang="en-US">
                <a:latin typeface="+mn-ea"/>
              </a:rPr>
              <a:t>方法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划分出训练集和测试集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训练集参与特征选择和训练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特征选择：</a:t>
            </a:r>
            <a:endParaRPr kumimoji="1" lang="en-US" altLang="zh-CN">
              <a:latin typeface="+mn-ea"/>
            </a:endParaRPr>
          </a:p>
          <a:p>
            <a:pPr lvl="2"/>
            <a:r>
              <a:rPr kumimoji="1" lang="zh-CN" altLang="en-US">
                <a:latin typeface="+mn-ea"/>
              </a:rPr>
              <a:t>分</a:t>
            </a:r>
            <a:r>
              <a:rPr kumimoji="1" lang="en-US" altLang="zh-CN">
                <a:latin typeface="+mn-ea"/>
              </a:rPr>
              <a:t>2</a:t>
            </a:r>
            <a:r>
              <a:rPr kumimoji="1" lang="zh-CN" altLang="en-US">
                <a:latin typeface="+mn-ea"/>
              </a:rPr>
              <a:t>组</a:t>
            </a:r>
            <a:endParaRPr kumimoji="1" lang="en-US" altLang="zh-CN">
              <a:latin typeface="+mn-ea"/>
            </a:endParaRPr>
          </a:p>
          <a:p>
            <a:pPr lvl="2"/>
            <a:r>
              <a:rPr kumimoji="1" lang="zh-CN" altLang="en-US">
                <a:latin typeface="+mn-ea"/>
              </a:rPr>
              <a:t>计算组间</a:t>
            </a:r>
            <a:r>
              <a:rPr kumimoji="1" lang="en-US" altLang="zh-CN">
                <a:latin typeface="+mn-ea"/>
              </a:rPr>
              <a:t>p</a:t>
            </a:r>
            <a:r>
              <a:rPr kumimoji="1" lang="zh-CN" altLang="en-US">
                <a:latin typeface="+mn-ea"/>
              </a:rPr>
              <a:t>值</a:t>
            </a:r>
            <a:r>
              <a:rPr kumimoji="1" lang="en-US" altLang="zh-CN">
                <a:latin typeface="+mn-ea"/>
              </a:rPr>
              <a:t>&lt;0.05</a:t>
            </a:r>
          </a:p>
          <a:p>
            <a:pPr lvl="2"/>
            <a:r>
              <a:rPr kumimoji="1" lang="en-US" altLang="zh-CN">
                <a:latin typeface="+mn-ea"/>
              </a:rPr>
              <a:t>SVM, Logistic</a:t>
            </a:r>
          </a:p>
          <a:p>
            <a:pPr lvl="2"/>
            <a:r>
              <a:rPr kumimoji="1" lang="zh-CN" altLang="en-US">
                <a:latin typeface="+mn-ea"/>
              </a:rPr>
              <a:t>遗传算法多次选择，取效果较好且选出次数多的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en-US" altLang="zh-CN">
                <a:latin typeface="+mn-ea"/>
              </a:rPr>
              <a:t>Pearson</a:t>
            </a:r>
            <a:r>
              <a:rPr kumimoji="1" lang="zh-CN" altLang="en-US">
                <a:latin typeface="+mn-ea"/>
              </a:rPr>
              <a:t>，</a:t>
            </a:r>
            <a:r>
              <a:rPr kumimoji="1" lang="en-US" altLang="zh-CN">
                <a:latin typeface="+mn-ea"/>
              </a:rPr>
              <a:t>MIC</a:t>
            </a:r>
            <a:r>
              <a:rPr kumimoji="1" lang="zh-CN" altLang="en-US">
                <a:latin typeface="+mn-ea"/>
              </a:rPr>
              <a:t>，</a:t>
            </a:r>
            <a:r>
              <a:rPr kumimoji="1" lang="en-US" altLang="zh-CN">
                <a:latin typeface="+mn-ea"/>
              </a:rPr>
              <a:t>Spearman</a:t>
            </a:r>
            <a:r>
              <a:rPr kumimoji="1" lang="zh-CN" altLang="en-US">
                <a:latin typeface="+mn-ea"/>
              </a:rPr>
              <a:t>，原始分子定量，分子与序列</a:t>
            </a:r>
            <a:r>
              <a:rPr kumimoji="1" lang="en-US" altLang="zh-CN">
                <a:latin typeface="+mn-ea"/>
              </a:rPr>
              <a:t>[1:9]</a:t>
            </a:r>
            <a:r>
              <a:rPr kumimoji="1" lang="zh-CN" altLang="en-US">
                <a:latin typeface="+mn-ea"/>
              </a:rPr>
              <a:t>的相关性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33A351-D3D8-A261-FD1F-1B4D1E2E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186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AEC71A-F758-42C4-AA98-673D5F965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分子间相关性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0491D5-10C4-48B2-AA50-5773A89A5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92B6F2-70F1-422A-947A-DBD2E3056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566" y="1437494"/>
            <a:ext cx="3063728" cy="421262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FBB2029-031E-484A-97CD-68B4C1B9E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841" y="1437494"/>
            <a:ext cx="3023034" cy="421262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606CE86-959B-443D-BA0D-632D860446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563" y="1437494"/>
            <a:ext cx="3003837" cy="421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922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94B4C8-6432-4640-A8DC-E7D6E9975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分子定量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641C55-679B-4D74-8C57-939632948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4E4CD867-EDF2-419B-BE65-8BE0616B5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C0FE17CC-B126-407D-9EA9-DDCCBFA4BA23}"/>
              </a:ext>
            </a:extLst>
          </p:cNvPr>
          <p:cNvGrpSpPr/>
          <p:nvPr/>
        </p:nvGrpSpPr>
        <p:grpSpPr>
          <a:xfrm>
            <a:off x="4338871" y="1363314"/>
            <a:ext cx="3383175" cy="4563352"/>
            <a:chOff x="4338871" y="1363314"/>
            <a:chExt cx="3383175" cy="4563352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6A5275A-C17C-4789-A60A-19D8C15E2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38871" y="1363314"/>
              <a:ext cx="3383175" cy="4563352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6BB70D80-59F3-4FAA-92D3-BE8A4841D1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80580" y="3682697"/>
              <a:ext cx="1535913" cy="200055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0A425191-A4CF-4D1C-B297-94E7C6084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21836" y="3142969"/>
              <a:ext cx="1591934" cy="2133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0046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C1E822-9BDC-420E-8111-6C7E92E9B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分子与</a:t>
            </a:r>
            <a:r>
              <a:rPr lang="en-US" altLang="zh-CN"/>
              <a:t>[1:9]</a:t>
            </a:r>
            <a:r>
              <a:rPr lang="zh-CN" altLang="en-US"/>
              <a:t>相关性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3F5396-94E8-419A-889F-15AF6EEFE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D04D4FA-7819-4F09-8ADA-BD3C752565E0}"/>
              </a:ext>
            </a:extLst>
          </p:cNvPr>
          <p:cNvGrpSpPr/>
          <p:nvPr/>
        </p:nvGrpSpPr>
        <p:grpSpPr>
          <a:xfrm>
            <a:off x="838199" y="1233623"/>
            <a:ext cx="3464008" cy="4713283"/>
            <a:chOff x="838199" y="1233623"/>
            <a:chExt cx="3464008" cy="4713283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C765E299-927C-46BD-A10C-5C97EB4D09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256"/>
            <a:stretch/>
          </p:blipFill>
          <p:spPr>
            <a:xfrm>
              <a:off x="838199" y="1233623"/>
              <a:ext cx="3464008" cy="4713283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425DFF04-7281-41C3-B889-3DC6997E82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8961"/>
            <a:stretch/>
          </p:blipFill>
          <p:spPr>
            <a:xfrm>
              <a:off x="1292400" y="1233623"/>
              <a:ext cx="1632383" cy="219768"/>
            </a:xfrm>
            <a:prstGeom prst="rect">
              <a:avLst/>
            </a:prstGeom>
          </p:spPr>
        </p:pic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2CD279B-9745-4713-B28D-1187AF4C5666}"/>
              </a:ext>
            </a:extLst>
          </p:cNvPr>
          <p:cNvGrpSpPr/>
          <p:nvPr/>
        </p:nvGrpSpPr>
        <p:grpSpPr>
          <a:xfrm>
            <a:off x="4302206" y="1233623"/>
            <a:ext cx="3609469" cy="4713283"/>
            <a:chOff x="4302206" y="1233623"/>
            <a:chExt cx="3609469" cy="4713283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719CD3A4-D76D-4F79-922B-79E823A750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2316"/>
            <a:stretch/>
          </p:blipFill>
          <p:spPr>
            <a:xfrm>
              <a:off x="4302206" y="1233623"/>
              <a:ext cx="3609469" cy="471328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E2015D99-EB31-49F1-AE58-8A7836E5B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56408" y="1258588"/>
              <a:ext cx="1789829" cy="169838"/>
            </a:xfrm>
            <a:prstGeom prst="rect">
              <a:avLst/>
            </a:prstGeom>
          </p:spPr>
        </p:pic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9755C2C2-BC03-456B-93FD-04A0DE6D5D25}"/>
              </a:ext>
            </a:extLst>
          </p:cNvPr>
          <p:cNvGrpSpPr/>
          <p:nvPr/>
        </p:nvGrpSpPr>
        <p:grpSpPr>
          <a:xfrm>
            <a:off x="7911675" y="1233622"/>
            <a:ext cx="3464008" cy="4713283"/>
            <a:chOff x="7911675" y="1233622"/>
            <a:chExt cx="3464008" cy="4713283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E796A914-FB86-4C60-82BB-5BB4475124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11692"/>
            <a:stretch/>
          </p:blipFill>
          <p:spPr>
            <a:xfrm>
              <a:off x="7911675" y="1233622"/>
              <a:ext cx="3464008" cy="4713283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A06C7054-83A0-41C7-80A6-A3A57540E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43512" y="3565342"/>
              <a:ext cx="1749221" cy="229637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1B16D241-E632-4793-AB36-55F0DE88F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43512" y="2718819"/>
              <a:ext cx="1838664" cy="342241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3D287506-383F-483E-9C47-B3F18740DF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r="68502" b="-4345"/>
            <a:stretch/>
          </p:blipFill>
          <p:spPr>
            <a:xfrm>
              <a:off x="8343512" y="1274916"/>
              <a:ext cx="550964" cy="239613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F95DA926-6914-48C4-90DA-0B7BBE3DD5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53285" t="8286"/>
            <a:stretch/>
          </p:blipFill>
          <p:spPr>
            <a:xfrm>
              <a:off x="8894476" y="1328509"/>
              <a:ext cx="798788" cy="1503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4196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7AB06D-090A-0739-DFA0-35CB747DA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取交集</a:t>
            </a:r>
          </a:p>
        </p:txBody>
      </p:sp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FD5EE291-A9B0-D1F9-B3E5-9AA2A9DC0E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464419"/>
              </p:ext>
            </p:extLst>
          </p:nvPr>
        </p:nvGraphicFramePr>
        <p:xfrm>
          <a:off x="1005191" y="1857396"/>
          <a:ext cx="9804761" cy="3395541"/>
        </p:xfrm>
        <a:graphic>
          <a:graphicData uri="http://schemas.openxmlformats.org/drawingml/2006/table">
            <a:tbl>
              <a:tblPr/>
              <a:tblGrid>
                <a:gridCol w="1320291">
                  <a:extLst>
                    <a:ext uri="{9D8B030D-6E8A-4147-A177-3AD203B41FA5}">
                      <a16:colId xmlns:a16="http://schemas.microsoft.com/office/drawing/2014/main" val="2625253802"/>
                    </a:ext>
                  </a:extLst>
                </a:gridCol>
                <a:gridCol w="828140">
                  <a:extLst>
                    <a:ext uri="{9D8B030D-6E8A-4147-A177-3AD203B41FA5}">
                      <a16:colId xmlns:a16="http://schemas.microsoft.com/office/drawing/2014/main" val="3420849284"/>
                    </a:ext>
                  </a:extLst>
                </a:gridCol>
                <a:gridCol w="913810">
                  <a:extLst>
                    <a:ext uri="{9D8B030D-6E8A-4147-A177-3AD203B41FA5}">
                      <a16:colId xmlns:a16="http://schemas.microsoft.com/office/drawing/2014/main" val="1886591941"/>
                    </a:ext>
                  </a:extLst>
                </a:gridCol>
                <a:gridCol w="1104187">
                  <a:extLst>
                    <a:ext uri="{9D8B030D-6E8A-4147-A177-3AD203B41FA5}">
                      <a16:colId xmlns:a16="http://schemas.microsoft.com/office/drawing/2014/main" val="1810540023"/>
                    </a:ext>
                  </a:extLst>
                </a:gridCol>
                <a:gridCol w="888426">
                  <a:extLst>
                    <a:ext uri="{9D8B030D-6E8A-4147-A177-3AD203B41FA5}">
                      <a16:colId xmlns:a16="http://schemas.microsoft.com/office/drawing/2014/main" val="370449346"/>
                    </a:ext>
                  </a:extLst>
                </a:gridCol>
                <a:gridCol w="913810">
                  <a:extLst>
                    <a:ext uri="{9D8B030D-6E8A-4147-A177-3AD203B41FA5}">
                      <a16:colId xmlns:a16="http://schemas.microsoft.com/office/drawing/2014/main" val="447600896"/>
                    </a:ext>
                  </a:extLst>
                </a:gridCol>
                <a:gridCol w="1180338">
                  <a:extLst>
                    <a:ext uri="{9D8B030D-6E8A-4147-A177-3AD203B41FA5}">
                      <a16:colId xmlns:a16="http://schemas.microsoft.com/office/drawing/2014/main" val="1925889510"/>
                    </a:ext>
                  </a:extLst>
                </a:gridCol>
                <a:gridCol w="1276886">
                  <a:extLst>
                    <a:ext uri="{9D8B030D-6E8A-4147-A177-3AD203B41FA5}">
                      <a16:colId xmlns:a16="http://schemas.microsoft.com/office/drawing/2014/main" val="468660176"/>
                    </a:ext>
                  </a:extLst>
                </a:gridCol>
                <a:gridCol w="1378873">
                  <a:extLst>
                    <a:ext uri="{9D8B030D-6E8A-4147-A177-3AD203B41FA5}">
                      <a16:colId xmlns:a16="http://schemas.microsoft.com/office/drawing/2014/main" val="3927413866"/>
                    </a:ext>
                  </a:extLst>
                </a:gridCol>
              </a:tblGrid>
              <a:tr h="734837"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Pearson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Spearman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Mole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S-</a:t>
                      </a:r>
                      <a:r>
                        <a:rPr lang="en-US" sz="1800" b="0" i="0" u="none" strike="noStrike" err="1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pearson</a:t>
                      </a:r>
                      <a:endParaRPr lang="en-US" sz="1800" b="0" i="0" u="none" strike="noStrike">
                        <a:solidFill>
                          <a:schemeClr val="bg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S-spearman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chemeClr val="bg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S-mic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646938"/>
                  </a:ext>
                </a:extLst>
              </a:tr>
              <a:tr h="6651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gensini_zero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Logistic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0.7692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0.7885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0.7593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0.7593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0.8077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0.7692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0.8519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656256"/>
                  </a:ext>
                </a:extLst>
              </a:tr>
              <a:tr h="6651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gensini_zero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SVM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0.8148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0.8077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0.7885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0.6296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0.6111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0.7885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0.8077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244022"/>
                  </a:ext>
                </a:extLst>
              </a:tr>
              <a:tr h="6651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diff_apoa_then_pcc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Logistic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0.6667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0.6667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0.8077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0.8077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0.9259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0.9074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0.7885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275544"/>
                  </a:ext>
                </a:extLst>
              </a:tr>
              <a:tr h="6651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diff_apoa_then_pcc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SVM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0.7885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0.9259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0.9074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0.8269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0.8269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0.6481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6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0.6111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098267"/>
                  </a:ext>
                </a:extLst>
              </a:tr>
            </a:tbl>
          </a:graphicData>
        </a:graphic>
      </p:graphicFrame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9301D9-6BDF-9FE9-E730-F8623FBD2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697F92D4-3340-1FB8-8511-2715E576CBAD}"/>
              </a:ext>
            </a:extLst>
          </p:cNvPr>
          <p:cNvSpPr txBox="1">
            <a:spLocks/>
          </p:cNvSpPr>
          <p:nvPr/>
        </p:nvSpPr>
        <p:spPr>
          <a:xfrm>
            <a:off x="609600" y="1078971"/>
            <a:ext cx="4536559" cy="85022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err="1"/>
              <a:t>acc_test</a:t>
            </a:r>
            <a:r>
              <a:rPr kumimoji="1" lang="en-US" altLang="zh-CN"/>
              <a:t>&gt;0.5</a:t>
            </a:r>
          </a:p>
          <a:p>
            <a:r>
              <a:rPr kumimoji="1" lang="zh-CN" altLang="en-US"/>
              <a:t>出现次数最多的</a:t>
            </a:r>
            <a:r>
              <a:rPr kumimoji="1" lang="en-US" altLang="zh-CN"/>
              <a:t>20</a:t>
            </a:r>
            <a:r>
              <a:rPr kumimoji="1" lang="zh-CN" altLang="en-US"/>
              <a:t>个特征组合</a:t>
            </a:r>
          </a:p>
        </p:txBody>
      </p:sp>
    </p:spTree>
    <p:extLst>
      <p:ext uri="{BB962C8B-B14F-4D97-AF65-F5344CB8AC3E}">
        <p14:creationId xmlns:p14="http://schemas.microsoft.com/office/powerpoint/2010/main" val="2539539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BA7A3C-79E7-4A9A-B608-22FADAA2A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结果分析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73C450-0839-42A2-A74E-B17B0D038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7613516" cy="4698999"/>
          </a:xfrm>
        </p:spPr>
        <p:txBody>
          <a:bodyPr>
            <a:normAutofit/>
          </a:bodyPr>
          <a:lstStyle/>
          <a:p>
            <a:r>
              <a:rPr lang="zh-CN" altLang="en-US">
                <a:latin typeface="+mn-ea"/>
              </a:rPr>
              <a:t>第一种划分样本不均衡，准确度指标不太好</a:t>
            </a:r>
            <a:endParaRPr lang="en-US" altLang="zh-CN">
              <a:latin typeface="+mn-ea"/>
            </a:endParaRPr>
          </a:p>
          <a:p>
            <a:endParaRPr lang="en-US" altLang="zh-CN">
              <a:latin typeface="+mn-ea"/>
            </a:endParaRPr>
          </a:p>
          <a:p>
            <a:r>
              <a:rPr lang="zh-CN" altLang="en-US">
                <a:latin typeface="+mn-ea"/>
              </a:rPr>
              <a:t>第二种划分比较均衡，部分特征能达到较高的准确度，但不够稳定</a:t>
            </a:r>
            <a:endParaRPr lang="en-US" altLang="zh-CN">
              <a:latin typeface="+mn-ea"/>
            </a:endParaRPr>
          </a:p>
          <a:p>
            <a:endParaRPr lang="en-US" altLang="zh-CN">
              <a:latin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830CE3-7780-4851-BAEF-BB4F862A7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8744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纵向相关性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03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9442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E500FC-A0E5-43E5-A860-F39418A2E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纵向相关性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10B31B-B2A0-4232-91A2-9898FC272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5110264" cy="4698999"/>
          </a:xfrm>
        </p:spPr>
        <p:txBody>
          <a:bodyPr/>
          <a:lstStyle/>
          <a:p>
            <a:r>
              <a:rPr lang="en-US" altLang="zh-CN"/>
              <a:t>9</a:t>
            </a:r>
            <a:r>
              <a:rPr lang="zh-CN" altLang="en-US"/>
              <a:t>组份，</a:t>
            </a:r>
            <a:r>
              <a:rPr lang="en-US" altLang="zh-CN"/>
              <a:t>36</a:t>
            </a:r>
            <a:r>
              <a:rPr lang="zh-CN" altLang="en-US"/>
              <a:t>个相关系数</a:t>
            </a:r>
            <a:endParaRPr lang="en-US" altLang="zh-CN"/>
          </a:p>
          <a:p>
            <a:r>
              <a:rPr lang="zh-CN" altLang="en-US"/>
              <a:t>脂质组都很高，</a:t>
            </a:r>
            <a:r>
              <a:rPr lang="en-US" altLang="zh-CN"/>
              <a:t>0.99</a:t>
            </a:r>
          </a:p>
          <a:p>
            <a:r>
              <a:rPr lang="zh-CN" altLang="en-US"/>
              <a:t>蛋白质组有高有低</a:t>
            </a:r>
            <a:endParaRPr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F4B2C3-BE5B-4178-A26C-A7EB224BA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30E4C19-AD41-4294-820E-891CCEB770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640"/>
          <a:stretch/>
        </p:blipFill>
        <p:spPr>
          <a:xfrm>
            <a:off x="5633638" y="264459"/>
            <a:ext cx="5540407" cy="297132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5EF59AD-22F1-4F9C-8F05-4407B06CF8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639" y="3622217"/>
            <a:ext cx="5194381" cy="270419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8C5E1B2-3D10-48C2-A631-170315F45B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99" y="3622217"/>
            <a:ext cx="4600925" cy="263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831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7341EB-683D-4344-8D50-C67EECA0F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结果分析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1C92CD2-DE15-4417-9460-0EC798456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脂质部分相关性很高，各组的分子含量比例相近，样本间的区分度低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蛋白质组有较大差别，可能能够起作用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3983C5-2DCE-4A7F-B247-4DF42B055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973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04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8969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使用正常人的蛋白质数据</a:t>
            </a:r>
            <a:endParaRPr lang="en-US" altLang="zh-CN"/>
          </a:p>
          <a:p>
            <a:r>
              <a:rPr lang="zh-CN" altLang="en-US"/>
              <a:t>按照分子的模块计算纵向相关性</a:t>
            </a:r>
            <a:endParaRPr lang="en-US" altLang="zh-CN"/>
          </a:p>
          <a:p>
            <a:r>
              <a:rPr lang="zh-CN" altLang="en-US"/>
              <a:t>把</a:t>
            </a:r>
            <a:r>
              <a:rPr lang="en-US" altLang="zh-CN" err="1"/>
              <a:t>Gensini</a:t>
            </a:r>
            <a:r>
              <a:rPr lang="zh-CN" altLang="en-US"/>
              <a:t>高于</a:t>
            </a:r>
            <a:r>
              <a:rPr lang="en-US" altLang="zh-CN"/>
              <a:t>0</a:t>
            </a:r>
            <a:r>
              <a:rPr lang="zh-CN" altLang="en-US"/>
              <a:t>的再分组</a:t>
            </a:r>
            <a:endParaRPr lang="en-US" altLang="zh-CN"/>
          </a:p>
          <a:p>
            <a:r>
              <a:rPr lang="zh-CN" altLang="en-US"/>
              <a:t>用选出来的特征对</a:t>
            </a:r>
            <a:r>
              <a:rPr lang="en-US" altLang="zh-CN"/>
              <a:t>CEC</a:t>
            </a:r>
            <a:r>
              <a:rPr lang="zh-CN" altLang="en-US"/>
              <a:t>分类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20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主题​​</vt:lpstr>
      <vt:lpstr>20230601组会</vt:lpstr>
      <vt:lpstr>主要议程</vt:lpstr>
      <vt:lpstr>病人划分</vt:lpstr>
      <vt:lpstr>病人划分</vt:lpstr>
      <vt:lpstr>Gensini score</vt:lpstr>
      <vt:lpstr>一致性聚类</vt:lpstr>
      <vt:lpstr>分析结果</vt:lpstr>
      <vt:lpstr>分类模型</vt:lpstr>
      <vt:lpstr>划分验证集测试集进行评估</vt:lpstr>
      <vt:lpstr>分子间相关性</vt:lpstr>
      <vt:lpstr>分子定量</vt:lpstr>
      <vt:lpstr>分子与[1:9]相关性</vt:lpstr>
      <vt:lpstr>取交集</vt:lpstr>
      <vt:lpstr>结果分析</vt:lpstr>
      <vt:lpstr>纵向相关性</vt:lpstr>
      <vt:lpstr>纵向相关性</vt:lpstr>
      <vt:lpstr>结果分析</vt:lpstr>
      <vt:lpstr>下一步计划</vt:lpstr>
      <vt:lpstr>下一步计划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revision>1</cp:revision>
  <dcterms:created xsi:type="dcterms:W3CDTF">2019-08-12T09:30:56Z</dcterms:created>
  <dcterms:modified xsi:type="dcterms:W3CDTF">2023-06-01T07:18:29Z</dcterms:modified>
</cp:coreProperties>
</file>