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99" r:id="rId4"/>
    <p:sldId id="435" r:id="rId5"/>
    <p:sldId id="501" r:id="rId6"/>
    <p:sldId id="506" r:id="rId7"/>
    <p:sldId id="466" r:id="rId8"/>
    <p:sldId id="493" r:id="rId9"/>
    <p:sldId id="386" r:id="rId10"/>
    <p:sldId id="436" r:id="rId11"/>
    <p:sldId id="484" r:id="rId12"/>
    <p:sldId id="485" r:id="rId13"/>
    <p:sldId id="487" r:id="rId14"/>
    <p:sldId id="507" r:id="rId15"/>
    <p:sldId id="480" r:id="rId16"/>
    <p:sldId id="459" r:id="rId17"/>
    <p:sldId id="289" r:id="rId18"/>
    <p:sldId id="291" r:id="rId19"/>
    <p:sldId id="28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7942D4-27F9-469B-9971-89D6F46215D8}" v="11" dt="2023-06-15T06:48:50.4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C77942D4-27F9-469B-9971-89D6F46215D8}"/>
    <pc:docChg chg="undo custSel addSld delSld modSld sldOrd">
      <pc:chgData name="许 荣仁" userId="a51c77e00fced653" providerId="LiveId" clId="{C77942D4-27F9-469B-9971-89D6F46215D8}" dt="2023-06-15T06:57:55.833" v="857" actId="20577"/>
      <pc:docMkLst>
        <pc:docMk/>
      </pc:docMkLst>
      <pc:sldChg chg="modSp mod">
        <pc:chgData name="许 荣仁" userId="a51c77e00fced653" providerId="LiveId" clId="{C77942D4-27F9-469B-9971-89D6F46215D8}" dt="2023-06-15T06:57:55.833" v="857" actId="20577"/>
        <pc:sldMkLst>
          <pc:docMk/>
          <pc:sldMk cId="1946406922" sldId="256"/>
        </pc:sldMkLst>
        <pc:spChg chg="mod">
          <ac:chgData name="许 荣仁" userId="a51c77e00fced653" providerId="LiveId" clId="{C77942D4-27F9-469B-9971-89D6F46215D8}" dt="2023-06-15T06:57:55.833" v="857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C77942D4-27F9-469B-9971-89D6F46215D8}" dt="2023-06-15T06:45:55.619" v="525" actId="20577"/>
        <pc:sldMkLst>
          <pc:docMk/>
          <pc:sldMk cId="2691667110" sldId="284"/>
        </pc:sldMkLst>
        <pc:spChg chg="mod">
          <ac:chgData name="许 荣仁" userId="a51c77e00fced653" providerId="LiveId" clId="{C77942D4-27F9-469B-9971-89D6F46215D8}" dt="2023-06-15T06:45:55.619" v="525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C77942D4-27F9-469B-9971-89D6F46215D8}" dt="2023-06-15T06:45:47.829" v="524" actId="20577"/>
        <pc:sldMkLst>
          <pc:docMk/>
          <pc:sldMk cId="519896990" sldId="289"/>
        </pc:sldMkLst>
        <pc:spChg chg="mod">
          <ac:chgData name="许 荣仁" userId="a51c77e00fced653" providerId="LiveId" clId="{C77942D4-27F9-469B-9971-89D6F46215D8}" dt="2023-06-15T06:45:47.829" v="524" actId="20577"/>
          <ac:spMkLst>
            <pc:docMk/>
            <pc:sldMk cId="519896990" sldId="289"/>
            <ac:spMk id="9" creationId="{00000000-0000-0000-0000-000000000000}"/>
          </ac:spMkLst>
        </pc:spChg>
      </pc:sldChg>
      <pc:sldChg chg="modSp mod">
        <pc:chgData name="许 荣仁" userId="a51c77e00fced653" providerId="LiveId" clId="{C77942D4-27F9-469B-9971-89D6F46215D8}" dt="2023-06-15T06:55:37.074" v="855" actId="20577"/>
        <pc:sldMkLst>
          <pc:docMk/>
          <pc:sldMk cId="2824011865" sldId="291"/>
        </pc:sldMkLst>
        <pc:spChg chg="mod">
          <ac:chgData name="许 荣仁" userId="a51c77e00fced653" providerId="LiveId" clId="{C77942D4-27F9-469B-9971-89D6F46215D8}" dt="2023-06-15T06:55:37.074" v="855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C77942D4-27F9-469B-9971-89D6F46215D8}" dt="2023-06-15T05:34:52.336" v="27" actId="20577"/>
        <pc:sldMkLst>
          <pc:docMk/>
          <pc:sldMk cId="320584348" sldId="435"/>
        </pc:sldMkLst>
        <pc:spChg chg="mod">
          <ac:chgData name="许 荣仁" userId="a51c77e00fced653" providerId="LiveId" clId="{C77942D4-27F9-469B-9971-89D6F46215D8}" dt="2023-06-15T05:34:52.336" v="27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许 荣仁" userId="a51c77e00fced653" providerId="LiveId" clId="{C77942D4-27F9-469B-9971-89D6F46215D8}" dt="2023-06-15T06:19:22.581" v="416" actId="20577"/>
        <pc:sldMkLst>
          <pc:docMk/>
          <pc:sldMk cId="2119186293" sldId="436"/>
        </pc:sldMkLst>
        <pc:spChg chg="mod">
          <ac:chgData name="许 荣仁" userId="a51c77e00fced653" providerId="LiveId" clId="{C77942D4-27F9-469B-9971-89D6F46215D8}" dt="2023-06-15T06:19:22.581" v="416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modSp mod">
        <pc:chgData name="许 荣仁" userId="a51c77e00fced653" providerId="LiveId" clId="{C77942D4-27F9-469B-9971-89D6F46215D8}" dt="2023-06-15T06:53:10.862" v="842" actId="14100"/>
        <pc:sldMkLst>
          <pc:docMk/>
          <pc:sldMk cId="1668744185" sldId="459"/>
        </pc:sldMkLst>
        <pc:spChg chg="mod">
          <ac:chgData name="许 荣仁" userId="a51c77e00fced653" providerId="LiveId" clId="{C77942D4-27F9-469B-9971-89D6F46215D8}" dt="2023-06-15T06:53:10.862" v="842" actId="14100"/>
          <ac:spMkLst>
            <pc:docMk/>
            <pc:sldMk cId="1668744185" sldId="459"/>
            <ac:spMk id="3" creationId="{8573C450-0839-42A2-A74E-B17B0D038091}"/>
          </ac:spMkLst>
        </pc:spChg>
      </pc:sldChg>
      <pc:sldChg chg="addSp delSp modSp mod">
        <pc:chgData name="许 荣仁" userId="a51c77e00fced653" providerId="LiveId" clId="{C77942D4-27F9-469B-9971-89D6F46215D8}" dt="2023-06-15T06:55:01.581" v="850" actId="1076"/>
        <pc:sldMkLst>
          <pc:docMk/>
          <pc:sldMk cId="2905313516" sldId="466"/>
        </pc:sldMkLst>
        <pc:spChg chg="mod">
          <ac:chgData name="许 荣仁" userId="a51c77e00fced653" providerId="LiveId" clId="{C77942D4-27F9-469B-9971-89D6F46215D8}" dt="2023-06-15T05:43:51.492" v="86" actId="20577"/>
          <ac:spMkLst>
            <pc:docMk/>
            <pc:sldMk cId="2905313516" sldId="466"/>
            <ac:spMk id="2" creationId="{8E81DF07-4E64-496D-82C1-8125D328D708}"/>
          </ac:spMkLst>
        </pc:spChg>
        <pc:spChg chg="mod">
          <ac:chgData name="许 荣仁" userId="a51c77e00fced653" providerId="LiveId" clId="{C77942D4-27F9-469B-9971-89D6F46215D8}" dt="2023-06-15T05:54:16.809" v="217" actId="6549"/>
          <ac:spMkLst>
            <pc:docMk/>
            <pc:sldMk cId="2905313516" sldId="466"/>
            <ac:spMk id="9" creationId="{E5767308-592A-4474-A78D-081DC13D917B}"/>
          </ac:spMkLst>
        </pc:spChg>
        <pc:grpChg chg="add del mod">
          <ac:chgData name="许 荣仁" userId="a51c77e00fced653" providerId="LiveId" clId="{C77942D4-27F9-469B-9971-89D6F46215D8}" dt="2023-06-15T05:47:32.424" v="121" actId="165"/>
          <ac:grpSpMkLst>
            <pc:docMk/>
            <pc:sldMk cId="2905313516" sldId="466"/>
            <ac:grpSpMk id="14" creationId="{00FF213C-3437-49E5-BC58-C5D50AC15EB9}"/>
          </ac:grpSpMkLst>
        </pc:grpChg>
        <pc:picChg chg="del">
          <ac:chgData name="许 荣仁" userId="a51c77e00fced653" providerId="LiveId" clId="{C77942D4-27F9-469B-9971-89D6F46215D8}" dt="2023-06-15T05:44:37.426" v="103" actId="478"/>
          <ac:picMkLst>
            <pc:docMk/>
            <pc:sldMk cId="2905313516" sldId="466"/>
            <ac:picMk id="4" creationId="{CBBDFF05-9D7C-4806-BA1D-7B630AA2C845}"/>
          </ac:picMkLst>
        </pc:picChg>
        <pc:picChg chg="add mod topLvl modCrop">
          <ac:chgData name="许 荣仁" userId="a51c77e00fced653" providerId="LiveId" clId="{C77942D4-27F9-469B-9971-89D6F46215D8}" dt="2023-06-15T06:55:01.581" v="850" actId="1076"/>
          <ac:picMkLst>
            <pc:docMk/>
            <pc:sldMk cId="2905313516" sldId="466"/>
            <ac:picMk id="5" creationId="{CE23DC3A-0D75-40F2-87DA-D17998A6DF46}"/>
          </ac:picMkLst>
        </pc:picChg>
        <pc:picChg chg="add mod topLvl">
          <ac:chgData name="许 荣仁" userId="a51c77e00fced653" providerId="LiveId" clId="{C77942D4-27F9-469B-9971-89D6F46215D8}" dt="2023-06-15T05:47:51.508" v="125" actId="1076"/>
          <ac:picMkLst>
            <pc:docMk/>
            <pc:sldMk cId="2905313516" sldId="466"/>
            <ac:picMk id="7" creationId="{873A342F-7344-4028-AB79-9BA9E5F7E7B1}"/>
          </ac:picMkLst>
        </pc:picChg>
        <pc:picChg chg="del">
          <ac:chgData name="许 荣仁" userId="a51c77e00fced653" providerId="LiveId" clId="{C77942D4-27F9-469B-9971-89D6F46215D8}" dt="2023-06-15T05:44:37.426" v="103" actId="478"/>
          <ac:picMkLst>
            <pc:docMk/>
            <pc:sldMk cId="2905313516" sldId="466"/>
            <ac:picMk id="8" creationId="{C65DBAA2-841F-4FD9-9A01-EEA3FD818E7A}"/>
          </ac:picMkLst>
        </pc:picChg>
        <pc:picChg chg="del">
          <ac:chgData name="许 荣仁" userId="a51c77e00fced653" providerId="LiveId" clId="{C77942D4-27F9-469B-9971-89D6F46215D8}" dt="2023-06-15T05:44:37.426" v="103" actId="478"/>
          <ac:picMkLst>
            <pc:docMk/>
            <pc:sldMk cId="2905313516" sldId="466"/>
            <ac:picMk id="11" creationId="{D6D5FB92-FC60-4CC0-AF64-67DEAB951ECB}"/>
          </ac:picMkLst>
        </pc:picChg>
        <pc:picChg chg="add mod topLvl">
          <ac:chgData name="许 荣仁" userId="a51c77e00fced653" providerId="LiveId" clId="{C77942D4-27F9-469B-9971-89D6F46215D8}" dt="2023-06-15T05:52:41.393" v="132" actId="1076"/>
          <ac:picMkLst>
            <pc:docMk/>
            <pc:sldMk cId="2905313516" sldId="466"/>
            <ac:picMk id="12" creationId="{9FCFF287-1464-4B8D-B05E-04B4DE68BAE9}"/>
          </ac:picMkLst>
        </pc:picChg>
        <pc:picChg chg="del">
          <ac:chgData name="许 荣仁" userId="a51c77e00fced653" providerId="LiveId" clId="{C77942D4-27F9-469B-9971-89D6F46215D8}" dt="2023-06-15T05:44:37.426" v="103" actId="478"/>
          <ac:picMkLst>
            <pc:docMk/>
            <pc:sldMk cId="2905313516" sldId="466"/>
            <ac:picMk id="13" creationId="{E8451184-AD32-4AD3-A1D7-ED89D08EBC0C}"/>
          </ac:picMkLst>
        </pc:picChg>
        <pc:picChg chg="del">
          <ac:chgData name="许 荣仁" userId="a51c77e00fced653" providerId="LiveId" clId="{C77942D4-27F9-469B-9971-89D6F46215D8}" dt="2023-06-15T05:44:37.426" v="103" actId="478"/>
          <ac:picMkLst>
            <pc:docMk/>
            <pc:sldMk cId="2905313516" sldId="466"/>
            <ac:picMk id="15" creationId="{4597DD53-F9F1-4059-93D4-273CAEF573FA}"/>
          </ac:picMkLst>
        </pc:picChg>
        <pc:picChg chg="del">
          <ac:chgData name="许 荣仁" userId="a51c77e00fced653" providerId="LiveId" clId="{C77942D4-27F9-469B-9971-89D6F46215D8}" dt="2023-06-15T05:44:37.426" v="103" actId="478"/>
          <ac:picMkLst>
            <pc:docMk/>
            <pc:sldMk cId="2905313516" sldId="466"/>
            <ac:picMk id="17" creationId="{2132CD6E-8A1E-4870-82E8-55D03C39ECD7}"/>
          </ac:picMkLst>
        </pc:picChg>
        <pc:picChg chg="add del mod">
          <ac:chgData name="许 荣仁" userId="a51c77e00fced653" providerId="LiveId" clId="{C77942D4-27F9-469B-9971-89D6F46215D8}" dt="2023-06-15T05:52:36.944" v="131" actId="478"/>
          <ac:picMkLst>
            <pc:docMk/>
            <pc:sldMk cId="2905313516" sldId="466"/>
            <ac:picMk id="18" creationId="{8AC8F014-337C-4693-9FB1-A8F6997B7683}"/>
          </ac:picMkLst>
        </pc:picChg>
        <pc:picChg chg="del">
          <ac:chgData name="许 荣仁" userId="a51c77e00fced653" providerId="LiveId" clId="{C77942D4-27F9-469B-9971-89D6F46215D8}" dt="2023-06-15T05:44:38.263" v="104" actId="478"/>
          <ac:picMkLst>
            <pc:docMk/>
            <pc:sldMk cId="2905313516" sldId="466"/>
            <ac:picMk id="19" creationId="{AF7C95DE-5390-439A-9EFE-CF1674A8007C}"/>
          </ac:picMkLst>
        </pc:picChg>
      </pc:sldChg>
      <pc:sldChg chg="modSp mod">
        <pc:chgData name="许 荣仁" userId="a51c77e00fced653" providerId="LiveId" clId="{C77942D4-27F9-469B-9971-89D6F46215D8}" dt="2023-06-15T06:53:22.327" v="849" actId="20577"/>
        <pc:sldMkLst>
          <pc:docMk/>
          <pc:sldMk cId="2539539719" sldId="480"/>
        </pc:sldMkLst>
        <pc:spChg chg="mod">
          <ac:chgData name="许 荣仁" userId="a51c77e00fced653" providerId="LiveId" clId="{C77942D4-27F9-469B-9971-89D6F46215D8}" dt="2023-06-15T06:53:22.327" v="849" actId="20577"/>
          <ac:spMkLst>
            <pc:docMk/>
            <pc:sldMk cId="2539539719" sldId="480"/>
            <ac:spMk id="2" creationId="{747AB06D-090A-0739-DFA0-35CB747DA3AA}"/>
          </ac:spMkLst>
        </pc:spChg>
        <pc:spChg chg="mod">
          <ac:chgData name="许 荣仁" userId="a51c77e00fced653" providerId="LiveId" clId="{C77942D4-27F9-469B-9971-89D6F46215D8}" dt="2023-06-15T06:50:55.756" v="621" actId="27636"/>
          <ac:spMkLst>
            <pc:docMk/>
            <pc:sldMk cId="2539539719" sldId="480"/>
            <ac:spMk id="6" creationId="{697F92D4-3340-1FB8-8511-2715E576CBAD}"/>
          </ac:spMkLst>
        </pc:spChg>
        <pc:graphicFrameChg chg="mod modGraphic">
          <ac:chgData name="许 荣仁" userId="a51c77e00fced653" providerId="LiveId" clId="{C77942D4-27F9-469B-9971-89D6F46215D8}" dt="2023-06-15T06:50:31.490" v="616" actId="1076"/>
          <ac:graphicFrameMkLst>
            <pc:docMk/>
            <pc:sldMk cId="2539539719" sldId="480"/>
            <ac:graphicFrameMk id="5" creationId="{FD5EE291-A9B0-D1F9-B3E5-9AA2A9DC0EA4}"/>
          </ac:graphicFrameMkLst>
        </pc:graphicFrameChg>
      </pc:sldChg>
      <pc:sldChg chg="addSp delSp modSp mod">
        <pc:chgData name="许 荣仁" userId="a51c77e00fced653" providerId="LiveId" clId="{C77942D4-27F9-469B-9971-89D6F46215D8}" dt="2023-06-15T06:23:34.634" v="431" actId="1076"/>
        <pc:sldMkLst>
          <pc:docMk/>
          <pc:sldMk cId="2296922592" sldId="484"/>
        </pc:sldMkLst>
        <pc:picChg chg="del">
          <ac:chgData name="许 荣仁" userId="a51c77e00fced653" providerId="LiveId" clId="{C77942D4-27F9-469B-9971-89D6F46215D8}" dt="2023-06-15T06:20:57.466" v="417" actId="478"/>
          <ac:picMkLst>
            <pc:docMk/>
            <pc:sldMk cId="2296922592" sldId="484"/>
            <ac:picMk id="5" creationId="{E892B6F2-70F1-422A-947A-DBD2E3056940}"/>
          </ac:picMkLst>
        </pc:picChg>
        <pc:picChg chg="add mod">
          <ac:chgData name="许 荣仁" userId="a51c77e00fced653" providerId="LiveId" clId="{C77942D4-27F9-469B-9971-89D6F46215D8}" dt="2023-06-15T06:23:30.633" v="429" actId="14100"/>
          <ac:picMkLst>
            <pc:docMk/>
            <pc:sldMk cId="2296922592" sldId="484"/>
            <ac:picMk id="6" creationId="{EECB60B5-3677-49D7-B258-9DEE02A5261F}"/>
          </ac:picMkLst>
        </pc:picChg>
        <pc:picChg chg="del">
          <ac:chgData name="许 荣仁" userId="a51c77e00fced653" providerId="LiveId" clId="{C77942D4-27F9-469B-9971-89D6F46215D8}" dt="2023-06-15T06:20:58.357" v="418" actId="478"/>
          <ac:picMkLst>
            <pc:docMk/>
            <pc:sldMk cId="2296922592" sldId="484"/>
            <ac:picMk id="7" creationId="{BFBB2029-031E-484A-97CD-68B4C1B9E43D}"/>
          </ac:picMkLst>
        </pc:picChg>
        <pc:picChg chg="del">
          <ac:chgData name="许 荣仁" userId="a51c77e00fced653" providerId="LiveId" clId="{C77942D4-27F9-469B-9971-89D6F46215D8}" dt="2023-06-15T06:20:58.879" v="419" actId="478"/>
          <ac:picMkLst>
            <pc:docMk/>
            <pc:sldMk cId="2296922592" sldId="484"/>
            <ac:picMk id="9" creationId="{D606CE86-959B-443D-BA0D-632D8604467C}"/>
          </ac:picMkLst>
        </pc:picChg>
        <pc:picChg chg="add mod">
          <ac:chgData name="许 荣仁" userId="a51c77e00fced653" providerId="LiveId" clId="{C77942D4-27F9-469B-9971-89D6F46215D8}" dt="2023-06-15T06:23:33.116" v="430" actId="1076"/>
          <ac:picMkLst>
            <pc:docMk/>
            <pc:sldMk cId="2296922592" sldId="484"/>
            <ac:picMk id="10" creationId="{6A95565D-FB24-4278-8504-8AFBD882D4DE}"/>
          </ac:picMkLst>
        </pc:picChg>
        <pc:picChg chg="add mod modCrop">
          <ac:chgData name="许 荣仁" userId="a51c77e00fced653" providerId="LiveId" clId="{C77942D4-27F9-469B-9971-89D6F46215D8}" dt="2023-06-15T06:23:34.634" v="431" actId="1076"/>
          <ac:picMkLst>
            <pc:docMk/>
            <pc:sldMk cId="2296922592" sldId="484"/>
            <ac:picMk id="12" creationId="{9D66D4DB-2B51-4708-AC57-45FDAED473D3}"/>
          </ac:picMkLst>
        </pc:picChg>
      </pc:sldChg>
      <pc:sldChg chg="addSp delSp mod">
        <pc:chgData name="许 荣仁" userId="a51c77e00fced653" providerId="LiveId" clId="{C77942D4-27F9-469B-9971-89D6F46215D8}" dt="2023-06-15T06:23:59.455" v="433" actId="22"/>
        <pc:sldMkLst>
          <pc:docMk/>
          <pc:sldMk cId="1200046097" sldId="485"/>
        </pc:sldMkLst>
        <pc:grpChg chg="del">
          <ac:chgData name="许 荣仁" userId="a51c77e00fced653" providerId="LiveId" clId="{C77942D4-27F9-469B-9971-89D6F46215D8}" dt="2023-06-15T06:23:58.834" v="432" actId="478"/>
          <ac:grpSpMkLst>
            <pc:docMk/>
            <pc:sldMk cId="1200046097" sldId="485"/>
            <ac:grpSpMk id="13" creationId="{C0FE17CC-B126-407D-9EA9-DDCCBFA4BA23}"/>
          </ac:grpSpMkLst>
        </pc:grpChg>
        <pc:picChg chg="add">
          <ac:chgData name="许 荣仁" userId="a51c77e00fced653" providerId="LiveId" clId="{C77942D4-27F9-469B-9971-89D6F46215D8}" dt="2023-06-15T06:23:59.455" v="433" actId="22"/>
          <ac:picMkLst>
            <pc:docMk/>
            <pc:sldMk cId="1200046097" sldId="485"/>
            <ac:picMk id="7" creationId="{E953D1D9-3D5B-4896-B05D-5A9EDFD64E02}"/>
          </ac:picMkLst>
        </pc:picChg>
      </pc:sldChg>
      <pc:sldChg chg="addSp delSp modSp mod">
        <pc:chgData name="许 荣仁" userId="a51c77e00fced653" providerId="LiveId" clId="{C77942D4-27F9-469B-9971-89D6F46215D8}" dt="2023-06-15T06:24:56.010" v="445" actId="1076"/>
        <pc:sldMkLst>
          <pc:docMk/>
          <pc:sldMk cId="2854196349" sldId="487"/>
        </pc:sldMkLst>
        <pc:grpChg chg="del">
          <ac:chgData name="许 荣仁" userId="a51c77e00fced653" providerId="LiveId" clId="{C77942D4-27F9-469B-9971-89D6F46215D8}" dt="2023-06-15T06:24:14.320" v="434" actId="478"/>
          <ac:grpSpMkLst>
            <pc:docMk/>
            <pc:sldMk cId="2854196349" sldId="487"/>
            <ac:grpSpMk id="12" creationId="{5D04D4FA-7819-4F09-8ADA-BD3C752565E0}"/>
          </ac:grpSpMkLst>
        </pc:grpChg>
        <pc:grpChg chg="del">
          <ac:chgData name="许 荣仁" userId="a51c77e00fced653" providerId="LiveId" clId="{C77942D4-27F9-469B-9971-89D6F46215D8}" dt="2023-06-15T06:24:15.858" v="435" actId="478"/>
          <ac:grpSpMkLst>
            <pc:docMk/>
            <pc:sldMk cId="2854196349" sldId="487"/>
            <ac:grpSpMk id="18" creationId="{62CD279B-9745-4713-B28D-1187AF4C5666}"/>
          </ac:grpSpMkLst>
        </pc:grpChg>
        <pc:grpChg chg="del">
          <ac:chgData name="许 荣仁" userId="a51c77e00fced653" providerId="LiveId" clId="{C77942D4-27F9-469B-9971-89D6F46215D8}" dt="2023-06-15T06:24:16.459" v="436" actId="478"/>
          <ac:grpSpMkLst>
            <pc:docMk/>
            <pc:sldMk cId="2854196349" sldId="487"/>
            <ac:grpSpMk id="38" creationId="{9755C2C2-BC03-456B-93FD-04A0DE6D5D25}"/>
          </ac:grpSpMkLst>
        </pc:grpChg>
        <pc:picChg chg="add mod">
          <ac:chgData name="许 荣仁" userId="a51c77e00fced653" providerId="LiveId" clId="{C77942D4-27F9-469B-9971-89D6F46215D8}" dt="2023-06-15T06:24:50.938" v="443" actId="14100"/>
          <ac:picMkLst>
            <pc:docMk/>
            <pc:sldMk cId="2854196349" sldId="487"/>
            <ac:picMk id="5" creationId="{2B982378-2632-4C4E-B154-1D8551E98186}"/>
          </ac:picMkLst>
        </pc:picChg>
        <pc:picChg chg="add mod">
          <ac:chgData name="许 荣仁" userId="a51c77e00fced653" providerId="LiveId" clId="{C77942D4-27F9-469B-9971-89D6F46215D8}" dt="2023-06-15T06:24:53.282" v="444" actId="1076"/>
          <ac:picMkLst>
            <pc:docMk/>
            <pc:sldMk cId="2854196349" sldId="487"/>
            <ac:picMk id="8" creationId="{F51FEA6C-37A9-41FA-AD14-A8035C51719F}"/>
          </ac:picMkLst>
        </pc:picChg>
        <pc:picChg chg="add mod">
          <ac:chgData name="许 荣仁" userId="a51c77e00fced653" providerId="LiveId" clId="{C77942D4-27F9-469B-9971-89D6F46215D8}" dt="2023-06-15T06:24:56.010" v="445" actId="1076"/>
          <ac:picMkLst>
            <pc:docMk/>
            <pc:sldMk cId="2854196349" sldId="487"/>
            <ac:picMk id="11" creationId="{1CEE796E-B5ED-4687-A233-793DEA6E791E}"/>
          </ac:picMkLst>
        </pc:picChg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580831335" sldId="490"/>
        </pc:sldMkLst>
      </pc:sldChg>
      <pc:sldChg chg="modSp mod">
        <pc:chgData name="许 荣仁" userId="a51c77e00fced653" providerId="LiveId" clId="{C77942D4-27F9-469B-9971-89D6F46215D8}" dt="2023-06-15T06:10:57.660" v="375" actId="20577"/>
        <pc:sldMkLst>
          <pc:docMk/>
          <pc:sldMk cId="329074323" sldId="493"/>
        </pc:sldMkLst>
        <pc:spChg chg="mod">
          <ac:chgData name="许 荣仁" userId="a51c77e00fced653" providerId="LiveId" clId="{C77942D4-27F9-469B-9971-89D6F46215D8}" dt="2023-06-15T06:10:57.660" v="375" actId="20577"/>
          <ac:spMkLst>
            <pc:docMk/>
            <pc:sldMk cId="329074323" sldId="493"/>
            <ac:spMk id="3" creationId="{EE39919C-0FDB-4847-A981-FAE558ED5781}"/>
          </ac:spMkLst>
        </pc:spChg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2289442741" sldId="497"/>
        </pc:sldMkLst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94973680" sldId="498"/>
        </pc:sldMkLst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1043001458" sldId="502"/>
        </pc:sldMkLst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324462553" sldId="503"/>
        </pc:sldMkLst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782014142" sldId="504"/>
        </pc:sldMkLst>
      </pc:sldChg>
      <pc:sldChg chg="del">
        <pc:chgData name="许 荣仁" userId="a51c77e00fced653" providerId="LiveId" clId="{C77942D4-27F9-469B-9971-89D6F46215D8}" dt="2023-06-15T06:45:44.061" v="522" actId="47"/>
        <pc:sldMkLst>
          <pc:docMk/>
          <pc:sldMk cId="4019732185" sldId="505"/>
        </pc:sldMkLst>
      </pc:sldChg>
      <pc:sldChg chg="addSp delSp modSp new mod ord">
        <pc:chgData name="许 荣仁" userId="a51c77e00fced653" providerId="LiveId" clId="{C77942D4-27F9-469B-9971-89D6F46215D8}" dt="2023-06-15T05:44:08.089" v="102" actId="20577"/>
        <pc:sldMkLst>
          <pc:docMk/>
          <pc:sldMk cId="2344947095" sldId="506"/>
        </pc:sldMkLst>
        <pc:spChg chg="mod">
          <ac:chgData name="许 荣仁" userId="a51c77e00fced653" providerId="LiveId" clId="{C77942D4-27F9-469B-9971-89D6F46215D8}" dt="2023-06-15T05:42:36.292" v="47" actId="20577"/>
          <ac:spMkLst>
            <pc:docMk/>
            <pc:sldMk cId="2344947095" sldId="506"/>
            <ac:spMk id="2" creationId="{11800966-DE49-426C-B9D5-BFE1AB83C85C}"/>
          </ac:spMkLst>
        </pc:spChg>
        <pc:spChg chg="mod">
          <ac:chgData name="许 荣仁" userId="a51c77e00fced653" providerId="LiveId" clId="{C77942D4-27F9-469B-9971-89D6F46215D8}" dt="2023-06-15T05:44:08.089" v="102" actId="20577"/>
          <ac:spMkLst>
            <pc:docMk/>
            <pc:sldMk cId="2344947095" sldId="506"/>
            <ac:spMk id="3" creationId="{221BA61F-9808-4E93-AC5E-48C9D9519817}"/>
          </ac:spMkLst>
        </pc:spChg>
        <pc:picChg chg="add del mod">
          <ac:chgData name="许 荣仁" userId="a51c77e00fced653" providerId="LiveId" clId="{C77942D4-27F9-469B-9971-89D6F46215D8}" dt="2023-06-14T15:34:35.750" v="14" actId="478"/>
          <ac:picMkLst>
            <pc:docMk/>
            <pc:sldMk cId="2344947095" sldId="506"/>
            <ac:picMk id="6" creationId="{A4A5797B-6633-4649-81A0-16ADDB3B0593}"/>
          </ac:picMkLst>
        </pc:picChg>
        <pc:picChg chg="add del mod">
          <ac:chgData name="许 荣仁" userId="a51c77e00fced653" providerId="LiveId" clId="{C77942D4-27F9-469B-9971-89D6F46215D8}" dt="2023-06-14T15:37:32.558" v="19" actId="478"/>
          <ac:picMkLst>
            <pc:docMk/>
            <pc:sldMk cId="2344947095" sldId="506"/>
            <ac:picMk id="8" creationId="{6801204D-C3A6-496F-ADC8-CEC429A7961B}"/>
          </ac:picMkLst>
        </pc:picChg>
        <pc:picChg chg="add mod">
          <ac:chgData name="许 荣仁" userId="a51c77e00fced653" providerId="LiveId" clId="{C77942D4-27F9-469B-9971-89D6F46215D8}" dt="2023-06-15T05:43:00.015" v="49" actId="1076"/>
          <ac:picMkLst>
            <pc:docMk/>
            <pc:sldMk cId="2344947095" sldId="506"/>
            <ac:picMk id="10" creationId="{C370B674-0AD8-4166-9E3A-CE337DAE6243}"/>
          </ac:picMkLst>
        </pc:picChg>
      </pc:sldChg>
      <pc:sldChg chg="new del">
        <pc:chgData name="许 荣仁" userId="a51c77e00fced653" providerId="LiveId" clId="{C77942D4-27F9-469B-9971-89D6F46215D8}" dt="2023-06-15T06:31:44.024" v="447" actId="680"/>
        <pc:sldMkLst>
          <pc:docMk/>
          <pc:sldMk cId="485325870" sldId="507"/>
        </pc:sldMkLst>
      </pc:sldChg>
      <pc:sldChg chg="addSp delSp modSp add mod">
        <pc:chgData name="许 荣仁" userId="a51c77e00fced653" providerId="LiveId" clId="{C77942D4-27F9-469B-9971-89D6F46215D8}" dt="2023-06-15T06:44:10.006" v="505" actId="20577"/>
        <pc:sldMkLst>
          <pc:docMk/>
          <pc:sldMk cId="1011585876" sldId="507"/>
        </pc:sldMkLst>
        <pc:spChg chg="mod">
          <ac:chgData name="许 荣仁" userId="a51c77e00fced653" providerId="LiveId" clId="{C77942D4-27F9-469B-9971-89D6F46215D8}" dt="2023-06-15T06:44:10.006" v="505" actId="20577"/>
          <ac:spMkLst>
            <pc:docMk/>
            <pc:sldMk cId="1011585876" sldId="507"/>
            <ac:spMk id="2" creationId="{1CC1E822-9BDC-420E-8111-6C7E92E9BB06}"/>
          </ac:spMkLst>
        </pc:spChg>
        <pc:picChg chg="del">
          <ac:chgData name="许 荣仁" userId="a51c77e00fced653" providerId="LiveId" clId="{C77942D4-27F9-469B-9971-89D6F46215D8}" dt="2023-06-15T06:32:08.069" v="472" actId="478"/>
          <ac:picMkLst>
            <pc:docMk/>
            <pc:sldMk cId="1011585876" sldId="507"/>
            <ac:picMk id="5" creationId="{2B982378-2632-4C4E-B154-1D8551E98186}"/>
          </ac:picMkLst>
        </pc:picChg>
        <pc:picChg chg="add mod">
          <ac:chgData name="许 荣仁" userId="a51c77e00fced653" providerId="LiveId" clId="{C77942D4-27F9-469B-9971-89D6F46215D8}" dt="2023-06-15T06:32:20.029" v="474" actId="1076"/>
          <ac:picMkLst>
            <pc:docMk/>
            <pc:sldMk cId="1011585876" sldId="507"/>
            <ac:picMk id="6" creationId="{7A15DBC1-AF9F-42AC-AAF8-D45AEE2719F0}"/>
          </ac:picMkLst>
        </pc:picChg>
        <pc:picChg chg="del">
          <ac:chgData name="许 荣仁" userId="a51c77e00fced653" providerId="LiveId" clId="{C77942D4-27F9-469B-9971-89D6F46215D8}" dt="2023-06-15T06:32:08.069" v="472" actId="478"/>
          <ac:picMkLst>
            <pc:docMk/>
            <pc:sldMk cId="1011585876" sldId="507"/>
            <ac:picMk id="8" creationId="{F51FEA6C-37A9-41FA-AD14-A8035C51719F}"/>
          </ac:picMkLst>
        </pc:picChg>
        <pc:picChg chg="del">
          <ac:chgData name="许 荣仁" userId="a51c77e00fced653" providerId="LiveId" clId="{C77942D4-27F9-469B-9971-89D6F46215D8}" dt="2023-06-15T06:32:08.069" v="472" actId="478"/>
          <ac:picMkLst>
            <pc:docMk/>
            <pc:sldMk cId="1011585876" sldId="507"/>
            <ac:picMk id="11" creationId="{1CEE796E-B5ED-4687-A233-793DEA6E791E}"/>
          </ac:picMkLst>
        </pc:picChg>
      </pc:sldChg>
      <pc:sldChg chg="modSp new del mod">
        <pc:chgData name="许 荣仁" userId="a51c77e00fced653" providerId="LiveId" clId="{C77942D4-27F9-469B-9971-89D6F46215D8}" dt="2023-06-15T06:51:02.524" v="622" actId="47"/>
        <pc:sldMkLst>
          <pc:docMk/>
          <pc:sldMk cId="581996603" sldId="508"/>
        </pc:sldMkLst>
        <pc:spChg chg="mod">
          <ac:chgData name="许 荣仁" userId="a51c77e00fced653" providerId="LiveId" clId="{C77942D4-27F9-469B-9971-89D6F46215D8}" dt="2023-06-15T06:44:16.384" v="521" actId="20577"/>
          <ac:spMkLst>
            <pc:docMk/>
            <pc:sldMk cId="581996603" sldId="508"/>
            <ac:spMk id="2" creationId="{4EE1BD50-CD40-4ADD-831C-7E39157C9C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20230615</a:t>
            </a:r>
            <a:r>
              <a:rPr lang="zh-CN" altLang="en-US" dirty="0"/>
              <a:t>组会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Gensini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score</a:t>
            </a:r>
          </a:p>
          <a:p>
            <a:pPr lvl="1"/>
            <a:r>
              <a:rPr kumimoji="1" lang="en-US" altLang="zh-CN" dirty="0"/>
              <a:t>CEC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33980A-8F87-4959-856B-F31EC2DE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score</a:t>
            </a:r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/>
                  <a:t>Gensini=0	</a:t>
                </a:r>
                <a:r>
                  <a:rPr lang="en-US" altLang="zh-CN" err="1"/>
                  <a:t>Gensini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altLang="zh-CN"/>
                  <a:t>0	</a:t>
                </a:r>
              </a:p>
              <a:p>
                <a:r>
                  <a:rPr lang="en-US" altLang="zh-CN"/>
                  <a:t>34:143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22" t="-2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3B68C-61B3-4126-82DA-35D1B8FE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F98D84-4902-4F6B-80B9-E9AAA7D46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199" y="2256817"/>
            <a:ext cx="4429043" cy="246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800966-DE49-426C-B9D5-BFE1AB83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Gensini</a:t>
            </a:r>
            <a:r>
              <a:rPr lang="en-US" altLang="zh-CN" dirty="0"/>
              <a:t> * CEC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1BA61F-9808-4E93-AC5E-48C9D9519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3631079" cy="4698999"/>
          </a:xfrm>
        </p:spPr>
        <p:txBody>
          <a:bodyPr/>
          <a:lstStyle/>
          <a:p>
            <a:r>
              <a:rPr lang="zh-CN" altLang="en-US" dirty="0"/>
              <a:t>将</a:t>
            </a:r>
            <a:r>
              <a:rPr lang="en-US" altLang="zh-CN" dirty="0" err="1"/>
              <a:t>Gensini</a:t>
            </a:r>
            <a:r>
              <a:rPr lang="zh-CN" altLang="en-US" dirty="0"/>
              <a:t>不为</a:t>
            </a:r>
            <a:r>
              <a:rPr lang="en-US" altLang="zh-CN" dirty="0"/>
              <a:t>0</a:t>
            </a:r>
            <a:r>
              <a:rPr lang="zh-CN" altLang="en-US" dirty="0"/>
              <a:t>的再分组</a:t>
            </a:r>
            <a:endParaRPr lang="en-US" altLang="zh-CN" dirty="0"/>
          </a:p>
          <a:p>
            <a:r>
              <a:rPr lang="zh-CN" altLang="en-US" dirty="0"/>
              <a:t>保留</a:t>
            </a: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4</a:t>
            </a:r>
            <a:r>
              <a:rPr lang="zh-CN" altLang="en-US" dirty="0"/>
              <a:t>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CEFD78-AE61-497C-87CD-340582DE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370B674-0AD8-4166-9E3A-CE337DAE6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724" y="1227667"/>
            <a:ext cx="7110076" cy="47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4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组间比较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364160"/>
            <a:ext cx="5012988" cy="3200391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0-1</a:t>
            </a:r>
            <a:r>
              <a:rPr lang="zh-CN" altLang="en-US" sz="2400" dirty="0"/>
              <a:t>对比无差异</a:t>
            </a:r>
            <a:endParaRPr lang="en-US" altLang="zh-CN" sz="2400" dirty="0"/>
          </a:p>
          <a:p>
            <a:r>
              <a:rPr lang="en-US" altLang="zh-CN" sz="2400" dirty="0"/>
              <a:t>0-2</a:t>
            </a:r>
            <a:r>
              <a:rPr lang="zh-CN" altLang="en-US" sz="2400" dirty="0"/>
              <a:t>，</a:t>
            </a:r>
            <a:r>
              <a:rPr lang="en-US" altLang="zh-CN" sz="2400" dirty="0"/>
              <a:t>1-2</a:t>
            </a:r>
            <a:r>
              <a:rPr lang="zh-CN" altLang="en-US" sz="2400" dirty="0"/>
              <a:t>对比，</a:t>
            </a:r>
            <a:r>
              <a:rPr lang="en-US" altLang="zh-CN" sz="2400" dirty="0" err="1"/>
              <a:t>Apoa</a:t>
            </a:r>
            <a:r>
              <a:rPr lang="zh-CN" altLang="en-US" sz="2400" dirty="0"/>
              <a:t>，</a:t>
            </a:r>
            <a:r>
              <a:rPr lang="en-US" altLang="zh-CN" sz="2400" dirty="0"/>
              <a:t>HDL-C</a:t>
            </a:r>
            <a:r>
              <a:rPr lang="zh-CN" altLang="en-US" sz="2400" dirty="0"/>
              <a:t>，</a:t>
            </a:r>
            <a:r>
              <a:rPr lang="en-US" altLang="zh-CN" sz="2400" dirty="0" err="1"/>
              <a:t>HsCRP</a:t>
            </a:r>
            <a:r>
              <a:rPr lang="zh-CN" altLang="en-US" sz="2400" dirty="0"/>
              <a:t>有差异</a:t>
            </a:r>
            <a:endParaRPr lang="en-US" altLang="zh-CN" sz="2400" dirty="0"/>
          </a:p>
          <a:p>
            <a:endParaRPr lang="en-US" altLang="zh-CN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E23DC3A-0D75-40F2-87DA-D17998A6DF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" t="1262" b="910"/>
          <a:stretch/>
        </p:blipFill>
        <p:spPr>
          <a:xfrm>
            <a:off x="2796007" y="3487653"/>
            <a:ext cx="4504841" cy="19606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73A342F-7344-4028-AB79-9BA9E5F7E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616" y="1514513"/>
            <a:ext cx="4405853" cy="197636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FCFF287-1464-4B8D-B05E-04B4DE68B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0848" y="3490875"/>
            <a:ext cx="4320621" cy="19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9DD07-AE47-498A-A7FE-45A65BC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39919C-0FDB-4847-A981-FAE558ED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0-1</a:t>
            </a:r>
            <a:r>
              <a:rPr lang="zh-CN" altLang="en-US" dirty="0"/>
              <a:t>组无差异（没有影像学病变与分数低且</a:t>
            </a:r>
            <a:r>
              <a:rPr lang="en-US" altLang="zh-CN" dirty="0"/>
              <a:t>CEC</a:t>
            </a:r>
            <a:r>
              <a:rPr lang="zh-CN" altLang="en-US" dirty="0"/>
              <a:t>高）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1-2</a:t>
            </a:r>
            <a:r>
              <a:rPr lang="zh-CN" altLang="en-US" dirty="0"/>
              <a:t>组部分指标有差异（</a:t>
            </a:r>
            <a:r>
              <a:rPr lang="en-US" altLang="zh-CN" dirty="0" err="1"/>
              <a:t>Apoa</a:t>
            </a:r>
            <a:r>
              <a:rPr lang="zh-CN" altLang="en-US" dirty="0"/>
              <a:t>，</a:t>
            </a:r>
            <a:r>
              <a:rPr lang="en-US" altLang="zh-CN" dirty="0"/>
              <a:t>HDL-C</a:t>
            </a:r>
            <a:r>
              <a:rPr lang="zh-CN" altLang="en-US" dirty="0"/>
              <a:t>，</a:t>
            </a:r>
            <a:r>
              <a:rPr lang="en-US" altLang="zh-CN" dirty="0" err="1"/>
              <a:t>HsCRP</a:t>
            </a:r>
            <a:r>
              <a:rPr lang="zh-CN" altLang="en-US" dirty="0"/>
              <a:t>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2BB64-0792-4EB1-8503-DCD8B702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4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>
                <a:latin typeface="+mn-ea"/>
              </a:rPr>
              <a:t>目的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找出分类效果好的特征子集</a:t>
            </a:r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方法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划分出训练集和测试集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训练集参与特征选择和训练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特征选择：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分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组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计算组间</a:t>
            </a:r>
            <a:r>
              <a:rPr kumimoji="1" lang="en-US" altLang="zh-CN" dirty="0">
                <a:latin typeface="+mn-ea"/>
              </a:rPr>
              <a:t>p</a:t>
            </a:r>
            <a:r>
              <a:rPr kumimoji="1" lang="zh-CN" altLang="en-US" dirty="0">
                <a:latin typeface="+mn-ea"/>
              </a:rPr>
              <a:t>值</a:t>
            </a:r>
            <a:r>
              <a:rPr kumimoji="1" lang="en-US" altLang="zh-CN" dirty="0">
                <a:latin typeface="+mn-ea"/>
              </a:rPr>
              <a:t>&lt;0.05</a:t>
            </a:r>
          </a:p>
          <a:p>
            <a:pPr lvl="2"/>
            <a:r>
              <a:rPr kumimoji="1" lang="en-US" altLang="zh-CN" dirty="0">
                <a:latin typeface="+mn-ea"/>
              </a:rPr>
              <a:t>SVM, Logistic</a:t>
            </a:r>
          </a:p>
          <a:p>
            <a:pPr lvl="2"/>
            <a:r>
              <a:rPr kumimoji="1" lang="zh-CN" altLang="en-US" dirty="0">
                <a:latin typeface="+mn-ea"/>
              </a:rPr>
              <a:t>遗传算法多次选择，取效果较好且选出次数多的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en-US" altLang="zh-CN" dirty="0">
                <a:latin typeface="+mn-ea"/>
              </a:rPr>
              <a:t>Pearson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MIC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Spearman</a:t>
            </a:r>
            <a:r>
              <a:rPr kumimoji="1" lang="zh-CN" altLang="en-US" dirty="0">
                <a:latin typeface="+mn-ea"/>
              </a:rPr>
              <a:t>，原始分子定量，分子与序列</a:t>
            </a:r>
            <a:r>
              <a:rPr kumimoji="1" lang="en-US" altLang="zh-CN" dirty="0">
                <a:latin typeface="+mn-ea"/>
              </a:rPr>
              <a:t>[1:9]</a:t>
            </a:r>
            <a:r>
              <a:rPr kumimoji="1" lang="zh-CN" altLang="en-US" dirty="0">
                <a:latin typeface="+mn-ea"/>
              </a:rPr>
              <a:t>的相关性，蛋白质功能模块相关性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ECB60B5-3677-49D7-B258-9DEE02A52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95" y="1984180"/>
            <a:ext cx="3394778" cy="21641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A95565D-FB24-4278-8504-8AFBD882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248" y="2005397"/>
            <a:ext cx="3437214" cy="21429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D66D4DB-2B51-4708-AC57-45FDAED473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07"/>
          <a:stretch/>
        </p:blipFill>
        <p:spPr>
          <a:xfrm>
            <a:off x="8102937" y="2055441"/>
            <a:ext cx="3387706" cy="209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4CD867-EDF2-419B-BE65-8BE0616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953D1D9-3D5B-4896-B05D-5A9EDFD64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938" y="2289711"/>
            <a:ext cx="3734124" cy="22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分子与</a:t>
            </a:r>
            <a:r>
              <a:rPr lang="en-US" altLang="zh-CN"/>
              <a:t>[1:9]</a:t>
            </a:r>
            <a:r>
              <a:rPr lang="zh-CN" altLang="en-US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B982378-2632-4C4E-B154-1D8551E98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410" y="2221125"/>
            <a:ext cx="3058070" cy="199466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51FEA6C-37A9-41FA-AD14-A8035C517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67" y="2309218"/>
            <a:ext cx="3070654" cy="19065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CEE796E-B5ED-4687-A233-793DEA6E7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703" y="2321802"/>
            <a:ext cx="2982562" cy="189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96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蛋白质功能模块相关性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A15DBC1-AF9F-42AC-AAF8-D45AEE271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459" y="2330161"/>
            <a:ext cx="3795089" cy="23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85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蛋白质功能模块相关性</a:t>
            </a:r>
            <a:endParaRPr kumimoji="1" lang="zh-CN" altLang="en-US" dirty="0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467578"/>
              </p:ext>
            </p:extLst>
          </p:nvPr>
        </p:nvGraphicFramePr>
        <p:xfrm>
          <a:off x="3638144" y="1876851"/>
          <a:ext cx="3326860" cy="3395541"/>
        </p:xfrm>
        <a:graphic>
          <a:graphicData uri="http://schemas.openxmlformats.org/drawingml/2006/table">
            <a:tbl>
              <a:tblPr/>
              <a:tblGrid>
                <a:gridCol w="1434382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99702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92776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</a:tblGrid>
              <a:tr h="734837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Function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clusterCEC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clusterCEC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clinic_diag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0.5476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clinic_diag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0.5685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6173821" cy="850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dirty="0"/>
              <a:t>出现次数最多的</a:t>
            </a:r>
            <a:r>
              <a:rPr kumimoji="1" lang="en-US" altLang="zh-CN" dirty="0"/>
              <a:t>20</a:t>
            </a:r>
            <a:r>
              <a:rPr kumimoji="1" lang="zh-CN" altLang="en-US" dirty="0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8527915" cy="469899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所有相关性在分成三组的条件下效都不好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蛋白质功能模块在之前的几种分类中效果也不好</a:t>
            </a:r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蛋白质数据重新处理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使用正常人数据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分类仍然用两组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302</Words>
  <Application>Microsoft Office PowerPoint</Application>
  <PresentationFormat>宽屏</PresentationFormat>
  <Paragraphs>92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微软雅黑</vt:lpstr>
      <vt:lpstr>Arial</vt:lpstr>
      <vt:lpstr>Cambria Math</vt:lpstr>
      <vt:lpstr>Candara</vt:lpstr>
      <vt:lpstr>Wingdings</vt:lpstr>
      <vt:lpstr>Office 主题​​</vt:lpstr>
      <vt:lpstr>20230615组会</vt:lpstr>
      <vt:lpstr>主要议程</vt:lpstr>
      <vt:lpstr>病人划分</vt:lpstr>
      <vt:lpstr>病人划分</vt:lpstr>
      <vt:lpstr>Gensini score</vt:lpstr>
      <vt:lpstr>Gensini * CEC</vt:lpstr>
      <vt:lpstr>组间比较</vt:lpstr>
      <vt:lpstr>分析结果</vt:lpstr>
      <vt:lpstr>分类模型</vt:lpstr>
      <vt:lpstr>划分验证集测试集进行评估</vt:lpstr>
      <vt:lpstr>分子间相关性</vt:lpstr>
      <vt:lpstr>分子定量</vt:lpstr>
      <vt:lpstr>分子与[1:9]相关性</vt:lpstr>
      <vt:lpstr>蛋白质功能模块相关性</vt:lpstr>
      <vt:lpstr>蛋白质功能模块相关性</vt:lpstr>
      <vt:lpstr>结果分析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2</cp:revision>
  <dcterms:created xsi:type="dcterms:W3CDTF">2019-08-12T09:30:56Z</dcterms:created>
  <dcterms:modified xsi:type="dcterms:W3CDTF">2023-06-15T06:58:04Z</dcterms:modified>
</cp:coreProperties>
</file>