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4" r:id="rId3"/>
    <p:sldId id="299" r:id="rId4"/>
    <p:sldId id="435" r:id="rId5"/>
    <p:sldId id="501" r:id="rId6"/>
    <p:sldId id="506" r:id="rId7"/>
    <p:sldId id="512" r:id="rId8"/>
    <p:sldId id="466" r:id="rId9"/>
    <p:sldId id="493" r:id="rId10"/>
    <p:sldId id="386" r:id="rId11"/>
    <p:sldId id="436" r:id="rId12"/>
    <p:sldId id="484" r:id="rId13"/>
    <p:sldId id="485" r:id="rId14"/>
    <p:sldId id="507" r:id="rId15"/>
    <p:sldId id="480" r:id="rId16"/>
    <p:sldId id="459" r:id="rId17"/>
    <p:sldId id="511" r:id="rId18"/>
    <p:sldId id="508" r:id="rId19"/>
    <p:sldId id="509" r:id="rId20"/>
    <p:sldId id="510" r:id="rId21"/>
    <p:sldId id="289" r:id="rId22"/>
    <p:sldId id="291" r:id="rId23"/>
    <p:sldId id="28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A4CD4-66DC-4977-BC78-E4C16FF6BBE2}" v="26" dt="2023-06-20T08:58:24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81" autoAdjust="0"/>
  </p:normalViewPr>
  <p:slideViewPr>
    <p:cSldViewPr snapToGrid="0">
      <p:cViewPr>
        <p:scale>
          <a:sx n="100" d="100"/>
          <a:sy n="100" d="100"/>
        </p:scale>
        <p:origin x="1282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6A5A4CD4-66DC-4977-BC78-E4C16FF6BBE2}"/>
    <pc:docChg chg="undo custSel addSld delSld modSld sldOrd">
      <pc:chgData name="许 荣仁" userId="a51c77e00fced653" providerId="LiveId" clId="{6A5A4CD4-66DC-4977-BC78-E4C16FF6BBE2}" dt="2023-06-20T11:42:20.123" v="1143" actId="1076"/>
      <pc:docMkLst>
        <pc:docMk/>
      </pc:docMkLst>
      <pc:sldChg chg="modSp mod">
        <pc:chgData name="许 荣仁" userId="a51c77e00fced653" providerId="LiveId" clId="{6A5A4CD4-66DC-4977-BC78-E4C16FF6BBE2}" dt="2023-06-20T09:08:25.799" v="852" actId="20577"/>
        <pc:sldMkLst>
          <pc:docMk/>
          <pc:sldMk cId="1946406922" sldId="256"/>
        </pc:sldMkLst>
        <pc:spChg chg="mod">
          <ac:chgData name="许 荣仁" userId="a51c77e00fced653" providerId="LiveId" clId="{6A5A4CD4-66DC-4977-BC78-E4C16FF6BBE2}" dt="2023-06-20T09:08:25.799" v="852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6A5A4CD4-66DC-4977-BC78-E4C16FF6BBE2}" dt="2023-06-20T08:58:49.976" v="847" actId="20577"/>
        <pc:sldMkLst>
          <pc:docMk/>
          <pc:sldMk cId="2691667110" sldId="284"/>
        </pc:sldMkLst>
        <pc:spChg chg="mod">
          <ac:chgData name="许 荣仁" userId="a51c77e00fced653" providerId="LiveId" clId="{6A5A4CD4-66DC-4977-BC78-E4C16FF6BBE2}" dt="2023-06-20T08:58:49.976" v="847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6A5A4CD4-66DC-4977-BC78-E4C16FF6BBE2}" dt="2023-06-20T08:58:40.718" v="834" actId="20577"/>
        <pc:sldMkLst>
          <pc:docMk/>
          <pc:sldMk cId="519896990" sldId="289"/>
        </pc:sldMkLst>
        <pc:spChg chg="mod">
          <ac:chgData name="许 荣仁" userId="a51c77e00fced653" providerId="LiveId" clId="{6A5A4CD4-66DC-4977-BC78-E4C16FF6BBE2}" dt="2023-06-20T08:58:40.718" v="834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mod">
        <pc:chgData name="许 荣仁" userId="a51c77e00fced653" providerId="LiveId" clId="{6A5A4CD4-66DC-4977-BC78-E4C16FF6BBE2}" dt="2023-06-20T09:09:49.702" v="855" actId="20577"/>
        <pc:sldMkLst>
          <pc:docMk/>
          <pc:sldMk cId="2824011865" sldId="291"/>
        </pc:sldMkLst>
        <pc:spChg chg="mod">
          <ac:chgData name="许 荣仁" userId="a51c77e00fced653" providerId="LiveId" clId="{6A5A4CD4-66DC-4977-BC78-E4C16FF6BBE2}" dt="2023-06-20T09:09:49.702" v="855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addSp modSp mod">
        <pc:chgData name="许 荣仁" userId="a51c77e00fced653" providerId="LiveId" clId="{6A5A4CD4-66DC-4977-BC78-E4C16FF6BBE2}" dt="2023-06-20T08:39:38.225" v="679"/>
        <pc:sldMkLst>
          <pc:docMk/>
          <pc:sldMk cId="2539539719" sldId="480"/>
        </pc:sldMkLst>
        <pc:graphicFrameChg chg="add mod modGraphic">
          <ac:chgData name="许 荣仁" userId="a51c77e00fced653" providerId="LiveId" clId="{6A5A4CD4-66DC-4977-BC78-E4C16FF6BBE2}" dt="2023-06-20T08:11:19.057" v="664" actId="1076"/>
          <ac:graphicFrameMkLst>
            <pc:docMk/>
            <pc:sldMk cId="2539539719" sldId="480"/>
            <ac:graphicFrameMk id="3" creationId="{2CB2795E-2EFD-4ECD-BD8F-F2FD2E58411B}"/>
          </ac:graphicFrameMkLst>
        </pc:graphicFrameChg>
        <pc:graphicFrameChg chg="mod modGraphic">
          <ac:chgData name="许 荣仁" userId="a51c77e00fced653" providerId="LiveId" clId="{6A5A4CD4-66DC-4977-BC78-E4C16FF6BBE2}" dt="2023-06-20T08:39:38.225" v="679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  <pc:sldChg chg="addSp delSp modSp mod">
        <pc:chgData name="许 荣仁" userId="a51c77e00fced653" providerId="LiveId" clId="{6A5A4CD4-66DC-4977-BC78-E4C16FF6BBE2}" dt="2023-06-20T08:49:32.228" v="807" actId="20577"/>
        <pc:sldMkLst>
          <pc:docMk/>
          <pc:sldMk cId="2296922592" sldId="484"/>
        </pc:sldMkLst>
        <pc:spChg chg="mod">
          <ac:chgData name="许 荣仁" userId="a51c77e00fced653" providerId="LiveId" clId="{6A5A4CD4-66DC-4977-BC78-E4C16FF6BBE2}" dt="2023-06-20T08:47:48.692" v="731" actId="20577"/>
          <ac:spMkLst>
            <pc:docMk/>
            <pc:sldMk cId="2296922592" sldId="484"/>
            <ac:spMk id="2" creationId="{AEAEC71A-F758-42C4-AA98-673D5F965AFE}"/>
          </ac:spMkLst>
        </pc:spChg>
        <pc:spChg chg="add mod">
          <ac:chgData name="许 荣仁" userId="a51c77e00fced653" providerId="LiveId" clId="{6A5A4CD4-66DC-4977-BC78-E4C16FF6BBE2}" dt="2023-06-20T08:48:42.736" v="775" actId="122"/>
          <ac:spMkLst>
            <pc:docMk/>
            <pc:sldMk cId="2296922592" sldId="484"/>
            <ac:spMk id="3" creationId="{83942082-D6F6-48A4-A959-2416E86A84F5}"/>
          </ac:spMkLst>
        </pc:spChg>
        <pc:spChg chg="mod">
          <ac:chgData name="许 荣仁" userId="a51c77e00fced653" providerId="LiveId" clId="{6A5A4CD4-66DC-4977-BC78-E4C16FF6BBE2}" dt="2023-06-20T08:48:16.338" v="748" actId="1076"/>
          <ac:spMkLst>
            <pc:docMk/>
            <pc:sldMk cId="2296922592" sldId="484"/>
            <ac:spMk id="4" creationId="{460491D5-10C4-48B2-AA50-5773A89A5268}"/>
          </ac:spMkLst>
        </pc:spChg>
        <pc:spChg chg="add del mod">
          <ac:chgData name="许 荣仁" userId="a51c77e00fced653" providerId="LiveId" clId="{6A5A4CD4-66DC-4977-BC78-E4C16FF6BBE2}" dt="2023-06-20T08:49:07.973" v="789" actId="478"/>
          <ac:spMkLst>
            <pc:docMk/>
            <pc:sldMk cId="2296922592" sldId="484"/>
            <ac:spMk id="11" creationId="{56C74CA3-A072-462D-94B5-9720F8E4C525}"/>
          </ac:spMkLst>
        </pc:spChg>
        <pc:spChg chg="add mod">
          <ac:chgData name="许 荣仁" userId="a51c77e00fced653" providerId="LiveId" clId="{6A5A4CD4-66DC-4977-BC78-E4C16FF6BBE2}" dt="2023-06-20T08:48:56.717" v="785" actId="20577"/>
          <ac:spMkLst>
            <pc:docMk/>
            <pc:sldMk cId="2296922592" sldId="484"/>
            <ac:spMk id="13" creationId="{1BFC77D4-444A-44FE-B3F8-F22892A50611}"/>
          </ac:spMkLst>
        </pc:spChg>
        <pc:spChg chg="add mod">
          <ac:chgData name="许 荣仁" userId="a51c77e00fced653" providerId="LiveId" clId="{6A5A4CD4-66DC-4977-BC78-E4C16FF6BBE2}" dt="2023-06-20T08:48:59.813" v="788" actId="20577"/>
          <ac:spMkLst>
            <pc:docMk/>
            <pc:sldMk cId="2296922592" sldId="484"/>
            <ac:spMk id="14" creationId="{DBF59A22-917F-4A1E-AA41-3FDE973C68EC}"/>
          </ac:spMkLst>
        </pc:spChg>
        <pc:spChg chg="add mod">
          <ac:chgData name="许 荣仁" userId="a51c77e00fced653" providerId="LiveId" clId="{6A5A4CD4-66DC-4977-BC78-E4C16FF6BBE2}" dt="2023-06-20T08:49:17.096" v="791" actId="571"/>
          <ac:spMkLst>
            <pc:docMk/>
            <pc:sldMk cId="2296922592" sldId="484"/>
            <ac:spMk id="15" creationId="{FDFD0B61-4528-4523-B68D-177BE0BB3DB0}"/>
          </ac:spMkLst>
        </pc:spChg>
        <pc:spChg chg="add mod">
          <ac:chgData name="许 荣仁" userId="a51c77e00fced653" providerId="LiveId" clId="{6A5A4CD4-66DC-4977-BC78-E4C16FF6BBE2}" dt="2023-06-20T08:49:17.096" v="791" actId="571"/>
          <ac:spMkLst>
            <pc:docMk/>
            <pc:sldMk cId="2296922592" sldId="484"/>
            <ac:spMk id="16" creationId="{A11CC612-5927-4E35-9B29-756B7E9F362B}"/>
          </ac:spMkLst>
        </pc:spChg>
        <pc:spChg chg="add mod">
          <ac:chgData name="许 荣仁" userId="a51c77e00fced653" providerId="LiveId" clId="{6A5A4CD4-66DC-4977-BC78-E4C16FF6BBE2}" dt="2023-06-20T08:49:25.629" v="797" actId="20577"/>
          <ac:spMkLst>
            <pc:docMk/>
            <pc:sldMk cId="2296922592" sldId="484"/>
            <ac:spMk id="17" creationId="{2633D6A5-AD49-4286-BFEB-658516D6A011}"/>
          </ac:spMkLst>
        </pc:spChg>
        <pc:spChg chg="add mod">
          <ac:chgData name="许 荣仁" userId="a51c77e00fced653" providerId="LiveId" clId="{6A5A4CD4-66DC-4977-BC78-E4C16FF6BBE2}" dt="2023-06-20T08:49:29.533" v="802" actId="20577"/>
          <ac:spMkLst>
            <pc:docMk/>
            <pc:sldMk cId="2296922592" sldId="484"/>
            <ac:spMk id="18" creationId="{BC2BFAEA-7FD1-47C5-AD84-643AEEDC3426}"/>
          </ac:spMkLst>
        </pc:spChg>
        <pc:spChg chg="add mod">
          <ac:chgData name="许 荣仁" userId="a51c77e00fced653" providerId="LiveId" clId="{6A5A4CD4-66DC-4977-BC78-E4C16FF6BBE2}" dt="2023-06-20T08:49:32.228" v="807" actId="20577"/>
          <ac:spMkLst>
            <pc:docMk/>
            <pc:sldMk cId="2296922592" sldId="484"/>
            <ac:spMk id="19" creationId="{101BBB9F-20AD-4C11-89A5-A0E73F8E60B4}"/>
          </ac:spMkLst>
        </pc:spChg>
        <pc:picChg chg="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6" creationId="{EECB60B5-3677-49D7-B258-9DEE02A5261F}"/>
          </ac:picMkLst>
        </pc:picChg>
        <pc:picChg chg="add 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7" creationId="{B9A74855-EF85-4FE4-AA00-FC3D6E2C1639}"/>
          </ac:picMkLst>
        </pc:picChg>
        <pc:picChg chg="add 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8" creationId="{ACF16AC8-BF52-472C-8EED-82EB2C6450FF}"/>
          </ac:picMkLst>
        </pc:picChg>
        <pc:picChg chg="add 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9" creationId="{846620A1-DFFA-41F3-83E5-0E6057AB42A2}"/>
          </ac:picMkLst>
        </pc:picChg>
        <pc:picChg chg="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10" creationId="{6A95565D-FB24-4278-8504-8AFBD882D4DE}"/>
          </ac:picMkLst>
        </pc:picChg>
        <pc:picChg chg="mod">
          <ac:chgData name="许 荣仁" userId="a51c77e00fced653" providerId="LiveId" clId="{6A5A4CD4-66DC-4977-BC78-E4C16FF6BBE2}" dt="2023-06-20T08:48:16.338" v="748" actId="1076"/>
          <ac:picMkLst>
            <pc:docMk/>
            <pc:sldMk cId="2296922592" sldId="484"/>
            <ac:picMk id="12" creationId="{9D66D4DB-2B51-4708-AC57-45FDAED473D3}"/>
          </ac:picMkLst>
        </pc:picChg>
      </pc:sldChg>
      <pc:sldChg chg="del">
        <pc:chgData name="许 荣仁" userId="a51c77e00fced653" providerId="LiveId" clId="{6A5A4CD4-66DC-4977-BC78-E4C16FF6BBE2}" dt="2023-06-20T08:49:36.540" v="808" actId="47"/>
        <pc:sldMkLst>
          <pc:docMk/>
          <pc:sldMk cId="2854196349" sldId="487"/>
        </pc:sldMkLst>
      </pc:sldChg>
      <pc:sldChg chg="modSp new mod">
        <pc:chgData name="许 荣仁" userId="a51c77e00fced653" providerId="LiveId" clId="{6A5A4CD4-66DC-4977-BC78-E4C16FF6BBE2}" dt="2023-06-20T06:44:09.446" v="419" actId="20577"/>
        <pc:sldMkLst>
          <pc:docMk/>
          <pc:sldMk cId="4110437227" sldId="508"/>
        </pc:sldMkLst>
        <pc:spChg chg="mod">
          <ac:chgData name="许 荣仁" userId="a51c77e00fced653" providerId="LiveId" clId="{6A5A4CD4-66DC-4977-BC78-E4C16FF6BBE2}" dt="2023-06-20T06:05:58.031" v="198" actId="20577"/>
          <ac:spMkLst>
            <pc:docMk/>
            <pc:sldMk cId="4110437227" sldId="508"/>
            <ac:spMk id="2" creationId="{14E3A168-6EB2-4CAE-9265-191FFEADA680}"/>
          </ac:spMkLst>
        </pc:spChg>
        <pc:spChg chg="mod">
          <ac:chgData name="许 荣仁" userId="a51c77e00fced653" providerId="LiveId" clId="{6A5A4CD4-66DC-4977-BC78-E4C16FF6BBE2}" dt="2023-06-20T06:44:09.446" v="419" actId="20577"/>
          <ac:spMkLst>
            <pc:docMk/>
            <pc:sldMk cId="4110437227" sldId="508"/>
            <ac:spMk id="3" creationId="{B5AD7FBF-BC7A-4B1D-BAB3-0F61DCDD56AF}"/>
          </ac:spMkLst>
        </pc:spChg>
      </pc:sldChg>
      <pc:sldChg chg="addSp delSp modSp new mod ord">
        <pc:chgData name="许 荣仁" userId="a51c77e00fced653" providerId="LiveId" clId="{6A5A4CD4-66DC-4977-BC78-E4C16FF6BBE2}" dt="2023-06-20T07:55:06.589" v="607"/>
        <pc:sldMkLst>
          <pc:docMk/>
          <pc:sldMk cId="1233925711" sldId="509"/>
        </pc:sldMkLst>
        <pc:spChg chg="mod">
          <ac:chgData name="许 荣仁" userId="a51c77e00fced653" providerId="LiveId" clId="{6A5A4CD4-66DC-4977-BC78-E4C16FF6BBE2}" dt="2023-06-20T06:10:48.371" v="246" actId="20577"/>
          <ac:spMkLst>
            <pc:docMk/>
            <pc:sldMk cId="1233925711" sldId="509"/>
            <ac:spMk id="2" creationId="{57E68CB7-944E-416A-8FF3-F9D616FE44C1}"/>
          </ac:spMkLst>
        </pc:spChg>
        <pc:spChg chg="del">
          <ac:chgData name="许 荣仁" userId="a51c77e00fced653" providerId="LiveId" clId="{6A5A4CD4-66DC-4977-BC78-E4C16FF6BBE2}" dt="2023-06-20T06:10:55.173" v="247" actId="22"/>
          <ac:spMkLst>
            <pc:docMk/>
            <pc:sldMk cId="1233925711" sldId="509"/>
            <ac:spMk id="3" creationId="{D589B84C-6F97-4B43-991C-C379EFBEC1DC}"/>
          </ac:spMkLst>
        </pc:spChg>
        <pc:spChg chg="add mod">
          <ac:chgData name="许 荣仁" userId="a51c77e00fced653" providerId="LiveId" clId="{6A5A4CD4-66DC-4977-BC78-E4C16FF6BBE2}" dt="2023-06-20T06:53:06.573" v="500" actId="20577"/>
          <ac:spMkLst>
            <pc:docMk/>
            <pc:sldMk cId="1233925711" sldId="509"/>
            <ac:spMk id="8" creationId="{5924EE5E-9BC2-43D1-9AD3-ACA79F039F08}"/>
          </ac:spMkLst>
        </pc:spChg>
        <pc:spChg chg="add mod">
          <ac:chgData name="许 荣仁" userId="a51c77e00fced653" providerId="LiveId" clId="{6A5A4CD4-66DC-4977-BC78-E4C16FF6BBE2}" dt="2023-06-20T06:14:34.596" v="303" actId="1582"/>
          <ac:spMkLst>
            <pc:docMk/>
            <pc:sldMk cId="1233925711" sldId="509"/>
            <ac:spMk id="17" creationId="{6D405DA7-B37D-4207-B757-B9AFE2A60DA0}"/>
          </ac:spMkLst>
        </pc:spChg>
        <pc:spChg chg="add mod">
          <ac:chgData name="许 荣仁" userId="a51c77e00fced653" providerId="LiveId" clId="{6A5A4CD4-66DC-4977-BC78-E4C16FF6BBE2}" dt="2023-06-20T06:15:16.564" v="308" actId="14100"/>
          <ac:spMkLst>
            <pc:docMk/>
            <pc:sldMk cId="1233925711" sldId="509"/>
            <ac:spMk id="18" creationId="{49B48E90-9ED1-456A-A21A-02D3D45F8873}"/>
          </ac:spMkLst>
        </pc:spChg>
        <pc:spChg chg="add mod">
          <ac:chgData name="许 荣仁" userId="a51c77e00fced653" providerId="LiveId" clId="{6A5A4CD4-66DC-4977-BC78-E4C16FF6BBE2}" dt="2023-06-20T06:15:44.948" v="310" actId="1076"/>
          <ac:spMkLst>
            <pc:docMk/>
            <pc:sldMk cId="1233925711" sldId="509"/>
            <ac:spMk id="19" creationId="{23CFFE04-A529-40D1-8378-46CB0A5DAB20}"/>
          </ac:spMkLst>
        </pc:spChg>
        <pc:spChg chg="add mod">
          <ac:chgData name="许 荣仁" userId="a51c77e00fced653" providerId="LiveId" clId="{6A5A4CD4-66DC-4977-BC78-E4C16FF6BBE2}" dt="2023-06-20T06:15:56.509" v="312" actId="1076"/>
          <ac:spMkLst>
            <pc:docMk/>
            <pc:sldMk cId="1233925711" sldId="509"/>
            <ac:spMk id="20" creationId="{B6FD44CA-A714-48C4-AD7B-CF56F3F47646}"/>
          </ac:spMkLst>
        </pc:spChg>
        <pc:picChg chg="add del mod ord modCrop">
          <ac:chgData name="许 荣仁" userId="a51c77e00fced653" providerId="LiveId" clId="{6A5A4CD4-66DC-4977-BC78-E4C16FF6BBE2}" dt="2023-06-20T06:11:31.964" v="250" actId="478"/>
          <ac:picMkLst>
            <pc:docMk/>
            <pc:sldMk cId="1233925711" sldId="509"/>
            <ac:picMk id="6" creationId="{BE8B1CE0-BD92-4DA5-9C61-D64E43406414}"/>
          </ac:picMkLst>
        </pc:picChg>
        <pc:picChg chg="add mod">
          <ac:chgData name="许 荣仁" userId="a51c77e00fced653" providerId="LiveId" clId="{6A5A4CD4-66DC-4977-BC78-E4C16FF6BBE2}" dt="2023-06-20T06:13:24.437" v="293" actId="1076"/>
          <ac:picMkLst>
            <pc:docMk/>
            <pc:sldMk cId="1233925711" sldId="509"/>
            <ac:picMk id="10" creationId="{558ADBF2-6135-4E4A-B331-AB75FAD58247}"/>
          </ac:picMkLst>
        </pc:picChg>
        <pc:picChg chg="add mod">
          <ac:chgData name="许 荣仁" userId="a51c77e00fced653" providerId="LiveId" clId="{6A5A4CD4-66DC-4977-BC78-E4C16FF6BBE2}" dt="2023-06-20T06:14:38.692" v="304" actId="1076"/>
          <ac:picMkLst>
            <pc:docMk/>
            <pc:sldMk cId="1233925711" sldId="509"/>
            <ac:picMk id="12" creationId="{79229B49-4B97-4D49-B8E1-FE4711D0FA0F}"/>
          </ac:picMkLst>
        </pc:picChg>
        <pc:picChg chg="add mod">
          <ac:chgData name="许 荣仁" userId="a51c77e00fced653" providerId="LiveId" clId="{6A5A4CD4-66DC-4977-BC78-E4C16FF6BBE2}" dt="2023-06-20T06:13:25.477" v="294" actId="1076"/>
          <ac:picMkLst>
            <pc:docMk/>
            <pc:sldMk cId="1233925711" sldId="509"/>
            <ac:picMk id="14" creationId="{C84F1277-B676-4A73-A9EA-0C1C4D2E026C}"/>
          </ac:picMkLst>
        </pc:picChg>
        <pc:picChg chg="add mod">
          <ac:chgData name="许 荣仁" userId="a51c77e00fced653" providerId="LiveId" clId="{6A5A4CD4-66DC-4977-BC78-E4C16FF6BBE2}" dt="2023-06-20T06:13:27.876" v="295" actId="1076"/>
          <ac:picMkLst>
            <pc:docMk/>
            <pc:sldMk cId="1233925711" sldId="509"/>
            <ac:picMk id="16" creationId="{F2491729-D0EC-407B-9717-942E8A640DAE}"/>
          </ac:picMkLst>
        </pc:picChg>
      </pc:sldChg>
      <pc:sldChg chg="modSp new mod">
        <pc:chgData name="许 荣仁" userId="a51c77e00fced653" providerId="LiveId" clId="{6A5A4CD4-66DC-4977-BC78-E4C16FF6BBE2}" dt="2023-06-20T07:55:13.563" v="617" actId="20577"/>
        <pc:sldMkLst>
          <pc:docMk/>
          <pc:sldMk cId="3213672260" sldId="510"/>
        </pc:sldMkLst>
        <pc:spChg chg="mod">
          <ac:chgData name="许 荣仁" userId="a51c77e00fced653" providerId="LiveId" clId="{6A5A4CD4-66DC-4977-BC78-E4C16FF6BBE2}" dt="2023-06-20T07:55:13.563" v="617" actId="20577"/>
          <ac:spMkLst>
            <pc:docMk/>
            <pc:sldMk cId="3213672260" sldId="510"/>
            <ac:spMk id="2" creationId="{BF76CE73-7550-4841-A4BB-625852444424}"/>
          </ac:spMkLst>
        </pc:spChg>
        <pc:spChg chg="mod">
          <ac:chgData name="许 荣仁" userId="a51c77e00fced653" providerId="LiveId" clId="{6A5A4CD4-66DC-4977-BC78-E4C16FF6BBE2}" dt="2023-06-20T07:40:55.842" v="605" actId="20577"/>
          <ac:spMkLst>
            <pc:docMk/>
            <pc:sldMk cId="3213672260" sldId="510"/>
            <ac:spMk id="3" creationId="{0EA6B866-0D41-42BE-80E8-47C7D4774352}"/>
          </ac:spMkLst>
        </pc:spChg>
      </pc:sldChg>
      <pc:sldChg chg="modSp add mod">
        <pc:chgData name="许 荣仁" userId="a51c77e00fced653" providerId="LiveId" clId="{6A5A4CD4-66DC-4977-BC78-E4C16FF6BBE2}" dt="2023-06-20T08:58:34.783" v="832" actId="20577"/>
        <pc:sldMkLst>
          <pc:docMk/>
          <pc:sldMk cId="1644526334" sldId="511"/>
        </pc:sldMkLst>
        <pc:spChg chg="mod">
          <ac:chgData name="许 荣仁" userId="a51c77e00fced653" providerId="LiveId" clId="{6A5A4CD4-66DC-4977-BC78-E4C16FF6BBE2}" dt="2023-06-20T08:58:34.783" v="832" actId="20577"/>
          <ac:spMkLst>
            <pc:docMk/>
            <pc:sldMk cId="1644526334" sldId="511"/>
            <ac:spMk id="2" creationId="{205825D5-87F5-4E87-B7AD-A198D72C0519}"/>
          </ac:spMkLst>
        </pc:spChg>
        <pc:spChg chg="mod">
          <ac:chgData name="许 荣仁" userId="a51c77e00fced653" providerId="LiveId" clId="{6A5A4CD4-66DC-4977-BC78-E4C16FF6BBE2}" dt="2023-06-20T08:58:27.648" v="812" actId="20577"/>
          <ac:spMkLst>
            <pc:docMk/>
            <pc:sldMk cId="1644526334" sldId="511"/>
            <ac:spMk id="4" creationId="{C8A046AB-7C27-42EE-B551-F6048109FD29}"/>
          </ac:spMkLst>
        </pc:spChg>
      </pc:sldChg>
      <pc:sldChg chg="addSp delSp modSp new del mod">
        <pc:chgData name="许 荣仁" userId="a51c77e00fced653" providerId="LiveId" clId="{6A5A4CD4-66DC-4977-BC78-E4C16FF6BBE2}" dt="2023-06-20T08:51:49.095" v="809" actId="47"/>
        <pc:sldMkLst>
          <pc:docMk/>
          <pc:sldMk cId="3165027978" sldId="511"/>
        </pc:sldMkLst>
        <pc:spChg chg="del">
          <ac:chgData name="许 荣仁" userId="a51c77e00fced653" providerId="LiveId" clId="{6A5A4CD4-66DC-4977-BC78-E4C16FF6BBE2}" dt="2023-06-20T08:32:33.450" v="672"/>
          <ac:spMkLst>
            <pc:docMk/>
            <pc:sldMk cId="3165027978" sldId="511"/>
            <ac:spMk id="3" creationId="{4BDFC1B0-CCB4-4483-B23B-FEA04C774B3E}"/>
          </ac:spMkLst>
        </pc:spChg>
        <pc:spChg chg="add del mod">
          <ac:chgData name="许 荣仁" userId="a51c77e00fced653" providerId="LiveId" clId="{6A5A4CD4-66DC-4977-BC78-E4C16FF6BBE2}" dt="2023-06-20T08:39:19.626" v="674"/>
          <ac:spMkLst>
            <pc:docMk/>
            <pc:sldMk cId="3165027978" sldId="511"/>
            <ac:spMk id="7" creationId="{AA19E964-E5DB-4751-BBB9-B36ACA21E030}"/>
          </ac:spMkLst>
        </pc:spChg>
        <pc:spChg chg="add mod">
          <ac:chgData name="许 荣仁" userId="a51c77e00fced653" providerId="LiveId" clId="{6A5A4CD4-66DC-4977-BC78-E4C16FF6BBE2}" dt="2023-06-20T08:43:15.973" v="713" actId="14100"/>
          <ac:spMkLst>
            <pc:docMk/>
            <pc:sldMk cId="3165027978" sldId="511"/>
            <ac:spMk id="11" creationId="{68AD90C9-815E-43A6-A7BB-97C0CB74C277}"/>
          </ac:spMkLst>
        </pc:spChg>
        <pc:graphicFrameChg chg="add del mod">
          <ac:chgData name="许 荣仁" userId="a51c77e00fced653" providerId="LiveId" clId="{6A5A4CD4-66DC-4977-BC78-E4C16FF6BBE2}" dt="2023-06-20T08:39:18.603" v="673" actId="478"/>
          <ac:graphicFrameMkLst>
            <pc:docMk/>
            <pc:sldMk cId="3165027978" sldId="511"/>
            <ac:graphicFrameMk id="5" creationId="{759891D3-3E98-45AA-86E4-8004896B87FA}"/>
          </ac:graphicFrameMkLst>
        </pc:graphicFrameChg>
        <pc:graphicFrameChg chg="add del mod modGraphic">
          <ac:chgData name="许 荣仁" userId="a51c77e00fced653" providerId="LiveId" clId="{6A5A4CD4-66DC-4977-BC78-E4C16FF6BBE2}" dt="2023-06-20T08:42:50.687" v="710" actId="478"/>
          <ac:graphicFrameMkLst>
            <pc:docMk/>
            <pc:sldMk cId="3165027978" sldId="511"/>
            <ac:graphicFrameMk id="8" creationId="{183E93C6-17A5-44F6-A3A2-BEBFDEDD6409}"/>
          </ac:graphicFrameMkLst>
        </pc:graphicFrameChg>
        <pc:graphicFrameChg chg="add mod modGraphic">
          <ac:chgData name="许 荣仁" userId="a51c77e00fced653" providerId="LiveId" clId="{6A5A4CD4-66DC-4977-BC78-E4C16FF6BBE2}" dt="2023-06-20T08:43:33.719" v="717" actId="120"/>
          <ac:graphicFrameMkLst>
            <pc:docMk/>
            <pc:sldMk cId="3165027978" sldId="511"/>
            <ac:graphicFrameMk id="9" creationId="{C3D57A92-DAB1-4E1A-8AE7-7EDE30E0DFF5}"/>
          </ac:graphicFrameMkLst>
        </pc:graphicFrameChg>
      </pc:sldChg>
      <pc:sldChg chg="addSp delSp modSp new mod">
        <pc:chgData name="许 荣仁" userId="a51c77e00fced653" providerId="LiveId" clId="{6A5A4CD4-66DC-4977-BC78-E4C16FF6BBE2}" dt="2023-06-20T11:42:20.123" v="1143" actId="1076"/>
        <pc:sldMkLst>
          <pc:docMk/>
          <pc:sldMk cId="638375364" sldId="512"/>
        </pc:sldMkLst>
        <pc:spChg chg="mod">
          <ac:chgData name="许 荣仁" userId="a51c77e00fced653" providerId="LiveId" clId="{6A5A4CD4-66DC-4977-BC78-E4C16FF6BBE2}" dt="2023-06-20T11:18:14.658" v="857"/>
          <ac:spMkLst>
            <pc:docMk/>
            <pc:sldMk cId="638375364" sldId="512"/>
            <ac:spMk id="2" creationId="{4BDF8036-9047-4D93-B73C-E88D210D5858}"/>
          </ac:spMkLst>
        </pc:spChg>
        <pc:spChg chg="mod">
          <ac:chgData name="许 荣仁" userId="a51c77e00fced653" providerId="LiveId" clId="{6A5A4CD4-66DC-4977-BC78-E4C16FF6BBE2}" dt="2023-06-20T11:42:11.659" v="1139" actId="14100"/>
          <ac:spMkLst>
            <pc:docMk/>
            <pc:sldMk cId="638375364" sldId="512"/>
            <ac:spMk id="3" creationId="{01F0486F-D3CB-4D45-9D41-F5D7A32E3095}"/>
          </ac:spMkLst>
        </pc:spChg>
        <pc:picChg chg="add del mod">
          <ac:chgData name="许 荣仁" userId="a51c77e00fced653" providerId="LiveId" clId="{6A5A4CD4-66DC-4977-BC78-E4C16FF6BBE2}" dt="2023-06-20T11:39:49.528" v="1037" actId="478"/>
          <ac:picMkLst>
            <pc:docMk/>
            <pc:sldMk cId="638375364" sldId="512"/>
            <ac:picMk id="6" creationId="{05B8982E-C361-4986-B50E-A74C71E00E8F}"/>
          </ac:picMkLst>
        </pc:picChg>
        <pc:picChg chg="add mod">
          <ac:chgData name="许 荣仁" userId="a51c77e00fced653" providerId="LiveId" clId="{6A5A4CD4-66DC-4977-BC78-E4C16FF6BBE2}" dt="2023-06-20T11:42:20.123" v="1143" actId="1076"/>
          <ac:picMkLst>
            <pc:docMk/>
            <pc:sldMk cId="638375364" sldId="512"/>
            <ac:picMk id="8" creationId="{7A7A56D3-92AA-4270-AFF2-6DD34C32BD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286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20230620</a:t>
            </a:r>
            <a:r>
              <a:rPr lang="zh-CN" altLang="en-US" dirty="0"/>
              <a:t>脂蛋白网络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正常人数据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Gensini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score</a:t>
            </a:r>
          </a:p>
          <a:p>
            <a:pPr lvl="1"/>
            <a:r>
              <a:rPr kumimoji="1" lang="en-US" altLang="zh-CN" dirty="0"/>
              <a:t>CEC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3980A-8F87-4959-856B-F31EC2DE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score</a:t>
            </a:r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err="1"/>
                  <a:t>Gensini</a:t>
                </a:r>
                <a:r>
                  <a:rPr lang="en-US" altLang="zh-CN" dirty="0"/>
                  <a:t>=0	</a:t>
                </a:r>
                <a:r>
                  <a:rPr lang="en-US" altLang="zh-CN" dirty="0" err="1"/>
                  <a:t>Gensini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CN" dirty="0"/>
                  <a:t>0	</a:t>
                </a:r>
              </a:p>
              <a:p>
                <a:r>
                  <a:rPr lang="en-US" altLang="zh-CN" dirty="0"/>
                  <a:t>34:143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2" t="-2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3B68C-61B3-4126-82DA-35D1B8FE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F98D84-4902-4F6B-80B9-E9AAA7D4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199" y="2256817"/>
            <a:ext cx="4429043" cy="246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00966-DE49-426C-B9D5-BFE1AB83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Gensini</a:t>
            </a:r>
            <a:r>
              <a:rPr lang="en-US" altLang="zh-CN" dirty="0"/>
              <a:t> * CEC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BA61F-9808-4E93-AC5E-48C9D9519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3631079" cy="4698999"/>
          </a:xfrm>
        </p:spPr>
        <p:txBody>
          <a:bodyPr/>
          <a:lstStyle/>
          <a:p>
            <a:r>
              <a:rPr lang="zh-CN" altLang="en-US" dirty="0"/>
              <a:t>将</a:t>
            </a:r>
            <a:r>
              <a:rPr lang="en-US" altLang="zh-CN" dirty="0" err="1"/>
              <a:t>Gensini</a:t>
            </a:r>
            <a:r>
              <a:rPr lang="zh-CN" altLang="en-US" dirty="0"/>
              <a:t>不为</a:t>
            </a:r>
            <a:r>
              <a:rPr lang="en-US" altLang="zh-CN" dirty="0"/>
              <a:t>0</a:t>
            </a:r>
            <a:r>
              <a:rPr lang="zh-CN" altLang="en-US" dirty="0"/>
              <a:t>的再分组</a:t>
            </a:r>
            <a:endParaRPr lang="en-US" altLang="zh-CN" dirty="0"/>
          </a:p>
          <a:p>
            <a:r>
              <a:rPr lang="zh-CN" altLang="en-US" dirty="0"/>
              <a:t>保留</a:t>
            </a: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4</a:t>
            </a:r>
            <a:r>
              <a:rPr lang="zh-CN" altLang="en-US" dirty="0"/>
              <a:t>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CEFD78-AE61-497C-87CD-340582DE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370B674-0AD8-4166-9E3A-CE337DAE6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724" y="1227667"/>
            <a:ext cx="7110076" cy="4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4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DF8036-9047-4D93-B73C-E88D210D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Gensini</a:t>
            </a:r>
            <a:r>
              <a:rPr lang="en-US" altLang="zh-CN" dirty="0"/>
              <a:t> * CEC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0486F-D3CB-4D45-9D41-F5D7A32E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66360" cy="4698999"/>
          </a:xfrm>
        </p:spPr>
        <p:txBody>
          <a:bodyPr/>
          <a:lstStyle/>
          <a:p>
            <a:r>
              <a:rPr lang="en-US" altLang="zh-CN" dirty="0">
                <a:latin typeface="+mj-ea"/>
                <a:ea typeface="+mj-ea"/>
              </a:rPr>
              <a:t>5</a:t>
            </a:r>
            <a:r>
              <a:rPr lang="zh-CN" altLang="en-US" dirty="0">
                <a:latin typeface="+mj-ea"/>
                <a:ea typeface="+mj-ea"/>
              </a:rPr>
              <a:t>组终点事件对比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0</a:t>
            </a:r>
            <a:r>
              <a:rPr lang="zh-CN" altLang="en-US" dirty="0">
                <a:latin typeface="+mj-ea"/>
                <a:ea typeface="+mj-ea"/>
              </a:rPr>
              <a:t>为</a:t>
            </a:r>
            <a:r>
              <a:rPr lang="en-US" altLang="zh-CN" dirty="0" err="1">
                <a:latin typeface="+mj-ea"/>
                <a:ea typeface="+mj-ea"/>
              </a:rPr>
              <a:t>gensini</a:t>
            </a:r>
            <a:r>
              <a:rPr lang="en-US" altLang="zh-CN" dirty="0">
                <a:latin typeface="+mj-ea"/>
                <a:ea typeface="+mj-ea"/>
              </a:rPr>
              <a:t>=0</a:t>
            </a:r>
            <a:r>
              <a:rPr lang="zh-CN" altLang="en-US" dirty="0">
                <a:latin typeface="+mj-ea"/>
                <a:ea typeface="+mj-ea"/>
              </a:rPr>
              <a:t>组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1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en-US" altLang="zh-CN" dirty="0">
                <a:latin typeface="+mj-ea"/>
                <a:ea typeface="+mj-ea"/>
              </a:rPr>
              <a:t>2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en-US" altLang="zh-CN" dirty="0">
                <a:latin typeface="+mj-ea"/>
                <a:ea typeface="+mj-ea"/>
              </a:rPr>
              <a:t>3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en-US" altLang="zh-CN" dirty="0">
                <a:latin typeface="+mj-ea"/>
                <a:ea typeface="+mj-ea"/>
              </a:rPr>
              <a:t>4</a:t>
            </a:r>
            <a:r>
              <a:rPr lang="zh-CN" altLang="en-US" dirty="0">
                <a:latin typeface="+mj-ea"/>
                <a:ea typeface="+mj-ea"/>
              </a:rPr>
              <a:t>组与之前划分对应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4:26</a:t>
            </a:r>
            <a:r>
              <a:rPr lang="zh-CN" altLang="en-US" dirty="0">
                <a:latin typeface="+mj-ea"/>
                <a:ea typeface="+mj-ea"/>
              </a:rPr>
              <a:t>为事件数</a:t>
            </a:r>
            <a:r>
              <a:rPr lang="en-US" altLang="zh-CN" dirty="0">
                <a:latin typeface="+mj-ea"/>
                <a:ea typeface="+mj-ea"/>
              </a:rPr>
              <a:t>:</a:t>
            </a:r>
            <a:r>
              <a:rPr lang="zh-CN" altLang="en-US" dirty="0">
                <a:latin typeface="+mj-ea"/>
                <a:ea typeface="+mj-ea"/>
              </a:rPr>
              <a:t>无事件数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0.1333</a:t>
            </a:r>
            <a:r>
              <a:rPr lang="zh-CN" altLang="en-US" dirty="0">
                <a:latin typeface="+mj-ea"/>
                <a:ea typeface="+mj-ea"/>
              </a:rPr>
              <a:t>为终点事件的比例</a:t>
            </a:r>
            <a:endParaRPr lang="en-US" altLang="zh-CN" dirty="0">
              <a:latin typeface="+mj-ea"/>
              <a:ea typeface="+mj-ea"/>
            </a:endParaRPr>
          </a:p>
          <a:p>
            <a:endParaRPr lang="en-US" altLang="zh-CN" dirty="0">
              <a:latin typeface="+mj-ea"/>
              <a:ea typeface="+mj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24D4F3-0E64-4EDA-91DD-928B93A5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7A56D3-92AA-4270-AFF2-6DD34C32B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60" y="978105"/>
            <a:ext cx="6010085" cy="490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7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组间比较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5012988" cy="3200391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0-1</a:t>
            </a:r>
            <a:r>
              <a:rPr lang="zh-CN" altLang="en-US" sz="2400" dirty="0"/>
              <a:t>对比无差异</a:t>
            </a:r>
            <a:endParaRPr lang="en-US" altLang="zh-CN" sz="2400" dirty="0"/>
          </a:p>
          <a:p>
            <a:r>
              <a:rPr lang="en-US" altLang="zh-CN" sz="2400" dirty="0"/>
              <a:t>0-2</a:t>
            </a:r>
            <a:r>
              <a:rPr lang="zh-CN" altLang="en-US" sz="2400" dirty="0"/>
              <a:t>，</a:t>
            </a:r>
            <a:r>
              <a:rPr lang="en-US" altLang="zh-CN" sz="2400" dirty="0"/>
              <a:t>1-2</a:t>
            </a:r>
            <a:r>
              <a:rPr lang="zh-CN" altLang="en-US" sz="2400" dirty="0"/>
              <a:t>对比，</a:t>
            </a:r>
            <a:r>
              <a:rPr lang="en-US" altLang="zh-CN" sz="2400" dirty="0" err="1"/>
              <a:t>Apoa</a:t>
            </a:r>
            <a:r>
              <a:rPr lang="zh-CN" altLang="en-US" sz="2400" dirty="0"/>
              <a:t>，</a:t>
            </a:r>
            <a:r>
              <a:rPr lang="en-US" altLang="zh-CN" sz="2400" dirty="0"/>
              <a:t>HDL-C</a:t>
            </a:r>
            <a:r>
              <a:rPr lang="zh-CN" altLang="en-US" sz="2400" dirty="0"/>
              <a:t>，</a:t>
            </a:r>
            <a:r>
              <a:rPr lang="en-US" altLang="zh-CN" sz="2400" dirty="0" err="1"/>
              <a:t>HsCRP</a:t>
            </a:r>
            <a:r>
              <a:rPr lang="zh-CN" altLang="en-US" sz="2400" dirty="0"/>
              <a:t>有差异</a:t>
            </a:r>
            <a:endParaRPr lang="en-US" altLang="zh-CN" sz="2400" dirty="0"/>
          </a:p>
          <a:p>
            <a:endParaRPr lang="en-US" altLang="zh-CN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23DC3A-0D75-40F2-87DA-D17998A6DF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" t="1262" b="910"/>
          <a:stretch/>
        </p:blipFill>
        <p:spPr>
          <a:xfrm>
            <a:off x="2796007" y="3487653"/>
            <a:ext cx="4504841" cy="19606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73A342F-7344-4028-AB79-9BA9E5F7E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616" y="1514513"/>
            <a:ext cx="4405853" cy="19763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FCFF287-1464-4B8D-B05E-04B4DE68B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848" y="3490875"/>
            <a:ext cx="4320621" cy="19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0-1</a:t>
            </a:r>
            <a:r>
              <a:rPr lang="zh-CN" altLang="en-US" dirty="0"/>
              <a:t>组无差异（没有影像学病变与分数低且</a:t>
            </a:r>
            <a:r>
              <a:rPr lang="en-US" altLang="zh-CN" dirty="0"/>
              <a:t>CEC</a:t>
            </a:r>
            <a:r>
              <a:rPr lang="zh-CN" altLang="en-US" dirty="0"/>
              <a:t>高）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1-2</a:t>
            </a:r>
            <a:r>
              <a:rPr lang="zh-CN" altLang="en-US" dirty="0"/>
              <a:t>组部分指标有差异（</a:t>
            </a:r>
            <a:r>
              <a:rPr lang="en-US" altLang="zh-CN" dirty="0" err="1"/>
              <a:t>Apoa</a:t>
            </a:r>
            <a:r>
              <a:rPr lang="zh-CN" altLang="en-US" dirty="0"/>
              <a:t>，</a:t>
            </a:r>
            <a:r>
              <a:rPr lang="en-US" altLang="zh-CN" dirty="0"/>
              <a:t>HDL-C</a:t>
            </a:r>
            <a:r>
              <a:rPr lang="zh-CN" altLang="en-US" dirty="0"/>
              <a:t>，</a:t>
            </a:r>
            <a:r>
              <a:rPr lang="en-US" altLang="zh-CN" dirty="0" err="1"/>
              <a:t>HsCRP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的相关性，蛋白质功能模块相关性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3306" y="5931607"/>
            <a:ext cx="546947" cy="548639"/>
          </a:xfrm>
        </p:spPr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ECB60B5-3677-49D7-B258-9DEE02A52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20" y="1090406"/>
            <a:ext cx="3394778" cy="21641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95565D-FB24-4278-8504-8AFBD882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373" y="1111623"/>
            <a:ext cx="3437214" cy="21429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D66D4DB-2B51-4708-AC57-45FDAED473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07"/>
          <a:stretch/>
        </p:blipFill>
        <p:spPr>
          <a:xfrm>
            <a:off x="8096062" y="1161667"/>
            <a:ext cx="3387706" cy="20929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9A74855-EF85-4FE4-AA00-FC3D6E2C1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20" y="3677359"/>
            <a:ext cx="3473471" cy="22656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CF16AC8-BF52-472C-8EED-82EB2C645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374" y="3777419"/>
            <a:ext cx="3487764" cy="216555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46620A1-DFFA-41F3-83E5-0E6057AB42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062" y="3791712"/>
            <a:ext cx="3387706" cy="215126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3942082-D6F6-48A4-A959-2416E86A84F5}"/>
              </a:ext>
            </a:extLst>
          </p:cNvPr>
          <p:cNvSpPr txBox="1"/>
          <p:nvPr/>
        </p:nvSpPr>
        <p:spPr>
          <a:xfrm>
            <a:off x="797120" y="325457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pearson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FC77D4-444A-44FE-B3F8-F22892A50611}"/>
              </a:ext>
            </a:extLst>
          </p:cNvPr>
          <p:cNvSpPr txBox="1"/>
          <p:nvPr/>
        </p:nvSpPr>
        <p:spPr>
          <a:xfrm>
            <a:off x="4377393" y="325457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spearman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F59A22-917F-4A1E-AA41-3FDE973C68EC}"/>
              </a:ext>
            </a:extLst>
          </p:cNvPr>
          <p:cNvSpPr txBox="1"/>
          <p:nvPr/>
        </p:nvSpPr>
        <p:spPr>
          <a:xfrm>
            <a:off x="8116092" y="325457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mic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633D6A5-AD49-4286-BFEB-658516D6A011}"/>
              </a:ext>
            </a:extLst>
          </p:cNvPr>
          <p:cNvSpPr txBox="1"/>
          <p:nvPr/>
        </p:nvSpPr>
        <p:spPr>
          <a:xfrm>
            <a:off x="1010251" y="593160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self </a:t>
            </a:r>
            <a:r>
              <a:rPr lang="en-US" altLang="zh-CN" dirty="0" err="1"/>
              <a:t>pearson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C2BFAEA-7FD1-47C5-AD84-643AEEDC3426}"/>
              </a:ext>
            </a:extLst>
          </p:cNvPr>
          <p:cNvSpPr txBox="1"/>
          <p:nvPr/>
        </p:nvSpPr>
        <p:spPr>
          <a:xfrm>
            <a:off x="4590524" y="593160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self spearman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01BBB9F-20AD-4C11-89A5-A0E73F8E60B4}"/>
              </a:ext>
            </a:extLst>
          </p:cNvPr>
          <p:cNvSpPr txBox="1"/>
          <p:nvPr/>
        </p:nvSpPr>
        <p:spPr>
          <a:xfrm>
            <a:off x="8329223" y="5931607"/>
            <a:ext cx="343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self mic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53D1D9-3D5B-4896-B05D-5A9EDFD64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938" y="2289711"/>
            <a:ext cx="3734124" cy="22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蛋白质功能模块相关性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A15DBC1-AF9F-42AC-AAF8-D45AEE27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459" y="2330161"/>
            <a:ext cx="3795089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85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蛋白质功能模块相关性</a:t>
            </a:r>
            <a:endParaRPr kumimoji="1"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209203"/>
              </p:ext>
            </p:extLst>
          </p:nvPr>
        </p:nvGraphicFramePr>
        <p:xfrm>
          <a:off x="609599" y="2030262"/>
          <a:ext cx="2976666" cy="3170795"/>
        </p:xfrm>
        <a:graphic>
          <a:graphicData uri="http://schemas.openxmlformats.org/drawingml/2006/table">
            <a:tbl>
              <a:tblPr/>
              <a:tblGrid>
                <a:gridCol w="1283396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04996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</a:tblGrid>
              <a:tr h="686199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Function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clusterCEC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0.6625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clusterCEC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0.6625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clinic_diag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0.5476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clinic_diag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0.5685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6173821" cy="850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CB2795E-2EFD-4ECD-BD8F-F2FD2E584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173928"/>
              </p:ext>
            </p:extLst>
          </p:nvPr>
        </p:nvGraphicFramePr>
        <p:xfrm>
          <a:off x="4007796" y="2030261"/>
          <a:ext cx="7574605" cy="3170796"/>
        </p:xfrm>
        <a:graphic>
          <a:graphicData uri="http://schemas.openxmlformats.org/drawingml/2006/table">
            <a:tbl>
              <a:tblPr/>
              <a:tblGrid>
                <a:gridCol w="904056">
                  <a:extLst>
                    <a:ext uri="{9D8B030D-6E8A-4147-A177-3AD203B41FA5}">
                      <a16:colId xmlns:a16="http://schemas.microsoft.com/office/drawing/2014/main" val="1028923607"/>
                    </a:ext>
                  </a:extLst>
                </a:gridCol>
                <a:gridCol w="1092400">
                  <a:extLst>
                    <a:ext uri="{9D8B030D-6E8A-4147-A177-3AD203B41FA5}">
                      <a16:colId xmlns:a16="http://schemas.microsoft.com/office/drawing/2014/main" val="1570316804"/>
                    </a:ext>
                  </a:extLst>
                </a:gridCol>
                <a:gridCol w="878943">
                  <a:extLst>
                    <a:ext uri="{9D8B030D-6E8A-4147-A177-3AD203B41FA5}">
                      <a16:colId xmlns:a16="http://schemas.microsoft.com/office/drawing/2014/main" val="1148409773"/>
                    </a:ext>
                  </a:extLst>
                </a:gridCol>
                <a:gridCol w="904056">
                  <a:extLst>
                    <a:ext uri="{9D8B030D-6E8A-4147-A177-3AD203B41FA5}">
                      <a16:colId xmlns:a16="http://schemas.microsoft.com/office/drawing/2014/main" val="3784954940"/>
                    </a:ext>
                  </a:extLst>
                </a:gridCol>
                <a:gridCol w="1167739">
                  <a:extLst>
                    <a:ext uri="{9D8B030D-6E8A-4147-A177-3AD203B41FA5}">
                      <a16:colId xmlns:a16="http://schemas.microsoft.com/office/drawing/2014/main" val="361367967"/>
                    </a:ext>
                  </a:extLst>
                </a:gridCol>
                <a:gridCol w="1263256">
                  <a:extLst>
                    <a:ext uri="{9D8B030D-6E8A-4147-A177-3AD203B41FA5}">
                      <a16:colId xmlns:a16="http://schemas.microsoft.com/office/drawing/2014/main" val="2505914384"/>
                    </a:ext>
                  </a:extLst>
                </a:gridCol>
                <a:gridCol w="1364155">
                  <a:extLst>
                    <a:ext uri="{9D8B030D-6E8A-4147-A177-3AD203B41FA5}">
                      <a16:colId xmlns:a16="http://schemas.microsoft.com/office/drawing/2014/main" val="3191601011"/>
                    </a:ext>
                  </a:extLst>
                </a:gridCol>
              </a:tblGrid>
              <a:tr h="6862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1984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0.6667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0.7222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683055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0.8333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0.4444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358781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0.6923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223122"/>
                  </a:ext>
                </a:extLst>
              </a:tr>
              <a:tr h="62114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0.5962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0.6731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0.5577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34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8527915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所有相关性在分成三组的条件下效都不好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蛋白质功能模块在之前的几种分类中效果也不好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正常人数据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E3A168-6EB2-4CAE-9265-191FFEADA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正常人数据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AD7FBF-BC7A-4B1D-BAB3-0F61DCDD5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  <a:ea typeface="+mj-ea"/>
              </a:rPr>
              <a:t>111</a:t>
            </a:r>
            <a:r>
              <a:rPr lang="zh-CN" altLang="en-US" dirty="0">
                <a:latin typeface="+mj-ea"/>
                <a:ea typeface="+mj-ea"/>
              </a:rPr>
              <a:t>个样本有临床信息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zh-CN" altLang="en-US" dirty="0">
                <a:latin typeface="+mj-ea"/>
                <a:ea typeface="+mj-ea"/>
              </a:rPr>
              <a:t>无</a:t>
            </a:r>
            <a:r>
              <a:rPr lang="en-US" altLang="zh-CN" dirty="0">
                <a:latin typeface="+mj-ea"/>
                <a:ea typeface="+mj-ea"/>
              </a:rPr>
              <a:t>CEC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en-US" altLang="zh-CN" dirty="0" err="1">
                <a:latin typeface="+mj-ea"/>
                <a:ea typeface="+mj-ea"/>
              </a:rPr>
              <a:t>Apoa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en-US" altLang="zh-CN" dirty="0" err="1">
                <a:latin typeface="+mj-ea"/>
                <a:ea typeface="+mj-ea"/>
              </a:rPr>
              <a:t>Apob</a:t>
            </a:r>
            <a:endParaRPr lang="en-US" altLang="zh-CN" dirty="0">
              <a:latin typeface="+mj-ea"/>
              <a:ea typeface="+mj-ea"/>
            </a:endParaRPr>
          </a:p>
          <a:p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40</a:t>
            </a:r>
            <a:r>
              <a:rPr lang="zh-CN" altLang="en-US" dirty="0">
                <a:latin typeface="+mj-ea"/>
                <a:ea typeface="+mj-ea"/>
              </a:rPr>
              <a:t>个样本有蛋白质定量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en-US" altLang="zh-CN" dirty="0">
                <a:latin typeface="+mj-ea"/>
                <a:ea typeface="+mj-ea"/>
              </a:rPr>
              <a:t>40</a:t>
            </a:r>
            <a:r>
              <a:rPr lang="zh-CN" altLang="en-US" dirty="0">
                <a:latin typeface="+mj-ea"/>
                <a:ea typeface="+mj-ea"/>
              </a:rPr>
              <a:t>人全保留：</a:t>
            </a:r>
            <a:r>
              <a:rPr lang="en-US" altLang="zh-CN" dirty="0">
                <a:latin typeface="+mj-ea"/>
                <a:ea typeface="+mj-ea"/>
              </a:rPr>
              <a:t>42</a:t>
            </a:r>
            <a:r>
              <a:rPr lang="zh-CN" altLang="en-US" dirty="0">
                <a:latin typeface="+mj-ea"/>
                <a:ea typeface="+mj-ea"/>
              </a:rPr>
              <a:t>个蛋白质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zh-CN" altLang="en-US" dirty="0">
                <a:latin typeface="+mj-ea"/>
                <a:ea typeface="+mj-ea"/>
              </a:rPr>
              <a:t>去掉</a:t>
            </a:r>
            <a:r>
              <a:rPr lang="en-US" altLang="zh-CN" dirty="0">
                <a:latin typeface="+mj-ea"/>
                <a:ea typeface="+mj-ea"/>
              </a:rPr>
              <a:t>105</a:t>
            </a:r>
            <a:r>
              <a:rPr lang="zh-CN" altLang="en-US" dirty="0">
                <a:latin typeface="+mj-ea"/>
                <a:ea typeface="+mj-ea"/>
              </a:rPr>
              <a:t>号：</a:t>
            </a:r>
            <a:r>
              <a:rPr lang="en-US" altLang="zh-CN" dirty="0">
                <a:latin typeface="+mj-ea"/>
                <a:ea typeface="+mj-ea"/>
              </a:rPr>
              <a:t>109</a:t>
            </a:r>
            <a:r>
              <a:rPr lang="zh-CN" altLang="en-US" dirty="0">
                <a:latin typeface="+mj-ea"/>
                <a:ea typeface="+mj-ea"/>
              </a:rPr>
              <a:t>个蛋白质</a:t>
            </a:r>
            <a:endParaRPr lang="en-US" altLang="zh-CN" dirty="0">
              <a:latin typeface="+mj-ea"/>
              <a:ea typeface="+mj-ea"/>
            </a:endParaRPr>
          </a:p>
          <a:p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39</a:t>
            </a:r>
            <a:r>
              <a:rPr lang="zh-CN" altLang="en-US" dirty="0">
                <a:latin typeface="+mj-ea"/>
                <a:ea typeface="+mj-ea"/>
              </a:rPr>
              <a:t>与</a:t>
            </a:r>
            <a:r>
              <a:rPr lang="en-US" altLang="zh-CN" dirty="0">
                <a:latin typeface="+mj-ea"/>
                <a:ea typeface="+mj-ea"/>
              </a:rPr>
              <a:t>178</a:t>
            </a:r>
            <a:r>
              <a:rPr lang="zh-CN" altLang="en-US" dirty="0">
                <a:latin typeface="+mj-ea"/>
                <a:ea typeface="+mj-ea"/>
              </a:rPr>
              <a:t>交集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en-US" altLang="zh-CN" dirty="0">
                <a:latin typeface="+mj-ea"/>
                <a:ea typeface="+mj-ea"/>
              </a:rPr>
              <a:t>62</a:t>
            </a:r>
            <a:r>
              <a:rPr lang="zh-CN" altLang="en-US" dirty="0">
                <a:latin typeface="+mj-ea"/>
                <a:ea typeface="+mj-ea"/>
              </a:rPr>
              <a:t>个蛋白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D8D81A-3323-448A-A58E-8C6D61723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437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E68CB7-944E-416A-8FF3-F9D616FE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临床信息对比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D60CA6-06DF-4BE4-B089-1BA92B7C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5924EE5E-9BC2-43D1-9AD3-ACA79F039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+mj-ea"/>
                <a:ea typeface="+mj-ea"/>
              </a:rPr>
              <a:t>正常人与病人对比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Age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TG</a:t>
            </a:r>
            <a:r>
              <a:rPr lang="zh-CN" altLang="en-US" dirty="0">
                <a:latin typeface="+mj-ea"/>
                <a:ea typeface="+mj-ea"/>
              </a:rPr>
              <a:t>无差异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TC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HDLC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LDLC</a:t>
            </a:r>
            <a:r>
              <a:rPr lang="zh-CN" altLang="en-US" dirty="0">
                <a:latin typeface="+mj-ea"/>
                <a:ea typeface="+mj-ea"/>
              </a:rPr>
              <a:t>、</a:t>
            </a:r>
            <a:r>
              <a:rPr lang="en-US" altLang="zh-CN" dirty="0">
                <a:latin typeface="+mj-ea"/>
                <a:ea typeface="+mj-ea"/>
              </a:rPr>
              <a:t>CRP</a:t>
            </a:r>
            <a:r>
              <a:rPr lang="zh-CN" altLang="en-US" dirty="0">
                <a:latin typeface="+mj-ea"/>
                <a:ea typeface="+mj-ea"/>
              </a:rPr>
              <a:t>有差异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58ADBF2-6135-4E4A-B331-AB75FAD58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557" y="1020713"/>
            <a:ext cx="4392411" cy="16618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9229B49-4B97-4D49-B8E1-FE4711D0F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29" y="4625002"/>
            <a:ext cx="4627421" cy="166184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4F1277-B676-4A73-A9EA-0C1C4D2E0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557" y="2831251"/>
            <a:ext cx="4291695" cy="16562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2491729-D0EC-407B-9717-942E8A640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557" y="4630598"/>
            <a:ext cx="4442771" cy="165624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6D405DA7-B37D-4207-B757-B9AFE2A60DA0}"/>
              </a:ext>
            </a:extLst>
          </p:cNvPr>
          <p:cNvSpPr/>
          <p:nvPr/>
        </p:nvSpPr>
        <p:spPr>
          <a:xfrm>
            <a:off x="2367887" y="5008728"/>
            <a:ext cx="1658203" cy="9962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9B48E90-9ED1-456A-A21A-02D3D45F8873}"/>
              </a:ext>
            </a:extLst>
          </p:cNvPr>
          <p:cNvSpPr/>
          <p:nvPr/>
        </p:nvSpPr>
        <p:spPr>
          <a:xfrm>
            <a:off x="8004605" y="1368214"/>
            <a:ext cx="2760672" cy="10572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3CFFE04-A529-40D1-8378-46CB0A5DAB20}"/>
              </a:ext>
            </a:extLst>
          </p:cNvPr>
          <p:cNvSpPr/>
          <p:nvPr/>
        </p:nvSpPr>
        <p:spPr>
          <a:xfrm>
            <a:off x="7034533" y="4947799"/>
            <a:ext cx="2760672" cy="10572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6FD44CA-A714-48C4-AD7B-CF56F3F47646}"/>
              </a:ext>
            </a:extLst>
          </p:cNvPr>
          <p:cNvSpPr/>
          <p:nvPr/>
        </p:nvSpPr>
        <p:spPr>
          <a:xfrm>
            <a:off x="8004605" y="3203375"/>
            <a:ext cx="2760672" cy="10572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3925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6CE73-7550-4841-A4BB-62585244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病人数据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6B866-0D41-42BE-80E8-47C7D4774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  <a:ea typeface="+mj-ea"/>
              </a:rPr>
              <a:t>104</a:t>
            </a:r>
            <a:r>
              <a:rPr lang="zh-CN" altLang="en-US" dirty="0">
                <a:latin typeface="+mj-ea"/>
                <a:ea typeface="+mj-ea"/>
              </a:rPr>
              <a:t>病人：</a:t>
            </a:r>
            <a:r>
              <a:rPr lang="en-US" altLang="zh-CN" dirty="0">
                <a:latin typeface="+mj-ea"/>
                <a:ea typeface="+mj-ea"/>
              </a:rPr>
              <a:t>84 CHD + 20 NCHD</a:t>
            </a:r>
          </a:p>
          <a:p>
            <a:pPr lvl="1"/>
            <a:r>
              <a:rPr lang="en-US" altLang="zh-CN" dirty="0">
                <a:latin typeface="+mj-ea"/>
                <a:ea typeface="+mj-ea"/>
              </a:rPr>
              <a:t>66</a:t>
            </a:r>
            <a:r>
              <a:rPr lang="zh-CN" altLang="en-US" dirty="0">
                <a:latin typeface="+mj-ea"/>
                <a:ea typeface="+mj-ea"/>
              </a:rPr>
              <a:t>蛋白质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zh-CN" altLang="en-US" dirty="0">
                <a:latin typeface="+mj-ea"/>
                <a:ea typeface="+mj-ea"/>
              </a:rPr>
              <a:t>与</a:t>
            </a:r>
            <a:r>
              <a:rPr lang="en-US" altLang="zh-CN" dirty="0">
                <a:latin typeface="+mj-ea"/>
                <a:ea typeface="+mj-ea"/>
              </a:rPr>
              <a:t>39</a:t>
            </a:r>
            <a:r>
              <a:rPr lang="zh-CN" altLang="en-US" dirty="0">
                <a:latin typeface="+mj-ea"/>
                <a:ea typeface="+mj-ea"/>
              </a:rPr>
              <a:t>正常人交集：</a:t>
            </a:r>
            <a:r>
              <a:rPr lang="en-US" altLang="zh-CN" dirty="0">
                <a:latin typeface="+mj-ea"/>
                <a:ea typeface="+mj-ea"/>
              </a:rPr>
              <a:t>59</a:t>
            </a:r>
            <a:r>
              <a:rPr lang="zh-CN" altLang="en-US" dirty="0">
                <a:latin typeface="+mj-ea"/>
                <a:ea typeface="+mj-ea"/>
              </a:rPr>
              <a:t>蛋白质</a:t>
            </a:r>
            <a:endParaRPr lang="en-US" altLang="zh-CN" dirty="0">
              <a:latin typeface="+mj-ea"/>
              <a:ea typeface="+mj-ea"/>
            </a:endParaRPr>
          </a:p>
          <a:p>
            <a:pPr lvl="1"/>
            <a:r>
              <a:rPr lang="zh-CN" altLang="en-US" dirty="0">
                <a:latin typeface="+mj-ea"/>
                <a:ea typeface="+mj-ea"/>
              </a:rPr>
              <a:t>与</a:t>
            </a:r>
            <a:r>
              <a:rPr lang="en-US" altLang="zh-CN" dirty="0">
                <a:latin typeface="+mj-ea"/>
                <a:ea typeface="+mj-ea"/>
              </a:rPr>
              <a:t>178</a:t>
            </a:r>
            <a:r>
              <a:rPr lang="zh-CN" altLang="en-US" dirty="0">
                <a:latin typeface="+mj-ea"/>
                <a:ea typeface="+mj-ea"/>
              </a:rPr>
              <a:t>数据交集：</a:t>
            </a:r>
            <a:r>
              <a:rPr lang="en-US" altLang="zh-CN" dirty="0">
                <a:latin typeface="+mj-ea"/>
                <a:ea typeface="+mj-ea"/>
              </a:rPr>
              <a:t>30</a:t>
            </a:r>
            <a:r>
              <a:rPr lang="zh-CN" altLang="en-US" dirty="0">
                <a:latin typeface="+mj-ea"/>
                <a:ea typeface="+mj-ea"/>
              </a:rPr>
              <a:t>蛋白质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669FE7-1999-4435-AA1A-4074FB2EA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672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病人蛋白质数据重新处理？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分类仍然用两组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477</Words>
  <Application>Microsoft Office PowerPoint</Application>
  <PresentationFormat>宽屏</PresentationFormat>
  <Paragraphs>163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微软雅黑</vt:lpstr>
      <vt:lpstr>Arial</vt:lpstr>
      <vt:lpstr>Cambria Math</vt:lpstr>
      <vt:lpstr>Candara</vt:lpstr>
      <vt:lpstr>Wingdings</vt:lpstr>
      <vt:lpstr>Office 主题​​</vt:lpstr>
      <vt:lpstr>20230620脂蛋白网络</vt:lpstr>
      <vt:lpstr>主要议程</vt:lpstr>
      <vt:lpstr>病人划分</vt:lpstr>
      <vt:lpstr>病人划分</vt:lpstr>
      <vt:lpstr>Gensini score</vt:lpstr>
      <vt:lpstr>Gensini * CEC</vt:lpstr>
      <vt:lpstr>Gensini * CEC</vt:lpstr>
      <vt:lpstr>组间比较</vt:lpstr>
      <vt:lpstr>分析结果</vt:lpstr>
      <vt:lpstr>分类模型</vt:lpstr>
      <vt:lpstr>划分验证集测试集进行评估</vt:lpstr>
      <vt:lpstr>相关性</vt:lpstr>
      <vt:lpstr>分子定量</vt:lpstr>
      <vt:lpstr>蛋白质功能模块相关性</vt:lpstr>
      <vt:lpstr>蛋白质功能模块相关性</vt:lpstr>
      <vt:lpstr>结果分析</vt:lpstr>
      <vt:lpstr>正常人数据</vt:lpstr>
      <vt:lpstr>正常人数据</vt:lpstr>
      <vt:lpstr>临床信息对比</vt:lpstr>
      <vt:lpstr>病人数据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3</cp:revision>
  <dcterms:created xsi:type="dcterms:W3CDTF">2019-08-12T09:30:56Z</dcterms:created>
  <dcterms:modified xsi:type="dcterms:W3CDTF">2023-06-20T11:42:24Z</dcterms:modified>
</cp:coreProperties>
</file>