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99" r:id="rId4"/>
    <p:sldId id="435" r:id="rId5"/>
    <p:sldId id="506" r:id="rId6"/>
    <p:sldId id="512" r:id="rId7"/>
    <p:sldId id="529" r:id="rId8"/>
    <p:sldId id="530" r:id="rId9"/>
    <p:sldId id="520" r:id="rId10"/>
    <p:sldId id="436" r:id="rId11"/>
    <p:sldId id="525" r:id="rId12"/>
    <p:sldId id="527" r:id="rId13"/>
    <p:sldId id="526" r:id="rId14"/>
    <p:sldId id="524" r:id="rId15"/>
    <p:sldId id="511" r:id="rId16"/>
    <p:sldId id="531" r:id="rId17"/>
    <p:sldId id="289" r:id="rId18"/>
    <p:sldId id="291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C9F2D2-523C-47E4-BDD6-5C1C077AB3A9}" v="223" dt="2023-07-13T06:56:40.184"/>
    <p1510:client id="{EFA340A6-7B13-4F16-B19B-AF90E424DE64}" v="900" dt="2023-07-13T06:53:23.2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EFA340A6-7B13-4F16-B19B-AF90E424DE64}"/>
    <pc:docChg chg="undo custSel addSld delSld modSld sldOrd">
      <pc:chgData name="许 荣仁" userId="a51c77e00fced653" providerId="LiveId" clId="{EFA340A6-7B13-4F16-B19B-AF90E424DE64}" dt="2023-07-13T06:53:23.270" v="905" actId="20577"/>
      <pc:docMkLst>
        <pc:docMk/>
      </pc:docMkLst>
      <pc:sldChg chg="modSp mod">
        <pc:chgData name="许 荣仁" userId="a51c77e00fced653" providerId="LiveId" clId="{EFA340A6-7B13-4F16-B19B-AF90E424DE64}" dt="2023-07-13T06:48:22.595" v="876" actId="20577"/>
        <pc:sldMkLst>
          <pc:docMk/>
          <pc:sldMk cId="2824011865" sldId="291"/>
        </pc:sldMkLst>
        <pc:spChg chg="mod">
          <ac:chgData name="许 荣仁" userId="a51c77e00fced653" providerId="LiveId" clId="{EFA340A6-7B13-4F16-B19B-AF90E424DE64}" dt="2023-07-13T06:48:22.595" v="876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add mod">
        <pc:chgData name="许 荣仁" userId="a51c77e00fced653" providerId="LiveId" clId="{EFA340A6-7B13-4F16-B19B-AF90E424DE64}" dt="2023-07-13T06:51:49.024" v="889" actId="14100"/>
        <pc:sldMkLst>
          <pc:docMk/>
          <pc:sldMk cId="2119186293" sldId="436"/>
        </pc:sldMkLst>
        <pc:spChg chg="mod">
          <ac:chgData name="许 荣仁" userId="a51c77e00fced653" providerId="LiveId" clId="{EFA340A6-7B13-4F16-B19B-AF90E424DE64}" dt="2023-07-13T06:51:49.024" v="889" actId="14100"/>
          <ac:spMkLst>
            <pc:docMk/>
            <pc:sldMk cId="2119186293" sldId="436"/>
            <ac:spMk id="3" creationId="{6FEBDA8B-C927-664E-962A-B82E9254C136}"/>
          </ac:spMkLst>
        </pc:spChg>
      </pc:sldChg>
      <pc:sldChg chg="ord">
        <pc:chgData name="许 荣仁" userId="a51c77e00fced653" providerId="LiveId" clId="{EFA340A6-7B13-4F16-B19B-AF90E424DE64}" dt="2023-07-13T06:31:36.925" v="781"/>
        <pc:sldMkLst>
          <pc:docMk/>
          <pc:sldMk cId="2344947095" sldId="506"/>
        </pc:sldMkLst>
      </pc:sldChg>
      <pc:sldChg chg="modSp mod">
        <pc:chgData name="许 荣仁" userId="a51c77e00fced653" providerId="LiveId" clId="{EFA340A6-7B13-4F16-B19B-AF90E424DE64}" dt="2023-07-13T05:05:16.036" v="444" actId="20577"/>
        <pc:sldMkLst>
          <pc:docMk/>
          <pc:sldMk cId="1644526334" sldId="511"/>
        </pc:sldMkLst>
        <pc:spChg chg="mod">
          <ac:chgData name="许 荣仁" userId="a51c77e00fced653" providerId="LiveId" clId="{EFA340A6-7B13-4F16-B19B-AF90E424DE64}" dt="2023-07-13T05:05:16.036" v="444" actId="20577"/>
          <ac:spMkLst>
            <pc:docMk/>
            <pc:sldMk cId="1644526334" sldId="511"/>
            <ac:spMk id="2" creationId="{205825D5-87F5-4E87-B7AD-A198D72C0519}"/>
          </ac:spMkLst>
        </pc:spChg>
      </pc:sldChg>
      <pc:sldChg chg="addSp delSp modSp mod ord">
        <pc:chgData name="许 荣仁" userId="a51c77e00fced653" providerId="LiveId" clId="{EFA340A6-7B13-4F16-B19B-AF90E424DE64}" dt="2023-07-13T06:49:36.012" v="883" actId="14100"/>
        <pc:sldMkLst>
          <pc:docMk/>
          <pc:sldMk cId="638375364" sldId="512"/>
        </pc:sldMkLst>
        <pc:spChg chg="mod">
          <ac:chgData name="许 荣仁" userId="a51c77e00fced653" providerId="LiveId" clId="{EFA340A6-7B13-4F16-B19B-AF90E424DE64}" dt="2023-07-13T06:31:05.659" v="755" actId="20577"/>
          <ac:spMkLst>
            <pc:docMk/>
            <pc:sldMk cId="638375364" sldId="512"/>
            <ac:spMk id="3" creationId="{01F0486F-D3CB-4D45-9D41-F5D7A32E3095}"/>
          </ac:spMkLst>
        </pc:spChg>
        <pc:spChg chg="add mod">
          <ac:chgData name="许 荣仁" userId="a51c77e00fced653" providerId="LiveId" clId="{EFA340A6-7B13-4F16-B19B-AF90E424DE64}" dt="2023-07-13T06:49:22.754" v="881" actId="14100"/>
          <ac:spMkLst>
            <pc:docMk/>
            <pc:sldMk cId="638375364" sldId="512"/>
            <ac:spMk id="5" creationId="{D78FB287-C0D3-4EFB-9300-8648B5F7B8D8}"/>
          </ac:spMkLst>
        </pc:spChg>
        <pc:spChg chg="add mod">
          <ac:chgData name="许 荣仁" userId="a51c77e00fced653" providerId="LiveId" clId="{EFA340A6-7B13-4F16-B19B-AF90E424DE64}" dt="2023-07-13T06:49:36.012" v="883" actId="14100"/>
          <ac:spMkLst>
            <pc:docMk/>
            <pc:sldMk cId="638375364" sldId="512"/>
            <ac:spMk id="14" creationId="{5F7A7582-6F71-42DF-A41B-2CC5AA8E2EC7}"/>
          </ac:spMkLst>
        </pc:spChg>
        <pc:grpChg chg="mod">
          <ac:chgData name="许 荣仁" userId="a51c77e00fced653" providerId="LiveId" clId="{EFA340A6-7B13-4F16-B19B-AF90E424DE64}" dt="2023-07-13T04:19:13.481" v="17"/>
          <ac:grpSpMkLst>
            <pc:docMk/>
            <pc:sldMk cId="638375364" sldId="512"/>
            <ac:grpSpMk id="13" creationId="{7168D890-C5C8-456A-A025-CF06E54D7C98}"/>
          </ac:grpSpMkLst>
        </pc:grpChg>
        <pc:inkChg chg="add del">
          <ac:chgData name="许 荣仁" userId="a51c77e00fced653" providerId="LiveId" clId="{EFA340A6-7B13-4F16-B19B-AF90E424DE64}" dt="2023-07-13T04:19:06.713" v="9" actId="9405"/>
          <ac:inkMkLst>
            <pc:docMk/>
            <pc:sldMk cId="638375364" sldId="512"/>
            <ac:inkMk id="6" creationId="{7DD61C19-2D05-4175-81BC-119B35C5DC10}"/>
          </ac:inkMkLst>
        </pc:inkChg>
        <pc:inkChg chg="add del mod">
          <ac:chgData name="许 荣仁" userId="a51c77e00fced653" providerId="LiveId" clId="{EFA340A6-7B13-4F16-B19B-AF90E424DE64}" dt="2023-07-13T04:19:16.728" v="21" actId="9405"/>
          <ac:inkMkLst>
            <pc:docMk/>
            <pc:sldMk cId="638375364" sldId="512"/>
            <ac:inkMk id="7" creationId="{4DEC2C1D-7DBF-4957-A637-B28E82176FE1}"/>
          </ac:inkMkLst>
        </pc:inkChg>
        <pc:inkChg chg="add del mod">
          <ac:chgData name="许 荣仁" userId="a51c77e00fced653" providerId="LiveId" clId="{EFA340A6-7B13-4F16-B19B-AF90E424DE64}" dt="2023-07-13T04:19:15.824" v="20" actId="9405"/>
          <ac:inkMkLst>
            <pc:docMk/>
            <pc:sldMk cId="638375364" sldId="512"/>
            <ac:inkMk id="9" creationId="{19EEDBE2-7EDA-40D3-BDCF-7B84E1B4DF68}"/>
          </ac:inkMkLst>
        </pc:inkChg>
        <pc:inkChg chg="add del mod">
          <ac:chgData name="许 荣仁" userId="a51c77e00fced653" providerId="LiveId" clId="{EFA340A6-7B13-4F16-B19B-AF90E424DE64}" dt="2023-07-13T04:19:15.440" v="19" actId="9405"/>
          <ac:inkMkLst>
            <pc:docMk/>
            <pc:sldMk cId="638375364" sldId="512"/>
            <ac:inkMk id="10" creationId="{6499FD27-AB5C-49C5-BA81-82B6C5A98658}"/>
          </ac:inkMkLst>
        </pc:inkChg>
        <pc:inkChg chg="add del mod">
          <ac:chgData name="许 荣仁" userId="a51c77e00fced653" providerId="LiveId" clId="{EFA340A6-7B13-4F16-B19B-AF90E424DE64}" dt="2023-07-13T04:19:15.001" v="18" actId="9405"/>
          <ac:inkMkLst>
            <pc:docMk/>
            <pc:sldMk cId="638375364" sldId="512"/>
            <ac:inkMk id="11" creationId="{F9702B2C-A2A4-4222-AF4F-79358EACC021}"/>
          </ac:inkMkLst>
        </pc:inkChg>
        <pc:inkChg chg="add del mod">
          <ac:chgData name="许 荣仁" userId="a51c77e00fced653" providerId="LiveId" clId="{EFA340A6-7B13-4F16-B19B-AF90E424DE64}" dt="2023-07-13T04:19:13.481" v="17"/>
          <ac:inkMkLst>
            <pc:docMk/>
            <pc:sldMk cId="638375364" sldId="512"/>
            <ac:inkMk id="12" creationId="{262A9475-8D16-4E36-BCCC-ED495C40F845}"/>
          </ac:inkMkLst>
        </pc:inkChg>
      </pc:sldChg>
      <pc:sldChg chg="del">
        <pc:chgData name="许 荣仁" userId="a51c77e00fced653" providerId="LiveId" clId="{EFA340A6-7B13-4F16-B19B-AF90E424DE64}" dt="2023-07-13T04:20:41.034" v="73" actId="47"/>
        <pc:sldMkLst>
          <pc:docMk/>
          <pc:sldMk cId="665898366" sldId="513"/>
        </pc:sldMkLst>
      </pc:sldChg>
      <pc:sldChg chg="del">
        <pc:chgData name="许 荣仁" userId="a51c77e00fced653" providerId="LiveId" clId="{EFA340A6-7B13-4F16-B19B-AF90E424DE64}" dt="2023-07-13T05:05:27.883" v="445" actId="47"/>
        <pc:sldMkLst>
          <pc:docMk/>
          <pc:sldMk cId="3216959912" sldId="514"/>
        </pc:sldMkLst>
      </pc:sldChg>
      <pc:sldChg chg="del">
        <pc:chgData name="许 荣仁" userId="a51c77e00fced653" providerId="LiveId" clId="{EFA340A6-7B13-4F16-B19B-AF90E424DE64}" dt="2023-07-13T04:20:41.034" v="73" actId="47"/>
        <pc:sldMkLst>
          <pc:docMk/>
          <pc:sldMk cId="4077591060" sldId="515"/>
        </pc:sldMkLst>
      </pc:sldChg>
      <pc:sldChg chg="del">
        <pc:chgData name="许 荣仁" userId="a51c77e00fced653" providerId="LiveId" clId="{EFA340A6-7B13-4F16-B19B-AF90E424DE64}" dt="2023-07-13T04:20:41.034" v="73" actId="47"/>
        <pc:sldMkLst>
          <pc:docMk/>
          <pc:sldMk cId="3409923884" sldId="517"/>
        </pc:sldMkLst>
      </pc:sldChg>
      <pc:sldChg chg="del">
        <pc:chgData name="许 荣仁" userId="a51c77e00fced653" providerId="LiveId" clId="{EFA340A6-7B13-4F16-B19B-AF90E424DE64}" dt="2023-07-13T05:05:27.883" v="445" actId="47"/>
        <pc:sldMkLst>
          <pc:docMk/>
          <pc:sldMk cId="3946648650" sldId="518"/>
        </pc:sldMkLst>
      </pc:sldChg>
      <pc:sldChg chg="del">
        <pc:chgData name="许 荣仁" userId="a51c77e00fced653" providerId="LiveId" clId="{EFA340A6-7B13-4F16-B19B-AF90E424DE64}" dt="2023-07-13T04:21:17.263" v="84" actId="47"/>
        <pc:sldMkLst>
          <pc:docMk/>
          <pc:sldMk cId="1130481955" sldId="519"/>
        </pc:sldMkLst>
      </pc:sldChg>
      <pc:sldChg chg="modSp mod">
        <pc:chgData name="许 荣仁" userId="a51c77e00fced653" providerId="LiveId" clId="{EFA340A6-7B13-4F16-B19B-AF90E424DE64}" dt="2023-07-13T04:20:48.043" v="82" actId="20577"/>
        <pc:sldMkLst>
          <pc:docMk/>
          <pc:sldMk cId="1713049274" sldId="520"/>
        </pc:sldMkLst>
        <pc:spChg chg="mod">
          <ac:chgData name="许 荣仁" userId="a51c77e00fced653" providerId="LiveId" clId="{EFA340A6-7B13-4F16-B19B-AF90E424DE64}" dt="2023-07-13T04:20:48.043" v="82" actId="20577"/>
          <ac:spMkLst>
            <pc:docMk/>
            <pc:sldMk cId="1713049274" sldId="520"/>
            <ac:spMk id="2" creationId="{00000000-0000-0000-0000-000000000000}"/>
          </ac:spMkLst>
        </pc:spChg>
      </pc:sldChg>
      <pc:sldChg chg="del">
        <pc:chgData name="许 荣仁" userId="a51c77e00fced653" providerId="LiveId" clId="{EFA340A6-7B13-4F16-B19B-AF90E424DE64}" dt="2023-07-13T04:17:43.861" v="1" actId="47"/>
        <pc:sldMkLst>
          <pc:docMk/>
          <pc:sldMk cId="3203915177" sldId="521"/>
        </pc:sldMkLst>
      </pc:sldChg>
      <pc:sldChg chg="del">
        <pc:chgData name="许 荣仁" userId="a51c77e00fced653" providerId="LiveId" clId="{EFA340A6-7B13-4F16-B19B-AF90E424DE64}" dt="2023-07-13T05:05:27.883" v="445" actId="47"/>
        <pc:sldMkLst>
          <pc:docMk/>
          <pc:sldMk cId="539013561" sldId="522"/>
        </pc:sldMkLst>
      </pc:sldChg>
      <pc:sldChg chg="del">
        <pc:chgData name="许 荣仁" userId="a51c77e00fced653" providerId="LiveId" clId="{EFA340A6-7B13-4F16-B19B-AF90E424DE64}" dt="2023-07-13T04:20:41.034" v="73" actId="47"/>
        <pc:sldMkLst>
          <pc:docMk/>
          <pc:sldMk cId="2376813665" sldId="523"/>
        </pc:sldMkLst>
      </pc:sldChg>
      <pc:sldChg chg="addSp delSp modSp new del mod">
        <pc:chgData name="许 荣仁" userId="a51c77e00fced653" providerId="LiveId" clId="{EFA340A6-7B13-4F16-B19B-AF90E424DE64}" dt="2023-07-13T06:51:54.326" v="890" actId="47"/>
        <pc:sldMkLst>
          <pc:docMk/>
          <pc:sldMk cId="3868781842" sldId="523"/>
        </pc:sldMkLst>
        <pc:spChg chg="mod">
          <ac:chgData name="许 荣仁" userId="a51c77e00fced653" providerId="LiveId" clId="{EFA340A6-7B13-4F16-B19B-AF90E424DE64}" dt="2023-07-13T04:21:25.745" v="94" actId="20577"/>
          <ac:spMkLst>
            <pc:docMk/>
            <pc:sldMk cId="3868781842" sldId="523"/>
            <ac:spMk id="2" creationId="{E02B9A39-0C39-4177-AAE4-7AB3AAC662DA}"/>
          </ac:spMkLst>
        </pc:spChg>
        <pc:spChg chg="mod">
          <ac:chgData name="许 荣仁" userId="a51c77e00fced653" providerId="LiveId" clId="{EFA340A6-7B13-4F16-B19B-AF90E424DE64}" dt="2023-07-13T04:22:15.352" v="118" actId="2711"/>
          <ac:spMkLst>
            <pc:docMk/>
            <pc:sldMk cId="3868781842" sldId="523"/>
            <ac:spMk id="3" creationId="{A409AC5B-6843-4219-AEEA-61730BB6C04E}"/>
          </ac:spMkLst>
        </pc:spChg>
        <pc:picChg chg="add del mod">
          <ac:chgData name="许 荣仁" userId="a51c77e00fced653" providerId="LiveId" clId="{EFA340A6-7B13-4F16-B19B-AF90E424DE64}" dt="2023-07-13T06:51:19.731" v="884" actId="478"/>
          <ac:picMkLst>
            <pc:docMk/>
            <pc:sldMk cId="3868781842" sldId="523"/>
            <ac:picMk id="1026" creationId="{A9D9EFCB-E8D2-4FF0-A118-937D6B522F64}"/>
          </ac:picMkLst>
        </pc:picChg>
      </pc:sldChg>
      <pc:sldChg chg="del">
        <pc:chgData name="许 荣仁" userId="a51c77e00fced653" providerId="LiveId" clId="{EFA340A6-7B13-4F16-B19B-AF90E424DE64}" dt="2023-07-13T04:17:39.067" v="0" actId="47"/>
        <pc:sldMkLst>
          <pc:docMk/>
          <pc:sldMk cId="1290782678" sldId="524"/>
        </pc:sldMkLst>
      </pc:sldChg>
      <pc:sldChg chg="addSp delSp modSp new mod">
        <pc:chgData name="许 荣仁" userId="a51c77e00fced653" providerId="LiveId" clId="{EFA340A6-7B13-4F16-B19B-AF90E424DE64}" dt="2023-07-13T05:38:05.474" v="625" actId="1076"/>
        <pc:sldMkLst>
          <pc:docMk/>
          <pc:sldMk cId="3718694136" sldId="524"/>
        </pc:sldMkLst>
        <pc:spChg chg="mod">
          <ac:chgData name="许 荣仁" userId="a51c77e00fced653" providerId="LiveId" clId="{EFA340A6-7B13-4F16-B19B-AF90E424DE64}" dt="2023-07-13T04:32:45.745" v="153" actId="20577"/>
          <ac:spMkLst>
            <pc:docMk/>
            <pc:sldMk cId="3718694136" sldId="524"/>
            <ac:spMk id="2" creationId="{5F6DD3C0-1B6B-4437-BF2D-BFF56A90BED9}"/>
          </ac:spMkLst>
        </pc:spChg>
        <pc:spChg chg="del mod">
          <ac:chgData name="许 荣仁" userId="a51c77e00fced653" providerId="LiveId" clId="{EFA340A6-7B13-4F16-B19B-AF90E424DE64}" dt="2023-07-13T04:42:02.864" v="160"/>
          <ac:spMkLst>
            <pc:docMk/>
            <pc:sldMk cId="3718694136" sldId="524"/>
            <ac:spMk id="3" creationId="{02E46291-C6FF-4501-BB0C-09FE58AB5B63}"/>
          </ac:spMkLst>
        </pc:spChg>
        <pc:spChg chg="mod">
          <ac:chgData name="许 荣仁" userId="a51c77e00fced653" providerId="LiveId" clId="{EFA340A6-7B13-4F16-B19B-AF90E424DE64}" dt="2023-07-13T05:38:01.768" v="624" actId="20577"/>
          <ac:spMkLst>
            <pc:docMk/>
            <pc:sldMk cId="3718694136" sldId="524"/>
            <ac:spMk id="6" creationId="{3EB34884-B4B9-9A3C-5149-0F438E990C46}"/>
          </ac:spMkLst>
        </pc:spChg>
        <pc:graphicFrameChg chg="add mod modGraphic">
          <ac:chgData name="许 荣仁" userId="a51c77e00fced653" providerId="LiveId" clId="{EFA340A6-7B13-4F16-B19B-AF90E424DE64}" dt="2023-07-13T05:38:05.474" v="625" actId="1076"/>
          <ac:graphicFrameMkLst>
            <pc:docMk/>
            <pc:sldMk cId="3718694136" sldId="524"/>
            <ac:graphicFrameMk id="5" creationId="{4445888E-F574-452A-9176-3E72C72660F6}"/>
          </ac:graphicFrameMkLst>
        </pc:graphicFrameChg>
      </pc:sldChg>
      <pc:sldChg chg="addSp delSp modSp new mod">
        <pc:chgData name="许 荣仁" userId="a51c77e00fced653" providerId="LiveId" clId="{EFA340A6-7B13-4F16-B19B-AF90E424DE64}" dt="2023-07-13T05:24:25.437" v="607" actId="478"/>
        <pc:sldMkLst>
          <pc:docMk/>
          <pc:sldMk cId="2468579668" sldId="525"/>
        </pc:sldMkLst>
        <pc:spChg chg="mod">
          <ac:chgData name="许 荣仁" userId="a51c77e00fced653" providerId="LiveId" clId="{EFA340A6-7B13-4F16-B19B-AF90E424DE64}" dt="2023-07-13T05:21:21.813" v="561" actId="20577"/>
          <ac:spMkLst>
            <pc:docMk/>
            <pc:sldMk cId="2468579668" sldId="525"/>
            <ac:spMk id="2" creationId="{CA050067-3036-41B4-8207-FB942E49F171}"/>
          </ac:spMkLst>
        </pc:spChg>
        <pc:spChg chg="del">
          <ac:chgData name="许 荣仁" userId="a51c77e00fced653" providerId="LiveId" clId="{EFA340A6-7B13-4F16-B19B-AF90E424DE64}" dt="2023-07-13T05:24:25.437" v="607" actId="478"/>
          <ac:spMkLst>
            <pc:docMk/>
            <pc:sldMk cId="2468579668" sldId="525"/>
            <ac:spMk id="3" creationId="{A6FB9186-6192-443B-972F-8F03E9272476}"/>
          </ac:spMkLst>
        </pc:spChg>
        <pc:picChg chg="add del mod">
          <ac:chgData name="许 荣仁" userId="a51c77e00fced653" providerId="LiveId" clId="{EFA340A6-7B13-4F16-B19B-AF90E424DE64}" dt="2023-07-13T05:19:42.724" v="449" actId="478"/>
          <ac:picMkLst>
            <pc:docMk/>
            <pc:sldMk cId="2468579668" sldId="525"/>
            <ac:picMk id="6" creationId="{E22E698C-5537-4EE7-B023-6824611023E9}"/>
          </ac:picMkLst>
        </pc:picChg>
        <pc:picChg chg="add mod">
          <ac:chgData name="许 荣仁" userId="a51c77e00fced653" providerId="LiveId" clId="{EFA340A6-7B13-4F16-B19B-AF90E424DE64}" dt="2023-07-13T05:21:34.264" v="562" actId="14100"/>
          <ac:picMkLst>
            <pc:docMk/>
            <pc:sldMk cId="2468579668" sldId="525"/>
            <ac:picMk id="8" creationId="{ED9A7FCF-5361-495C-A911-193A16B6B4A4}"/>
          </ac:picMkLst>
        </pc:picChg>
        <pc:picChg chg="add mod">
          <ac:chgData name="许 荣仁" userId="a51c77e00fced653" providerId="LiveId" clId="{EFA340A6-7B13-4F16-B19B-AF90E424DE64}" dt="2023-07-13T05:21:34.264" v="562" actId="14100"/>
          <ac:picMkLst>
            <pc:docMk/>
            <pc:sldMk cId="2468579668" sldId="525"/>
            <ac:picMk id="10" creationId="{849B5042-629C-4216-A277-80BB0586548C}"/>
          </ac:picMkLst>
        </pc:picChg>
        <pc:picChg chg="add mod">
          <ac:chgData name="许 荣仁" userId="a51c77e00fced653" providerId="LiveId" clId="{EFA340A6-7B13-4F16-B19B-AF90E424DE64}" dt="2023-07-13T05:21:34.264" v="562" actId="14100"/>
          <ac:picMkLst>
            <pc:docMk/>
            <pc:sldMk cId="2468579668" sldId="525"/>
            <ac:picMk id="12" creationId="{C3F12F24-2825-4210-91FA-029ECF39573B}"/>
          </ac:picMkLst>
        </pc:picChg>
      </pc:sldChg>
      <pc:sldChg chg="del">
        <pc:chgData name="许 荣仁" userId="a51c77e00fced653" providerId="LiveId" clId="{EFA340A6-7B13-4F16-B19B-AF90E424DE64}" dt="2023-07-13T04:17:39.067" v="0" actId="47"/>
        <pc:sldMkLst>
          <pc:docMk/>
          <pc:sldMk cId="3687470023" sldId="525"/>
        </pc:sldMkLst>
      </pc:sldChg>
      <pc:sldChg chg="addSp delSp modSp new mod ord">
        <pc:chgData name="许 荣仁" userId="a51c77e00fced653" providerId="LiveId" clId="{EFA340A6-7B13-4F16-B19B-AF90E424DE64}" dt="2023-07-13T05:24:27.886" v="609"/>
        <pc:sldMkLst>
          <pc:docMk/>
          <pc:sldMk cId="458747475" sldId="526"/>
        </pc:sldMkLst>
        <pc:spChg chg="mod">
          <ac:chgData name="许 荣仁" userId="a51c77e00fced653" providerId="LiveId" clId="{EFA340A6-7B13-4F16-B19B-AF90E424DE64}" dt="2023-07-13T05:21:49.014" v="572" actId="20577"/>
          <ac:spMkLst>
            <pc:docMk/>
            <pc:sldMk cId="458747475" sldId="526"/>
            <ac:spMk id="2" creationId="{B0389F30-60E3-471B-81EC-21B758E9B24D}"/>
          </ac:spMkLst>
        </pc:spChg>
        <pc:spChg chg="del">
          <ac:chgData name="许 荣仁" userId="a51c77e00fced653" providerId="LiveId" clId="{EFA340A6-7B13-4F16-B19B-AF90E424DE64}" dt="2023-07-13T05:23:47.343" v="591" actId="22"/>
          <ac:spMkLst>
            <pc:docMk/>
            <pc:sldMk cId="458747475" sldId="526"/>
            <ac:spMk id="3" creationId="{74B53FBE-8E7F-41A7-B09D-B4F275215D13}"/>
          </ac:spMkLst>
        </pc:spChg>
        <pc:picChg chg="add mod">
          <ac:chgData name="许 荣仁" userId="a51c77e00fced653" providerId="LiveId" clId="{EFA340A6-7B13-4F16-B19B-AF90E424DE64}" dt="2023-07-13T05:24:04.531" v="595" actId="1076"/>
          <ac:picMkLst>
            <pc:docMk/>
            <pc:sldMk cId="458747475" sldId="526"/>
            <ac:picMk id="6" creationId="{15084C08-44A7-4816-9D69-55C938537F2A}"/>
          </ac:picMkLst>
        </pc:picChg>
        <pc:picChg chg="add mod ord">
          <ac:chgData name="许 荣仁" userId="a51c77e00fced653" providerId="LiveId" clId="{EFA340A6-7B13-4F16-B19B-AF90E424DE64}" dt="2023-07-13T05:24:07.235" v="596" actId="1076"/>
          <ac:picMkLst>
            <pc:docMk/>
            <pc:sldMk cId="458747475" sldId="526"/>
            <ac:picMk id="8" creationId="{A341616E-1207-490E-A89C-E00DBDD96E0A}"/>
          </ac:picMkLst>
        </pc:picChg>
      </pc:sldChg>
      <pc:sldChg chg="addSp delSp modSp new mod">
        <pc:chgData name="许 荣仁" userId="a51c77e00fced653" providerId="LiveId" clId="{EFA340A6-7B13-4F16-B19B-AF90E424DE64}" dt="2023-07-13T05:24:20.517" v="606" actId="478"/>
        <pc:sldMkLst>
          <pc:docMk/>
          <pc:sldMk cId="3258552120" sldId="527"/>
        </pc:sldMkLst>
        <pc:spChg chg="mod">
          <ac:chgData name="许 荣仁" userId="a51c77e00fced653" providerId="LiveId" clId="{EFA340A6-7B13-4F16-B19B-AF90E424DE64}" dt="2023-07-13T05:24:14.062" v="605" actId="20577"/>
          <ac:spMkLst>
            <pc:docMk/>
            <pc:sldMk cId="3258552120" sldId="527"/>
            <ac:spMk id="2" creationId="{0DBD2FE4-C83C-4453-BAC5-2A4D5898B9FA}"/>
          </ac:spMkLst>
        </pc:spChg>
        <pc:spChg chg="del">
          <ac:chgData name="许 荣仁" userId="a51c77e00fced653" providerId="LiveId" clId="{EFA340A6-7B13-4F16-B19B-AF90E424DE64}" dt="2023-07-13T05:24:20.517" v="606" actId="478"/>
          <ac:spMkLst>
            <pc:docMk/>
            <pc:sldMk cId="3258552120" sldId="527"/>
            <ac:spMk id="3" creationId="{E8EA54EC-9F4B-4C53-B6BC-5A25A184B9B6}"/>
          </ac:spMkLst>
        </pc:spChg>
        <pc:picChg chg="add mod">
          <ac:chgData name="许 荣仁" userId="a51c77e00fced653" providerId="LiveId" clId="{EFA340A6-7B13-4F16-B19B-AF90E424DE64}" dt="2023-07-13T05:23:26.019" v="590" actId="1076"/>
          <ac:picMkLst>
            <pc:docMk/>
            <pc:sldMk cId="3258552120" sldId="527"/>
            <ac:picMk id="6" creationId="{A7DE8517-98D2-45C1-BE4B-D57328DB1F28}"/>
          </ac:picMkLst>
        </pc:picChg>
        <pc:picChg chg="add mod">
          <ac:chgData name="许 荣仁" userId="a51c77e00fced653" providerId="LiveId" clId="{EFA340A6-7B13-4F16-B19B-AF90E424DE64}" dt="2023-07-13T05:23:26.019" v="590" actId="1076"/>
          <ac:picMkLst>
            <pc:docMk/>
            <pc:sldMk cId="3258552120" sldId="527"/>
            <ac:picMk id="8" creationId="{B80C0FEC-57C8-47F4-B2C3-A2B6BA3ACFE7}"/>
          </ac:picMkLst>
        </pc:picChg>
        <pc:picChg chg="add mod">
          <ac:chgData name="许 荣仁" userId="a51c77e00fced653" providerId="LiveId" clId="{EFA340A6-7B13-4F16-B19B-AF90E424DE64}" dt="2023-07-13T05:23:26.019" v="590" actId="1076"/>
          <ac:picMkLst>
            <pc:docMk/>
            <pc:sldMk cId="3258552120" sldId="527"/>
            <ac:picMk id="10" creationId="{04313D45-C4BE-46EC-A32A-0DA63687FCC4}"/>
          </ac:picMkLst>
        </pc:picChg>
      </pc:sldChg>
      <pc:sldChg chg="addSp delSp modSp del mod">
        <pc:chgData name="许 荣仁" userId="a51c77e00fced653" providerId="LiveId" clId="{EFA340A6-7B13-4F16-B19B-AF90E424DE64}" dt="2023-07-13T06:36:46.119" v="830" actId="47"/>
        <pc:sldMkLst>
          <pc:docMk/>
          <pc:sldMk cId="899124232" sldId="528"/>
        </pc:sldMkLst>
        <pc:spChg chg="del">
          <ac:chgData name="许 荣仁" userId="a51c77e00fced653" providerId="LiveId" clId="{EFA340A6-7B13-4F16-B19B-AF90E424DE64}" dt="2023-07-13T06:34:30.612" v="796" actId="478"/>
          <ac:spMkLst>
            <pc:docMk/>
            <pc:sldMk cId="899124232" sldId="528"/>
            <ac:spMk id="6" creationId="{74466914-EE2B-5177-CBC8-B9F24E2C8569}"/>
          </ac:spMkLst>
        </pc:spChg>
        <pc:spChg chg="add del mod">
          <ac:chgData name="许 荣仁" userId="a51c77e00fced653" providerId="LiveId" clId="{EFA340A6-7B13-4F16-B19B-AF90E424DE64}" dt="2023-07-13T06:34:40.746" v="797" actId="478"/>
          <ac:spMkLst>
            <pc:docMk/>
            <pc:sldMk cId="899124232" sldId="528"/>
            <ac:spMk id="8" creationId="{8E178063-56A3-4721-9586-FC8F8E4329DA}"/>
          </ac:spMkLst>
        </pc:spChg>
        <pc:graphicFrameChg chg="mod modGraphic">
          <ac:chgData name="许 荣仁" userId="a51c77e00fced653" providerId="LiveId" clId="{EFA340A6-7B13-4F16-B19B-AF90E424DE64}" dt="2023-07-13T06:35:18.868" v="823" actId="403"/>
          <ac:graphicFrameMkLst>
            <pc:docMk/>
            <pc:sldMk cId="899124232" sldId="528"/>
            <ac:graphicFrameMk id="5" creationId="{D328CC45-F508-694D-626A-47D4038FD9BE}"/>
          </ac:graphicFrameMkLst>
        </pc:graphicFrameChg>
      </pc:sldChg>
      <pc:sldChg chg="addSp delSp modSp new mod">
        <pc:chgData name="许 荣仁" userId="a51c77e00fced653" providerId="LiveId" clId="{EFA340A6-7B13-4F16-B19B-AF90E424DE64}" dt="2023-07-13T06:53:10.748" v="899" actId="20577"/>
        <pc:sldMkLst>
          <pc:docMk/>
          <pc:sldMk cId="3984864204" sldId="529"/>
        </pc:sldMkLst>
        <pc:spChg chg="mod">
          <ac:chgData name="许 荣仁" userId="a51c77e00fced653" providerId="LiveId" clId="{EFA340A6-7B13-4F16-B19B-AF90E424DE64}" dt="2023-07-13T06:26:09.002" v="643" actId="20577"/>
          <ac:spMkLst>
            <pc:docMk/>
            <pc:sldMk cId="3984864204" sldId="529"/>
            <ac:spMk id="2" creationId="{DD387874-FFFE-4F18-99EE-795007D3A0CD}"/>
          </ac:spMkLst>
        </pc:spChg>
        <pc:spChg chg="del">
          <ac:chgData name="许 荣仁" userId="a51c77e00fced653" providerId="LiveId" clId="{EFA340A6-7B13-4F16-B19B-AF90E424DE64}" dt="2023-07-13T06:26:10.646" v="644" actId="22"/>
          <ac:spMkLst>
            <pc:docMk/>
            <pc:sldMk cId="3984864204" sldId="529"/>
            <ac:spMk id="3" creationId="{80312646-A479-423C-A24A-09D56929D540}"/>
          </ac:spMkLst>
        </pc:spChg>
        <pc:spChg chg="add mod">
          <ac:chgData name="许 荣仁" userId="a51c77e00fced653" providerId="LiveId" clId="{EFA340A6-7B13-4F16-B19B-AF90E424DE64}" dt="2023-07-13T06:53:10.748" v="899" actId="20577"/>
          <ac:spMkLst>
            <pc:docMk/>
            <pc:sldMk cId="3984864204" sldId="529"/>
            <ac:spMk id="12" creationId="{78F9B208-BAD1-4E12-A0F7-8541D06F834A}"/>
          </ac:spMkLst>
        </pc:spChg>
        <pc:picChg chg="add mod ord modCrop">
          <ac:chgData name="许 荣仁" userId="a51c77e00fced653" providerId="LiveId" clId="{EFA340A6-7B13-4F16-B19B-AF90E424DE64}" dt="2023-07-13T06:30:00.292" v="688" actId="1076"/>
          <ac:picMkLst>
            <pc:docMk/>
            <pc:sldMk cId="3984864204" sldId="529"/>
            <ac:picMk id="6" creationId="{4D1EF835-E924-46BA-ACC2-CB6A3C918707}"/>
          </ac:picMkLst>
        </pc:picChg>
        <pc:picChg chg="add mod modCrop">
          <ac:chgData name="许 荣仁" userId="a51c77e00fced653" providerId="LiveId" clId="{EFA340A6-7B13-4F16-B19B-AF90E424DE64}" dt="2023-07-13T06:29:57.387" v="684" actId="1076"/>
          <ac:picMkLst>
            <pc:docMk/>
            <pc:sldMk cId="3984864204" sldId="529"/>
            <ac:picMk id="8" creationId="{491C2AA4-93D2-4A90-BCA0-753900E881C3}"/>
          </ac:picMkLst>
        </pc:picChg>
        <pc:picChg chg="add mod">
          <ac:chgData name="许 荣仁" userId="a51c77e00fced653" providerId="LiveId" clId="{EFA340A6-7B13-4F16-B19B-AF90E424DE64}" dt="2023-07-13T06:29:59.123" v="686" actId="1076"/>
          <ac:picMkLst>
            <pc:docMk/>
            <pc:sldMk cId="3984864204" sldId="529"/>
            <ac:picMk id="10" creationId="{19DC710D-D738-42AB-9133-3AD9128492B5}"/>
          </ac:picMkLst>
        </pc:picChg>
        <pc:picChg chg="add del">
          <ac:chgData name="许 荣仁" userId="a51c77e00fced653" providerId="LiveId" clId="{EFA340A6-7B13-4F16-B19B-AF90E424DE64}" dt="2023-07-13T06:30:10.931" v="690"/>
          <ac:picMkLst>
            <pc:docMk/>
            <pc:sldMk cId="3984864204" sldId="529"/>
            <ac:picMk id="11" creationId="{A02C3477-ADF8-43E6-AFFB-2FEE53C69A86}"/>
          </ac:picMkLst>
        </pc:picChg>
      </pc:sldChg>
      <pc:sldChg chg="addSp modSp new mod ord">
        <pc:chgData name="许 荣仁" userId="a51c77e00fced653" providerId="LiveId" clId="{EFA340A6-7B13-4F16-B19B-AF90E424DE64}" dt="2023-07-13T06:53:23.270" v="905" actId="20577"/>
        <pc:sldMkLst>
          <pc:docMk/>
          <pc:sldMk cId="3006747200" sldId="530"/>
        </pc:sldMkLst>
        <pc:spChg chg="mod">
          <ac:chgData name="许 荣仁" userId="a51c77e00fced653" providerId="LiveId" clId="{EFA340A6-7B13-4F16-B19B-AF90E424DE64}" dt="2023-07-13T06:28:02.250" v="674" actId="20577"/>
          <ac:spMkLst>
            <pc:docMk/>
            <pc:sldMk cId="3006747200" sldId="530"/>
            <ac:spMk id="2" creationId="{71749280-CF16-46FB-9647-51B0B9B964DB}"/>
          </ac:spMkLst>
        </pc:spChg>
        <pc:spChg chg="mod">
          <ac:chgData name="许 荣仁" userId="a51c77e00fced653" providerId="LiveId" clId="{EFA340A6-7B13-4F16-B19B-AF90E424DE64}" dt="2023-07-13T06:53:23.270" v="905" actId="20577"/>
          <ac:spMkLst>
            <pc:docMk/>
            <pc:sldMk cId="3006747200" sldId="530"/>
            <ac:spMk id="3" creationId="{15943F88-60B8-4B08-A461-662D8D6E116B}"/>
          </ac:spMkLst>
        </pc:spChg>
        <pc:picChg chg="add mod">
          <ac:chgData name="许 荣仁" userId="a51c77e00fced653" providerId="LiveId" clId="{EFA340A6-7B13-4F16-B19B-AF90E424DE64}" dt="2023-07-13T06:29:09.879" v="678" actId="1076"/>
          <ac:picMkLst>
            <pc:docMk/>
            <pc:sldMk cId="3006747200" sldId="530"/>
            <ac:picMk id="6" creationId="{719916AA-E76B-4584-9A75-FD8844EFA310}"/>
          </ac:picMkLst>
        </pc:picChg>
        <pc:picChg chg="add mod">
          <ac:chgData name="许 荣仁" userId="a51c77e00fced653" providerId="LiveId" clId="{EFA340A6-7B13-4F16-B19B-AF90E424DE64}" dt="2023-07-13T06:29:05.906" v="677" actId="1076"/>
          <ac:picMkLst>
            <pc:docMk/>
            <pc:sldMk cId="3006747200" sldId="530"/>
            <ac:picMk id="8" creationId="{959A6735-C5E0-4093-AF09-2A9BDE842A60}"/>
          </ac:picMkLst>
        </pc:picChg>
      </pc:sldChg>
      <pc:sldChg chg="addSp delSp modSp new mod">
        <pc:chgData name="许 荣仁" userId="a51c77e00fced653" providerId="LiveId" clId="{EFA340A6-7B13-4F16-B19B-AF90E424DE64}" dt="2023-07-13T06:42:37.497" v="875" actId="2084"/>
        <pc:sldMkLst>
          <pc:docMk/>
          <pc:sldMk cId="3359726970" sldId="531"/>
        </pc:sldMkLst>
        <pc:spChg chg="mod">
          <ac:chgData name="许 荣仁" userId="a51c77e00fced653" providerId="LiveId" clId="{EFA340A6-7B13-4F16-B19B-AF90E424DE64}" dt="2023-07-13T06:36:55.027" v="855" actId="20577"/>
          <ac:spMkLst>
            <pc:docMk/>
            <pc:sldMk cId="3359726970" sldId="531"/>
            <ac:spMk id="2" creationId="{EC134A56-ED1A-4734-84B7-3F14BDE8C202}"/>
          </ac:spMkLst>
        </pc:spChg>
        <pc:spChg chg="add del">
          <ac:chgData name="许 荣仁" userId="a51c77e00fced653" providerId="LiveId" clId="{EFA340A6-7B13-4F16-B19B-AF90E424DE64}" dt="2023-07-13T06:36:34.324" v="827"/>
          <ac:spMkLst>
            <pc:docMk/>
            <pc:sldMk cId="3359726970" sldId="531"/>
            <ac:spMk id="3" creationId="{69446C9D-CE97-4426-BCBD-03581AFCDF4E}"/>
          </ac:spMkLst>
        </pc:spChg>
        <pc:spChg chg="add del mod">
          <ac:chgData name="许 荣仁" userId="a51c77e00fced653" providerId="LiveId" clId="{EFA340A6-7B13-4F16-B19B-AF90E424DE64}" dt="2023-07-13T06:41:01.474" v="859" actId="478"/>
          <ac:spMkLst>
            <pc:docMk/>
            <pc:sldMk cId="3359726970" sldId="531"/>
            <ac:spMk id="8" creationId="{9799468E-9FEE-4733-90EE-C985CA5EBCF6}"/>
          </ac:spMkLst>
        </pc:spChg>
        <pc:graphicFrameChg chg="add del mod">
          <ac:chgData name="许 荣仁" userId="a51c77e00fced653" providerId="LiveId" clId="{EFA340A6-7B13-4F16-B19B-AF90E424DE64}" dt="2023-07-13T06:36:34.252" v="826"/>
          <ac:graphicFrameMkLst>
            <pc:docMk/>
            <pc:sldMk cId="3359726970" sldId="531"/>
            <ac:graphicFrameMk id="5" creationId="{EB3F8042-7AE8-4824-BE4C-9EC0D0D7A27E}"/>
          </ac:graphicFrameMkLst>
        </pc:graphicFrameChg>
        <pc:graphicFrameChg chg="add del mod modGraphic">
          <ac:chgData name="许 荣仁" userId="a51c77e00fced653" providerId="LiveId" clId="{EFA340A6-7B13-4F16-B19B-AF90E424DE64}" dt="2023-07-13T06:40:58.452" v="858" actId="478"/>
          <ac:graphicFrameMkLst>
            <pc:docMk/>
            <pc:sldMk cId="3359726970" sldId="531"/>
            <ac:graphicFrameMk id="6" creationId="{C00E88CC-4B39-4DC4-95D0-556234CE493A}"/>
          </ac:graphicFrameMkLst>
        </pc:graphicFrameChg>
        <pc:graphicFrameChg chg="add del mod">
          <ac:chgData name="许 荣仁" userId="a51c77e00fced653" providerId="LiveId" clId="{EFA340A6-7B13-4F16-B19B-AF90E424DE64}" dt="2023-07-13T06:41:04.596" v="861"/>
          <ac:graphicFrameMkLst>
            <pc:docMk/>
            <pc:sldMk cId="3359726970" sldId="531"/>
            <ac:graphicFrameMk id="9" creationId="{9C1B39D1-B57E-4EF3-AEB5-C832C2FF3B48}"/>
          </ac:graphicFrameMkLst>
        </pc:graphicFrameChg>
        <pc:graphicFrameChg chg="add mod modGraphic">
          <ac:chgData name="许 荣仁" userId="a51c77e00fced653" providerId="LiveId" clId="{EFA340A6-7B13-4F16-B19B-AF90E424DE64}" dt="2023-07-13T06:42:37.497" v="875" actId="2084"/>
          <ac:graphicFrameMkLst>
            <pc:docMk/>
            <pc:sldMk cId="3359726970" sldId="531"/>
            <ac:graphicFrameMk id="10" creationId="{5DA7DC58-0A64-4E6C-BF75-D98DA712893D}"/>
          </ac:graphicFrameMkLst>
        </pc:graphicFrameChg>
      </pc:sldChg>
    </pc:docChg>
  </pc:docChgLst>
  <pc:docChgLst>
    <pc:chgData name="许 荣仁" userId="a51c77e00fced653" providerId="LiveId" clId="{7EC9F2D2-523C-47E4-BDD6-5C1C077AB3A9}"/>
    <pc:docChg chg="undo custSel addSld delSld modSld sldOrd">
      <pc:chgData name="许 荣仁" userId="a51c77e00fced653" providerId="LiveId" clId="{7EC9F2D2-523C-47E4-BDD6-5C1C077AB3A9}" dt="2023-07-13T06:56:40.184" v="238" actId="20577"/>
      <pc:docMkLst>
        <pc:docMk/>
      </pc:docMkLst>
      <pc:sldChg chg="modSp mod">
        <pc:chgData name="许 荣仁" userId="a51c77e00fced653" providerId="LiveId" clId="{7EC9F2D2-523C-47E4-BDD6-5C1C077AB3A9}" dt="2023-07-13T01:47:47.799" v="11" actId="20577"/>
        <pc:sldMkLst>
          <pc:docMk/>
          <pc:sldMk cId="1946406922" sldId="256"/>
        </pc:sldMkLst>
        <pc:spChg chg="mod">
          <ac:chgData name="许 荣仁" userId="a51c77e00fced653" providerId="LiveId" clId="{7EC9F2D2-523C-47E4-BDD6-5C1C077AB3A9}" dt="2023-07-13T01:47:47.799" v="11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7EC9F2D2-523C-47E4-BDD6-5C1C077AB3A9}" dt="2023-07-13T05:49:13.058" v="105" actId="20577"/>
        <pc:sldMkLst>
          <pc:docMk/>
          <pc:sldMk cId="2691667110" sldId="284"/>
        </pc:sldMkLst>
        <pc:spChg chg="mod">
          <ac:chgData name="许 荣仁" userId="a51c77e00fced653" providerId="LiveId" clId="{7EC9F2D2-523C-47E4-BDD6-5C1C077AB3A9}" dt="2023-07-13T05:49:13.058" v="105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7EC9F2D2-523C-47E4-BDD6-5C1C077AB3A9}" dt="2023-07-13T06:45:09.009" v="232" actId="20577"/>
        <pc:sldMkLst>
          <pc:docMk/>
          <pc:sldMk cId="2824011865" sldId="291"/>
        </pc:sldMkLst>
        <pc:spChg chg="mod">
          <ac:chgData name="许 荣仁" userId="a51c77e00fced653" providerId="LiveId" clId="{7EC9F2D2-523C-47E4-BDD6-5C1C077AB3A9}" dt="2023-07-13T06:45:09.009" v="232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del mod ord">
        <pc:chgData name="许 荣仁" userId="a51c77e00fced653" providerId="LiveId" clId="{7EC9F2D2-523C-47E4-BDD6-5C1C077AB3A9}" dt="2023-07-13T06:14:14.378" v="210" actId="47"/>
        <pc:sldMkLst>
          <pc:docMk/>
          <pc:sldMk cId="4110437227" sldId="508"/>
        </pc:sldMkLst>
        <pc:spChg chg="mod">
          <ac:chgData name="许 荣仁" userId="a51c77e00fced653" providerId="LiveId" clId="{7EC9F2D2-523C-47E4-BDD6-5C1C077AB3A9}" dt="2023-07-13T05:48:20.420" v="76" actId="20577"/>
          <ac:spMkLst>
            <pc:docMk/>
            <pc:sldMk cId="4110437227" sldId="508"/>
            <ac:spMk id="2" creationId="{14E3A168-6EB2-4CAE-9265-191FFEADA680}"/>
          </ac:spMkLst>
        </pc:spChg>
        <pc:spChg chg="mod">
          <ac:chgData name="许 荣仁" userId="a51c77e00fced653" providerId="LiveId" clId="{7EC9F2D2-523C-47E4-BDD6-5C1C077AB3A9}" dt="2023-07-13T05:39:35.232" v="63"/>
          <ac:spMkLst>
            <pc:docMk/>
            <pc:sldMk cId="4110437227" sldId="508"/>
            <ac:spMk id="3" creationId="{B5AD7FBF-BC7A-4B1D-BAB3-0F61DCDD56AF}"/>
          </ac:spMkLst>
        </pc:spChg>
      </pc:sldChg>
      <pc:sldChg chg="modSp mod">
        <pc:chgData name="许 荣仁" userId="a51c77e00fced653" providerId="LiveId" clId="{7EC9F2D2-523C-47E4-BDD6-5C1C077AB3A9}" dt="2023-07-13T06:56:23.461" v="234" actId="20577"/>
        <pc:sldMkLst>
          <pc:docMk/>
          <pc:sldMk cId="638375364" sldId="512"/>
        </pc:sldMkLst>
        <pc:spChg chg="mod">
          <ac:chgData name="许 荣仁" userId="a51c77e00fced653" providerId="LiveId" clId="{7EC9F2D2-523C-47E4-BDD6-5C1C077AB3A9}" dt="2023-07-13T06:56:23.461" v="234" actId="20577"/>
          <ac:spMkLst>
            <pc:docMk/>
            <pc:sldMk cId="638375364" sldId="512"/>
            <ac:spMk id="3" creationId="{01F0486F-D3CB-4D45-9D41-F5D7A32E3095}"/>
          </ac:spMkLst>
        </pc:spChg>
      </pc:sldChg>
      <pc:sldChg chg="addSp modSp mod">
        <pc:chgData name="许 荣仁" userId="a51c77e00fced653" providerId="LiveId" clId="{7EC9F2D2-523C-47E4-BDD6-5C1C077AB3A9}" dt="2023-07-13T06:03:20.855" v="209" actId="20577"/>
        <pc:sldMkLst>
          <pc:docMk/>
          <pc:sldMk cId="3718694136" sldId="524"/>
        </pc:sldMkLst>
        <pc:spChg chg="add mod">
          <ac:chgData name="许 荣仁" userId="a51c77e00fced653" providerId="LiveId" clId="{7EC9F2D2-523C-47E4-BDD6-5C1C077AB3A9}" dt="2023-07-13T06:03:20.855" v="209" actId="20577"/>
          <ac:spMkLst>
            <pc:docMk/>
            <pc:sldMk cId="3718694136" sldId="524"/>
            <ac:spMk id="6" creationId="{3EB34884-B4B9-9A3C-5149-0F438E990C46}"/>
          </ac:spMkLst>
        </pc:spChg>
        <pc:graphicFrameChg chg="mod">
          <ac:chgData name="许 荣仁" userId="a51c77e00fced653" providerId="LiveId" clId="{7EC9F2D2-523C-47E4-BDD6-5C1C077AB3A9}" dt="2023-07-13T05:36:16.780" v="56" actId="1076"/>
          <ac:graphicFrameMkLst>
            <pc:docMk/>
            <pc:sldMk cId="3718694136" sldId="524"/>
            <ac:graphicFrameMk id="5" creationId="{4445888E-F574-452A-9176-3E72C72660F6}"/>
          </ac:graphicFrameMkLst>
        </pc:graphicFrameChg>
      </pc:sldChg>
      <pc:sldChg chg="addSp delSp modSp new mod">
        <pc:chgData name="许 荣仁" userId="a51c77e00fced653" providerId="LiveId" clId="{7EC9F2D2-523C-47E4-BDD6-5C1C077AB3A9}" dt="2023-07-13T06:02:29.220" v="153" actId="1076"/>
        <pc:sldMkLst>
          <pc:docMk/>
          <pc:sldMk cId="899124232" sldId="528"/>
        </pc:sldMkLst>
        <pc:spChg chg="mod">
          <ac:chgData name="许 荣仁" userId="a51c77e00fced653" providerId="LiveId" clId="{7EC9F2D2-523C-47E4-BDD6-5C1C077AB3A9}" dt="2023-07-13T05:49:33.922" v="118" actId="20577"/>
          <ac:spMkLst>
            <pc:docMk/>
            <pc:sldMk cId="899124232" sldId="528"/>
            <ac:spMk id="2" creationId="{D5D7DEF0-55B6-9F5D-2B59-34565112DC2A}"/>
          </ac:spMkLst>
        </pc:spChg>
        <pc:spChg chg="del">
          <ac:chgData name="许 荣仁" userId="a51c77e00fced653" providerId="LiveId" clId="{7EC9F2D2-523C-47E4-BDD6-5C1C077AB3A9}" dt="2023-07-13T06:02:02.182" v="148"/>
          <ac:spMkLst>
            <pc:docMk/>
            <pc:sldMk cId="899124232" sldId="528"/>
            <ac:spMk id="3" creationId="{CB14C5B8-D4B2-9D2E-94E9-E844A92FB5B6}"/>
          </ac:spMkLst>
        </pc:spChg>
        <pc:spChg chg="add mod">
          <ac:chgData name="许 荣仁" userId="a51c77e00fced653" providerId="LiveId" clId="{7EC9F2D2-523C-47E4-BDD6-5C1C077AB3A9}" dt="2023-07-13T06:02:29.220" v="153" actId="1076"/>
          <ac:spMkLst>
            <pc:docMk/>
            <pc:sldMk cId="899124232" sldId="528"/>
            <ac:spMk id="6" creationId="{74466914-EE2B-5177-CBC8-B9F24E2C8569}"/>
          </ac:spMkLst>
        </pc:spChg>
        <pc:graphicFrameChg chg="add mod modGraphic">
          <ac:chgData name="许 荣仁" userId="a51c77e00fced653" providerId="LiveId" clId="{7EC9F2D2-523C-47E4-BDD6-5C1C077AB3A9}" dt="2023-07-13T06:02:21.101" v="151" actId="1076"/>
          <ac:graphicFrameMkLst>
            <pc:docMk/>
            <pc:sldMk cId="899124232" sldId="528"/>
            <ac:graphicFrameMk id="5" creationId="{D328CC45-F508-694D-626A-47D4038FD9BE}"/>
          </ac:graphicFrameMkLst>
        </pc:graphicFrameChg>
      </pc:sldChg>
      <pc:sldChg chg="new del">
        <pc:chgData name="许 荣仁" userId="a51c77e00fced653" providerId="LiveId" clId="{7EC9F2D2-523C-47E4-BDD6-5C1C077AB3A9}" dt="2023-07-13T05:48:59.335" v="78" actId="680"/>
        <pc:sldMkLst>
          <pc:docMk/>
          <pc:sldMk cId="1503950572" sldId="528"/>
        </pc:sldMkLst>
      </pc:sldChg>
      <pc:sldChg chg="modSp mod">
        <pc:chgData name="许 荣仁" userId="a51c77e00fced653" providerId="LiveId" clId="{7EC9F2D2-523C-47E4-BDD6-5C1C077AB3A9}" dt="2023-07-13T06:56:29.763" v="235" actId="2711"/>
        <pc:sldMkLst>
          <pc:docMk/>
          <pc:sldMk cId="3984864204" sldId="529"/>
        </pc:sldMkLst>
        <pc:spChg chg="mod">
          <ac:chgData name="许 荣仁" userId="a51c77e00fced653" providerId="LiveId" clId="{7EC9F2D2-523C-47E4-BDD6-5C1C077AB3A9}" dt="2023-07-13T06:56:29.763" v="235" actId="2711"/>
          <ac:spMkLst>
            <pc:docMk/>
            <pc:sldMk cId="3984864204" sldId="529"/>
            <ac:spMk id="12" creationId="{78F9B208-BAD1-4E12-A0F7-8541D06F834A}"/>
          </ac:spMkLst>
        </pc:spChg>
      </pc:sldChg>
      <pc:sldChg chg="modSp mod">
        <pc:chgData name="许 荣仁" userId="a51c77e00fced653" providerId="LiveId" clId="{7EC9F2D2-523C-47E4-BDD6-5C1C077AB3A9}" dt="2023-07-13T06:56:40.184" v="238" actId="20577"/>
        <pc:sldMkLst>
          <pc:docMk/>
          <pc:sldMk cId="3006747200" sldId="530"/>
        </pc:sldMkLst>
        <pc:spChg chg="mod">
          <ac:chgData name="许 荣仁" userId="a51c77e00fced653" providerId="LiveId" clId="{7EC9F2D2-523C-47E4-BDD6-5C1C077AB3A9}" dt="2023-07-13T06:56:40.184" v="238" actId="20577"/>
          <ac:spMkLst>
            <pc:docMk/>
            <pc:sldMk cId="3006747200" sldId="530"/>
            <ac:spMk id="3" creationId="{15943F88-60B8-4B08-A461-662D8D6E116B}"/>
          </ac:spMkLst>
        </pc:spChg>
      </pc:sldChg>
      <pc:sldChg chg="modSp mod">
        <pc:chgData name="许 荣仁" userId="a51c77e00fced653" providerId="LiveId" clId="{7EC9F2D2-523C-47E4-BDD6-5C1C077AB3A9}" dt="2023-07-13T06:43:43.900" v="211" actId="1076"/>
        <pc:sldMkLst>
          <pc:docMk/>
          <pc:sldMk cId="3359726970" sldId="531"/>
        </pc:sldMkLst>
        <pc:graphicFrameChg chg="mod">
          <ac:chgData name="许 荣仁" userId="a51c77e00fced653" providerId="LiveId" clId="{7EC9F2D2-523C-47E4-BDD6-5C1C077AB3A9}" dt="2023-07-13T06:43:43.900" v="211" actId="1076"/>
          <ac:graphicFrameMkLst>
            <pc:docMk/>
            <pc:sldMk cId="3359726970" sldId="531"/>
            <ac:graphicFrameMk id="10" creationId="{5DA7DC58-0A64-4E6C-BF75-D98DA712893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2023/7/12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20230713</a:t>
            </a:r>
            <a:r>
              <a:rPr lang="zh-CN" altLang="en-US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特征降维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 err="1">
                <a:latin typeface="+mn-ea"/>
              </a:rPr>
              <a:t>gensini</a:t>
            </a:r>
            <a:r>
              <a:rPr kumimoji="1" lang="en-US" altLang="zh-CN">
                <a:latin typeface="+mn-ea"/>
              </a:rPr>
              <a:t> * CEC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00966-DE49-426C-B9D5-BFE1AB83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* CEC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BA61F-9808-4E93-AC5E-48C9D9519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3631079" cy="4698999"/>
          </a:xfrm>
        </p:spPr>
        <p:txBody>
          <a:bodyPr/>
          <a:lstStyle/>
          <a:p>
            <a:r>
              <a:rPr lang="zh-CN" altLang="en-US">
                <a:latin typeface="+mn-ea"/>
              </a:rPr>
              <a:t>将</a:t>
            </a:r>
            <a:r>
              <a:rPr lang="en-US" altLang="zh-CN" err="1">
                <a:latin typeface="+mn-ea"/>
              </a:rPr>
              <a:t>Gensini</a:t>
            </a:r>
            <a:r>
              <a:rPr lang="zh-CN" altLang="en-US">
                <a:latin typeface="+mn-ea"/>
              </a:rPr>
              <a:t>不为</a:t>
            </a:r>
            <a:r>
              <a:rPr lang="en-US" altLang="zh-CN">
                <a:latin typeface="+mn-ea"/>
              </a:rPr>
              <a:t>0</a:t>
            </a:r>
            <a:r>
              <a:rPr lang="zh-CN" altLang="en-US">
                <a:latin typeface="+mn-ea"/>
              </a:rPr>
              <a:t>的分组</a:t>
            </a:r>
            <a:endParaRPr lang="en-US" altLang="zh-CN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CEFD78-AE61-497C-87CD-340582DE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B1EF0B-0749-4D9C-A3C3-B628BF0A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52" y="1263972"/>
            <a:ext cx="7532042" cy="466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4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DF8036-9047-4D93-B73C-E88D210D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* CEC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0486F-D3CB-4D45-9D41-F5D7A32E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66360" cy="4698999"/>
          </a:xfrm>
        </p:spPr>
        <p:txBody>
          <a:bodyPr/>
          <a:lstStyle/>
          <a:p>
            <a:r>
              <a:rPr lang="en-US" altLang="zh-CN">
                <a:latin typeface="+mj-ea"/>
                <a:ea typeface="+mj-ea"/>
              </a:rPr>
              <a:t>0,2</a:t>
            </a:r>
            <a:r>
              <a:rPr lang="zh-CN" altLang="en-US">
                <a:latin typeface="+mj-ea"/>
                <a:ea typeface="+mj-ea"/>
              </a:rPr>
              <a:t>为一组，</a:t>
            </a:r>
            <a:r>
              <a:rPr lang="en-US" altLang="zh-CN">
                <a:latin typeface="+mj-ea"/>
                <a:ea typeface="+mj-ea"/>
              </a:rPr>
              <a:t>1,3,4</a:t>
            </a:r>
            <a:r>
              <a:rPr lang="zh-CN" altLang="en-US">
                <a:latin typeface="+mj-ea"/>
                <a:ea typeface="+mj-ea"/>
              </a:rPr>
              <a:t>为一组</a:t>
            </a:r>
            <a:endParaRPr lang="en-US" altLang="zh-CN">
              <a:latin typeface="+mj-ea"/>
              <a:ea typeface="+mj-ea"/>
            </a:endParaRPr>
          </a:p>
          <a:p>
            <a:r>
              <a:rPr lang="zh-CN" altLang="en-US">
                <a:latin typeface="+mj-ea"/>
                <a:ea typeface="+mj-ea"/>
              </a:rPr>
              <a:t>只考虑</a:t>
            </a:r>
            <a:r>
              <a:rPr lang="en-US" altLang="zh-CN">
                <a:latin typeface="+mj-ea"/>
                <a:ea typeface="+mj-ea"/>
              </a:rPr>
              <a:t>2,3</a:t>
            </a:r>
            <a:r>
              <a:rPr lang="zh-CN" altLang="en-US">
                <a:latin typeface="+mj-ea"/>
                <a:ea typeface="+mj-ea"/>
              </a:rPr>
              <a:t>两组</a:t>
            </a:r>
          </a:p>
          <a:p>
            <a:endParaRPr lang="en-US" altLang="zh-CN">
              <a:latin typeface="+mj-ea"/>
              <a:ea typeface="+mj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24D4F3-0E64-4EDA-91DD-928B93A5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7A56D3-92AA-4270-AFF2-6DD34C32B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60" y="978105"/>
            <a:ext cx="6010085" cy="4901789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D78FB287-C0D3-4EFB-9300-8648B5F7B8D8}"/>
              </a:ext>
            </a:extLst>
          </p:cNvPr>
          <p:cNvSpPr/>
          <p:nvPr/>
        </p:nvSpPr>
        <p:spPr>
          <a:xfrm>
            <a:off x="5857875" y="978105"/>
            <a:ext cx="3667125" cy="2450895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F7A7582-6F71-42DF-A41B-2CC5AA8E2EC7}"/>
              </a:ext>
            </a:extLst>
          </p:cNvPr>
          <p:cNvSpPr/>
          <p:nvPr/>
        </p:nvSpPr>
        <p:spPr>
          <a:xfrm>
            <a:off x="8048625" y="1227667"/>
            <a:ext cx="1558290" cy="4534958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37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87874-FFFE-4F18-99EE-795007D3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D1EF835-E924-46BA-ACC2-CB6A3C918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90"/>
          <a:stretch/>
        </p:blipFill>
        <p:spPr>
          <a:xfrm>
            <a:off x="6096000" y="3336201"/>
            <a:ext cx="5084900" cy="271915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DBF449-D9E3-41C4-9B6E-53ADDFB1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91C2AA4-93D2-4A90-BCA0-753900E881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7"/>
          <a:stretch/>
        </p:blipFill>
        <p:spPr>
          <a:xfrm>
            <a:off x="6096000" y="416392"/>
            <a:ext cx="5084900" cy="27944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9DC710D-D738-42AB-9133-3AD912849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53" y="3336201"/>
            <a:ext cx="4760331" cy="2719159"/>
          </a:xfrm>
          <a:prstGeom prst="rect">
            <a:avLst/>
          </a:prstGeom>
        </p:spPr>
      </p:pic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8F9B208-BAD1-4E12-A0F7-8541D06F834A}"/>
              </a:ext>
            </a:extLst>
          </p:cNvPr>
          <p:cNvSpPr txBox="1">
            <a:spLocks/>
          </p:cNvSpPr>
          <p:nvPr/>
        </p:nvSpPr>
        <p:spPr>
          <a:xfrm>
            <a:off x="609599" y="1227667"/>
            <a:ext cx="10741155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0,2</a:t>
            </a:r>
            <a:r>
              <a:rPr lang="zh-CN" altLang="en-US">
                <a:latin typeface="+mn-ea"/>
              </a:rPr>
              <a:t>为一组，</a:t>
            </a:r>
            <a:r>
              <a:rPr lang="en-US" altLang="zh-CN">
                <a:latin typeface="+mn-ea"/>
              </a:rPr>
              <a:t>1,3,4</a:t>
            </a:r>
            <a:r>
              <a:rPr lang="zh-CN" altLang="en-US">
                <a:latin typeface="+mn-ea"/>
              </a:rPr>
              <a:t>为另一组</a:t>
            </a:r>
            <a:endParaRPr lang="en-US" altLang="zh-CN">
              <a:latin typeface="+mn-ea"/>
            </a:endParaRPr>
          </a:p>
          <a:p>
            <a:r>
              <a:rPr lang="en-US" altLang="zh-CN">
                <a:latin typeface="+mn-ea"/>
              </a:rPr>
              <a:t>62:105</a:t>
            </a:r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486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749280-CF16-46FB-9647-51B0B9B9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943F88-60B8-4B08-A461-662D8D6E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+mn-ea"/>
              </a:rPr>
              <a:t>只考虑</a:t>
            </a:r>
            <a:r>
              <a:rPr lang="en-US" altLang="zh-CN">
                <a:latin typeface="+mn-ea"/>
              </a:rPr>
              <a:t>2,3</a:t>
            </a:r>
            <a:r>
              <a:rPr lang="zh-CN" altLang="en-US">
                <a:latin typeface="+mn-ea"/>
              </a:rPr>
              <a:t>两组</a:t>
            </a:r>
            <a:endParaRPr lang="en-US" altLang="zh-CN">
              <a:latin typeface="+mn-ea"/>
            </a:endParaRPr>
          </a:p>
          <a:p>
            <a:r>
              <a:rPr lang="en-US" altLang="zh-CN">
                <a:latin typeface="+mn-ea"/>
              </a:rPr>
              <a:t>32:36</a:t>
            </a:r>
            <a:endParaRPr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32D4DA-87A6-490D-A17A-C5EB3BD2F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19916AA-E76B-4584-9A75-FD8844EFA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19591"/>
            <a:ext cx="4828571" cy="26952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9A6735-C5E0-4093-AF09-2A9BDE842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99" y="2991020"/>
            <a:ext cx="4780952" cy="27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4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分类模型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4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973108"/>
          </a:xfrm>
        </p:spPr>
        <p:txBody>
          <a:bodyPr>
            <a:normAutofit lnSpcReduction="10000"/>
          </a:bodyPr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的相关性，蛋白质模块</a:t>
            </a:r>
            <a:endParaRPr kumimoji="1" lang="en-US" altLang="zh-CN">
              <a:latin typeface="+mn-ea"/>
            </a:endParaRPr>
          </a:p>
          <a:p>
            <a:pPr lvl="1"/>
            <a:r>
              <a:rPr lang="zh-CN" altLang="en-US">
                <a:latin typeface="+mn-ea"/>
              </a:rPr>
              <a:t>评价指标：</a:t>
            </a:r>
            <a:r>
              <a:rPr lang="en-US" altLang="zh-CN">
                <a:latin typeface="+mn-ea"/>
              </a:rPr>
              <a:t>F1_score</a:t>
            </a:r>
            <a:endParaRPr lang="zh-CN" altLang="en-US">
              <a:latin typeface="+mn-ea"/>
            </a:endParaRPr>
          </a:p>
          <a:p>
            <a:pPr marL="457200" lvl="1" indent="0">
              <a:buNone/>
            </a:pPr>
            <a:endParaRPr kumimoji="1"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50067-3036-41B4-8207-FB942E49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BB09D7-1AFA-4D59-B8F9-1798B2EA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D9A7FCF-5361-495C-A911-193A16B6B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05" y="1429596"/>
            <a:ext cx="3199776" cy="43425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9B5042-629C-4216-A277-80BB05865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056" y="1429596"/>
            <a:ext cx="3227497" cy="43425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F12F24-2825-4210-91FA-029ECF395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451" y="1429596"/>
            <a:ext cx="3289134" cy="43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7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D2FE4-C83C-4453-BAC5-2A4D5898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96FEBE-DA41-4166-B111-D8DF701C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7DE8517-98D2-45C1-BE4B-D57328DB1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4" y="1514475"/>
            <a:ext cx="3114118" cy="42170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80C0FEC-57C8-47F4-B2C3-A2B6BA3AC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848" y="1514475"/>
            <a:ext cx="3093932" cy="421703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4313D45-C4BE-46EC-A32A-0DA63687F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927" y="1514475"/>
            <a:ext cx="3078761" cy="421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2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389F30-60E3-471B-81EC-21B758E9B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A341616E-1207-490E-A89C-E00DBDD96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2314" y="1227138"/>
            <a:ext cx="3422875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702DE5-CF4D-4FBA-9E5F-6D7BA8A2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084C08-44A7-4816-9D69-55C938537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955" y="1227138"/>
            <a:ext cx="3514295" cy="470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4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6DD3C0-1B6B-4437-BF2D-BFF56A90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4445888E-F574-452A-9176-3E72C7266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871748"/>
              </p:ext>
            </p:extLst>
          </p:nvPr>
        </p:nvGraphicFramePr>
        <p:xfrm>
          <a:off x="609599" y="2468441"/>
          <a:ext cx="10149841" cy="2205242"/>
        </p:xfrm>
        <a:graphic>
          <a:graphicData uri="http://schemas.openxmlformats.org/drawingml/2006/table">
            <a:tbl>
              <a:tblPr/>
              <a:tblGrid>
                <a:gridCol w="1198246">
                  <a:extLst>
                    <a:ext uri="{9D8B030D-6E8A-4147-A177-3AD203B41FA5}">
                      <a16:colId xmlns:a16="http://schemas.microsoft.com/office/drawing/2014/main" val="2118709575"/>
                    </a:ext>
                  </a:extLst>
                </a:gridCol>
                <a:gridCol w="751588">
                  <a:extLst>
                    <a:ext uri="{9D8B030D-6E8A-4147-A177-3AD203B41FA5}">
                      <a16:colId xmlns:a16="http://schemas.microsoft.com/office/drawing/2014/main" val="423287832"/>
                    </a:ext>
                  </a:extLst>
                </a:gridCol>
                <a:gridCol w="931984">
                  <a:extLst>
                    <a:ext uri="{9D8B030D-6E8A-4147-A177-3AD203B41FA5}">
                      <a16:colId xmlns:a16="http://schemas.microsoft.com/office/drawing/2014/main" val="1930621927"/>
                    </a:ext>
                  </a:extLst>
                </a:gridCol>
                <a:gridCol w="1177969">
                  <a:extLst>
                    <a:ext uri="{9D8B030D-6E8A-4147-A177-3AD203B41FA5}">
                      <a16:colId xmlns:a16="http://schemas.microsoft.com/office/drawing/2014/main" val="1664484213"/>
                    </a:ext>
                  </a:extLst>
                </a:gridCol>
                <a:gridCol w="634133">
                  <a:extLst>
                    <a:ext uri="{9D8B030D-6E8A-4147-A177-3AD203B41FA5}">
                      <a16:colId xmlns:a16="http://schemas.microsoft.com/office/drawing/2014/main" val="822518241"/>
                    </a:ext>
                  </a:extLst>
                </a:gridCol>
                <a:gridCol w="723013">
                  <a:extLst>
                    <a:ext uri="{9D8B030D-6E8A-4147-A177-3AD203B41FA5}">
                      <a16:colId xmlns:a16="http://schemas.microsoft.com/office/drawing/2014/main" val="225833492"/>
                    </a:ext>
                  </a:extLst>
                </a:gridCol>
                <a:gridCol w="1071230">
                  <a:extLst>
                    <a:ext uri="{9D8B030D-6E8A-4147-A177-3AD203B41FA5}">
                      <a16:colId xmlns:a16="http://schemas.microsoft.com/office/drawing/2014/main" val="468179788"/>
                    </a:ext>
                  </a:extLst>
                </a:gridCol>
                <a:gridCol w="1400024">
                  <a:extLst>
                    <a:ext uri="{9D8B030D-6E8A-4147-A177-3AD203B41FA5}">
                      <a16:colId xmlns:a16="http://schemas.microsoft.com/office/drawing/2014/main" val="1131625441"/>
                    </a:ext>
                  </a:extLst>
                </a:gridCol>
                <a:gridCol w="1010242">
                  <a:extLst>
                    <a:ext uri="{9D8B030D-6E8A-4147-A177-3AD203B41FA5}">
                      <a16:colId xmlns:a16="http://schemas.microsoft.com/office/drawing/2014/main" val="303046712"/>
                    </a:ext>
                  </a:extLst>
                </a:gridCol>
                <a:gridCol w="1251412">
                  <a:extLst>
                    <a:ext uri="{9D8B030D-6E8A-4147-A177-3AD203B41FA5}">
                      <a16:colId xmlns:a16="http://schemas.microsoft.com/office/drawing/2014/main" val="2796166737"/>
                    </a:ext>
                  </a:extLst>
                </a:gridCol>
              </a:tblGrid>
              <a:tr h="47724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1" i="0" u="none" strike="noStrike" err="1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1" i="0" u="none" strike="noStrike">
                        <a:solidFill>
                          <a:srgbClr val="E6F5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protein</a:t>
                      </a:r>
                      <a:endParaRPr lang="en-US" sz="1800" b="1" i="0" u="none" strike="noStrike">
                        <a:solidFill>
                          <a:srgbClr val="E6F5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28523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0_2_union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0.5625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0.7895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0.6761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3526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0_2_union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  <a:endParaRPr lang="en-US" sz="1400" b="0" i="0" u="none" strike="noStrike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0.6765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0.5970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0.7671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0.6269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0.6857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0.6875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3485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2_3_split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0.8000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1941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2_3_split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  <a:endParaRPr lang="en-US" sz="1400" b="0" i="0" u="none" strike="noStrike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0.6957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0.6923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0.5926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31920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CD2B3C-FB16-4F3C-A15F-FDA9C4C94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EB34884-B4B9-9A3C-5149-0F438E990C46}"/>
              </a:ext>
            </a:extLst>
          </p:cNvPr>
          <p:cNvSpPr txBox="1">
            <a:spLocks/>
          </p:cNvSpPr>
          <p:nvPr/>
        </p:nvSpPr>
        <p:spPr>
          <a:xfrm>
            <a:off x="609599" y="1227668"/>
            <a:ext cx="10741155" cy="812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j-ea"/>
                <a:ea typeface="+mj-ea"/>
              </a:rPr>
              <a:t>F1_score&gt;0.5</a:t>
            </a:r>
          </a:p>
          <a:p>
            <a:r>
              <a:rPr lang="zh-CN" altLang="en-US">
                <a:latin typeface="+mj-ea"/>
                <a:ea typeface="+mj-ea"/>
              </a:rPr>
              <a:t>出现次数最多的前</a:t>
            </a:r>
            <a:r>
              <a:rPr lang="en-US" altLang="zh-CN">
                <a:latin typeface="+mj-ea"/>
                <a:ea typeface="+mj-ea"/>
              </a:rPr>
              <a:t>20</a:t>
            </a:r>
            <a:r>
              <a:rPr lang="zh-CN" altLang="en-US">
                <a:latin typeface="+mj-ea"/>
                <a:ea typeface="+mj-ea"/>
              </a:rPr>
              <a:t>个特征</a:t>
            </a:r>
          </a:p>
        </p:txBody>
      </p:sp>
    </p:spTree>
    <p:extLst>
      <p:ext uri="{BB962C8B-B14F-4D97-AF65-F5344CB8AC3E}">
        <p14:creationId xmlns:p14="http://schemas.microsoft.com/office/powerpoint/2010/main" val="3718694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709225"/>
              </p:ext>
            </p:extLst>
          </p:nvPr>
        </p:nvGraphicFramePr>
        <p:xfrm>
          <a:off x="2647950" y="1841171"/>
          <a:ext cx="4943474" cy="3474720"/>
        </p:xfrm>
        <a:graphic>
          <a:graphicData uri="http://schemas.openxmlformats.org/drawingml/2006/table">
            <a:tbl>
              <a:tblPr/>
              <a:tblGrid>
                <a:gridCol w="218140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753291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753291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  <a:gridCol w="1255486">
                  <a:extLst>
                    <a:ext uri="{9D8B030D-6E8A-4147-A177-3AD203B41FA5}">
                      <a16:colId xmlns:a16="http://schemas.microsoft.com/office/drawing/2014/main" val="59203041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Sum([0:10])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0.30600831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0.28151548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0.18189093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0.93921232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0.57487173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0.54241985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0.37891796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0.84391746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PCA</a:t>
            </a:r>
            <a:r>
              <a:rPr lang="zh-CN" altLang="en-US"/>
              <a:t>数据进行分析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主题​​</vt:lpstr>
      <vt:lpstr>20230713组会</vt:lpstr>
      <vt:lpstr>主要议程</vt:lpstr>
      <vt:lpstr>病人划分</vt:lpstr>
      <vt:lpstr>病人划分</vt:lpstr>
      <vt:lpstr>Gensini * CEC</vt:lpstr>
      <vt:lpstr>Gensini * CEC</vt:lpstr>
      <vt:lpstr>指标差异</vt:lpstr>
      <vt:lpstr>指标差异</vt:lpstr>
      <vt:lpstr>分类模型</vt:lpstr>
      <vt:lpstr>划分验证集测试集进行评估</vt:lpstr>
      <vt:lpstr>分类结果</vt:lpstr>
      <vt:lpstr>分类结果</vt:lpstr>
      <vt:lpstr>分类结果</vt:lpstr>
      <vt:lpstr>分类结果</vt:lpstr>
      <vt:lpstr>特征降维</vt:lpstr>
      <vt:lpstr>特征降维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2023-07-13T06:57:08Z</dcterms:modified>
</cp:coreProperties>
</file>