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84" r:id="rId3"/>
    <p:sldId id="299" r:id="rId4"/>
    <p:sldId id="435" r:id="rId5"/>
    <p:sldId id="506" r:id="rId6"/>
    <p:sldId id="512" r:id="rId7"/>
    <p:sldId id="529" r:id="rId8"/>
    <p:sldId id="530" r:id="rId9"/>
    <p:sldId id="520" r:id="rId10"/>
    <p:sldId id="436" r:id="rId11"/>
    <p:sldId id="525" r:id="rId12"/>
    <p:sldId id="527" r:id="rId13"/>
    <p:sldId id="526" r:id="rId14"/>
    <p:sldId id="524" r:id="rId15"/>
    <p:sldId id="511" r:id="rId16"/>
    <p:sldId id="531" r:id="rId17"/>
    <p:sldId id="533" r:id="rId18"/>
    <p:sldId id="534" r:id="rId19"/>
    <p:sldId id="535" r:id="rId20"/>
    <p:sldId id="289" r:id="rId21"/>
    <p:sldId id="291" r:id="rId22"/>
    <p:sldId id="280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483578-1FD0-420E-9526-F351BD3EEEC6}" v="135" dt="2023-07-18T04:59:20.2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FF483578-1FD0-420E-9526-F351BD3EEEC6}"/>
    <pc:docChg chg="undo custSel addSld delSld modSld">
      <pc:chgData name="许 荣仁" userId="a51c77e00fced653" providerId="LiveId" clId="{FF483578-1FD0-420E-9526-F351BD3EEEC6}" dt="2023-07-18T04:59:20.207" v="138"/>
      <pc:docMkLst>
        <pc:docMk/>
      </pc:docMkLst>
      <pc:sldChg chg="addSp modSp new del mod">
        <pc:chgData name="许 荣仁" userId="a51c77e00fced653" providerId="LiveId" clId="{FF483578-1FD0-420E-9526-F351BD3EEEC6}" dt="2023-07-18T04:35:23" v="99" actId="47"/>
        <pc:sldMkLst>
          <pc:docMk/>
          <pc:sldMk cId="1050078598" sldId="532"/>
        </pc:sldMkLst>
        <pc:spChg chg="mod">
          <ac:chgData name="许 荣仁" userId="a51c77e00fced653" providerId="LiveId" clId="{FF483578-1FD0-420E-9526-F351BD3EEEC6}" dt="2023-07-18T04:24:24.787" v="46" actId="20577"/>
          <ac:spMkLst>
            <pc:docMk/>
            <pc:sldMk cId="1050078598" sldId="532"/>
            <ac:spMk id="2" creationId="{CCAB6EE2-5727-5DC4-0892-6C7FEE632410}"/>
          </ac:spMkLst>
        </pc:spChg>
        <pc:picChg chg="add mod">
          <ac:chgData name="许 荣仁" userId="a51c77e00fced653" providerId="LiveId" clId="{FF483578-1FD0-420E-9526-F351BD3EEEC6}" dt="2023-07-18T04:24:37.616" v="54" actId="14100"/>
          <ac:picMkLst>
            <pc:docMk/>
            <pc:sldMk cId="1050078598" sldId="532"/>
            <ac:picMk id="6" creationId="{C4591FB0-32CE-FC10-A43E-ADE4416347A3}"/>
          </ac:picMkLst>
        </pc:picChg>
        <pc:picChg chg="add mod">
          <ac:chgData name="许 荣仁" userId="a51c77e00fced653" providerId="LiveId" clId="{FF483578-1FD0-420E-9526-F351BD3EEEC6}" dt="2023-07-18T04:24:37.304" v="53" actId="14100"/>
          <ac:picMkLst>
            <pc:docMk/>
            <pc:sldMk cId="1050078598" sldId="532"/>
            <ac:picMk id="8" creationId="{3C82A564-2E93-D5C5-AD1F-F23E57A107C1}"/>
          </ac:picMkLst>
        </pc:picChg>
      </pc:sldChg>
      <pc:sldChg chg="addSp delSp modSp new mod">
        <pc:chgData name="许 荣仁" userId="a51c77e00fced653" providerId="LiveId" clId="{FF483578-1FD0-420E-9526-F351BD3EEEC6}" dt="2023-07-18T04:59:13.985" v="136"/>
        <pc:sldMkLst>
          <pc:docMk/>
          <pc:sldMk cId="2040730216" sldId="533"/>
        </pc:sldMkLst>
        <pc:spChg chg="mod">
          <ac:chgData name="许 荣仁" userId="a51c77e00fced653" providerId="LiveId" clId="{FF483578-1FD0-420E-9526-F351BD3EEEC6}" dt="2023-07-18T04:59:13.985" v="136"/>
          <ac:spMkLst>
            <pc:docMk/>
            <pc:sldMk cId="2040730216" sldId="533"/>
            <ac:spMk id="2" creationId="{BF0600AA-9922-8630-93F6-D1120959DED5}"/>
          </ac:spMkLst>
        </pc:spChg>
        <pc:spChg chg="add del">
          <ac:chgData name="许 荣仁" userId="a51c77e00fced653" providerId="LiveId" clId="{FF483578-1FD0-420E-9526-F351BD3EEEC6}" dt="2023-07-18T04:25:10.013" v="70" actId="22"/>
          <ac:spMkLst>
            <pc:docMk/>
            <pc:sldMk cId="2040730216" sldId="533"/>
            <ac:spMk id="3" creationId="{57D0ED95-C41B-00BA-E9E3-171268019AD9}"/>
          </ac:spMkLst>
        </pc:spChg>
        <pc:spChg chg="add mod">
          <ac:chgData name="许 荣仁" userId="a51c77e00fced653" providerId="LiveId" clId="{FF483578-1FD0-420E-9526-F351BD3EEEC6}" dt="2023-07-18T04:26:17.301" v="83" actId="478"/>
          <ac:spMkLst>
            <pc:docMk/>
            <pc:sldMk cId="2040730216" sldId="533"/>
            <ac:spMk id="14" creationId="{9205567E-AB86-6344-410C-B4BAE4B34C55}"/>
          </ac:spMkLst>
        </pc:spChg>
        <pc:picChg chg="add del mod ord">
          <ac:chgData name="许 荣仁" userId="a51c77e00fced653" providerId="LiveId" clId="{FF483578-1FD0-420E-9526-F351BD3EEEC6}" dt="2023-07-18T04:25:00.296" v="69" actId="22"/>
          <ac:picMkLst>
            <pc:docMk/>
            <pc:sldMk cId="2040730216" sldId="533"/>
            <ac:picMk id="6" creationId="{79566A44-B712-39E8-A49F-AD145A062C80}"/>
          </ac:picMkLst>
        </pc:picChg>
        <pc:picChg chg="add del mod">
          <ac:chgData name="许 荣仁" userId="a51c77e00fced653" providerId="LiveId" clId="{FF483578-1FD0-420E-9526-F351BD3EEEC6}" dt="2023-07-18T04:24:59.970" v="68" actId="22"/>
          <ac:picMkLst>
            <pc:docMk/>
            <pc:sldMk cId="2040730216" sldId="533"/>
            <ac:picMk id="8" creationId="{C2B8B45E-8CB7-5A5D-2E24-2CBE9C59CEBF}"/>
          </ac:picMkLst>
        </pc:picChg>
        <pc:picChg chg="add del mod ord">
          <ac:chgData name="许 荣仁" userId="a51c77e00fced653" providerId="LiveId" clId="{FF483578-1FD0-420E-9526-F351BD3EEEC6}" dt="2023-07-18T04:26:17.301" v="83" actId="478"/>
          <ac:picMkLst>
            <pc:docMk/>
            <pc:sldMk cId="2040730216" sldId="533"/>
            <ac:picMk id="10" creationId="{AFC5639A-6AF6-AE0D-E3BB-985EA02C0880}"/>
          </ac:picMkLst>
        </pc:picChg>
        <pc:picChg chg="add del mod">
          <ac:chgData name="许 荣仁" userId="a51c77e00fced653" providerId="LiveId" clId="{FF483578-1FD0-420E-9526-F351BD3EEEC6}" dt="2023-07-18T04:26:19.059" v="84" actId="478"/>
          <ac:picMkLst>
            <pc:docMk/>
            <pc:sldMk cId="2040730216" sldId="533"/>
            <ac:picMk id="12" creationId="{0675E2C8-8C97-99CA-4E43-EA1E3077FA1F}"/>
          </ac:picMkLst>
        </pc:picChg>
        <pc:picChg chg="add del mod">
          <ac:chgData name="许 荣仁" userId="a51c77e00fced653" providerId="LiveId" clId="{FF483578-1FD0-420E-9526-F351BD3EEEC6}" dt="2023-07-18T04:34:08.624" v="87" actId="478"/>
          <ac:picMkLst>
            <pc:docMk/>
            <pc:sldMk cId="2040730216" sldId="533"/>
            <ac:picMk id="16" creationId="{34B1540E-6699-5889-7E29-9FE495E5669F}"/>
          </ac:picMkLst>
        </pc:picChg>
        <pc:picChg chg="add mod">
          <ac:chgData name="许 荣仁" userId="a51c77e00fced653" providerId="LiveId" clId="{FF483578-1FD0-420E-9526-F351BD3EEEC6}" dt="2023-07-18T04:35:13.879" v="97" actId="1076"/>
          <ac:picMkLst>
            <pc:docMk/>
            <pc:sldMk cId="2040730216" sldId="533"/>
            <ac:picMk id="18" creationId="{E952AD63-718A-93AB-8292-69002668B1DD}"/>
          </ac:picMkLst>
        </pc:picChg>
        <pc:picChg chg="add mod">
          <ac:chgData name="许 荣仁" userId="a51c77e00fced653" providerId="LiveId" clId="{FF483578-1FD0-420E-9526-F351BD3EEEC6}" dt="2023-07-18T04:35:17.151" v="98" actId="408"/>
          <ac:picMkLst>
            <pc:docMk/>
            <pc:sldMk cId="2040730216" sldId="533"/>
            <ac:picMk id="20" creationId="{5961BE26-C2FA-7A78-FB52-251736C93E1C}"/>
          </ac:picMkLst>
        </pc:picChg>
        <pc:picChg chg="add mod">
          <ac:chgData name="许 荣仁" userId="a51c77e00fced653" providerId="LiveId" clId="{FF483578-1FD0-420E-9526-F351BD3EEEC6}" dt="2023-07-18T04:35:13.879" v="97" actId="1076"/>
          <ac:picMkLst>
            <pc:docMk/>
            <pc:sldMk cId="2040730216" sldId="533"/>
            <ac:picMk id="22" creationId="{81715741-6272-F495-44C5-37C60C69AB7A}"/>
          </ac:picMkLst>
        </pc:picChg>
      </pc:sldChg>
      <pc:sldChg chg="addSp modSp new mod">
        <pc:chgData name="许 荣仁" userId="a51c77e00fced653" providerId="LiveId" clId="{FF483578-1FD0-420E-9526-F351BD3EEEC6}" dt="2023-07-18T04:59:16.736" v="137"/>
        <pc:sldMkLst>
          <pc:docMk/>
          <pc:sldMk cId="1641899781" sldId="534"/>
        </pc:sldMkLst>
        <pc:spChg chg="mod">
          <ac:chgData name="许 荣仁" userId="a51c77e00fced653" providerId="LiveId" clId="{FF483578-1FD0-420E-9526-F351BD3EEEC6}" dt="2023-07-18T04:59:16.736" v="137"/>
          <ac:spMkLst>
            <pc:docMk/>
            <pc:sldMk cId="1641899781" sldId="534"/>
            <ac:spMk id="2" creationId="{5FC5881F-8B5D-F284-205C-93965A5F65B9}"/>
          </ac:spMkLst>
        </pc:spChg>
        <pc:picChg chg="add mod">
          <ac:chgData name="许 荣仁" userId="a51c77e00fced653" providerId="LiveId" clId="{FF483578-1FD0-420E-9526-F351BD3EEEC6}" dt="2023-07-18T04:36:34.942" v="117" actId="14100"/>
          <ac:picMkLst>
            <pc:docMk/>
            <pc:sldMk cId="1641899781" sldId="534"/>
            <ac:picMk id="6" creationId="{19DBFBF0-C9BC-FCA7-EC29-DBAF98F8CFCC}"/>
          </ac:picMkLst>
        </pc:picChg>
        <pc:picChg chg="add mod">
          <ac:chgData name="许 荣仁" userId="a51c77e00fced653" providerId="LiveId" clId="{FF483578-1FD0-420E-9526-F351BD3EEEC6}" dt="2023-07-18T04:36:34.942" v="117" actId="14100"/>
          <ac:picMkLst>
            <pc:docMk/>
            <pc:sldMk cId="1641899781" sldId="534"/>
            <ac:picMk id="8" creationId="{27262185-4C6B-CC02-D330-481ADED9E1A6}"/>
          </ac:picMkLst>
        </pc:picChg>
        <pc:picChg chg="add mod">
          <ac:chgData name="许 荣仁" userId="a51c77e00fced653" providerId="LiveId" clId="{FF483578-1FD0-420E-9526-F351BD3EEEC6}" dt="2023-07-18T04:36:34.942" v="117" actId="14100"/>
          <ac:picMkLst>
            <pc:docMk/>
            <pc:sldMk cId="1641899781" sldId="534"/>
            <ac:picMk id="10" creationId="{8632FD2B-D31F-6A17-E513-522F8A8FA1FC}"/>
          </ac:picMkLst>
        </pc:picChg>
      </pc:sldChg>
      <pc:sldChg chg="addSp modSp new mod">
        <pc:chgData name="许 荣仁" userId="a51c77e00fced653" providerId="LiveId" clId="{FF483578-1FD0-420E-9526-F351BD3EEEC6}" dt="2023-07-18T04:59:20.207" v="138"/>
        <pc:sldMkLst>
          <pc:docMk/>
          <pc:sldMk cId="3458301363" sldId="535"/>
        </pc:sldMkLst>
        <pc:spChg chg="mod">
          <ac:chgData name="许 荣仁" userId="a51c77e00fced653" providerId="LiveId" clId="{FF483578-1FD0-420E-9526-F351BD3EEEC6}" dt="2023-07-18T04:59:20.207" v="138"/>
          <ac:spMkLst>
            <pc:docMk/>
            <pc:sldMk cId="3458301363" sldId="535"/>
            <ac:spMk id="2" creationId="{6048DE6B-13B7-7449-811C-C5FA0A0F0015}"/>
          </ac:spMkLst>
        </pc:spChg>
        <pc:picChg chg="add mod">
          <ac:chgData name="许 荣仁" userId="a51c77e00fced653" providerId="LiveId" clId="{FF483578-1FD0-420E-9526-F351BD3EEEC6}" dt="2023-07-18T04:39:52.532" v="135" actId="14100"/>
          <ac:picMkLst>
            <pc:docMk/>
            <pc:sldMk cId="3458301363" sldId="535"/>
            <ac:picMk id="6" creationId="{B3D23437-5EFE-3D31-401A-25750148057B}"/>
          </ac:picMkLst>
        </pc:picChg>
        <pc:picChg chg="add mod">
          <ac:chgData name="许 荣仁" userId="a51c77e00fced653" providerId="LiveId" clId="{FF483578-1FD0-420E-9526-F351BD3EEEC6}" dt="2023-07-18T04:39:52.532" v="135" actId="14100"/>
          <ac:picMkLst>
            <pc:docMk/>
            <pc:sldMk cId="3458301363" sldId="535"/>
            <ac:picMk id="8" creationId="{F3443CDC-F4DC-E9DF-9016-3C28190BE625}"/>
          </ac:picMkLst>
        </pc:picChg>
        <pc:picChg chg="add mod">
          <ac:chgData name="许 荣仁" userId="a51c77e00fced653" providerId="LiveId" clId="{FF483578-1FD0-420E-9526-F351BD3EEEC6}" dt="2023-07-18T04:39:52.532" v="135" actId="14100"/>
          <ac:picMkLst>
            <pc:docMk/>
            <pc:sldMk cId="3458301363" sldId="535"/>
            <ac:picMk id="10" creationId="{BD2CA283-D36B-64C4-37DE-F803B2F2F5B9}"/>
          </ac:picMkLst>
        </pc:picChg>
      </pc:sldChg>
    </pc:docChg>
  </pc:docChgLst>
  <pc:docChgLst>
    <pc:chgData name="许 荣仁" userId="a51c77e00fced653" providerId="LiveId" clId="{71ECFBC0-9DFB-44E4-ABA9-E19B1407EC43}"/>
    <pc:docChg chg="modSld">
      <pc:chgData name="许 荣仁" userId="a51c77e00fced653" providerId="LiveId" clId="{71ECFBC0-9DFB-44E4-ABA9-E19B1407EC43}" dt="2023-07-18T01:49:56.721" v="17" actId="20577"/>
      <pc:docMkLst>
        <pc:docMk/>
      </pc:docMkLst>
      <pc:sldChg chg="modSp mod">
        <pc:chgData name="许 荣仁" userId="a51c77e00fced653" providerId="LiveId" clId="{71ECFBC0-9DFB-44E4-ABA9-E19B1407EC43}" dt="2023-07-18T01:49:56.721" v="17" actId="20577"/>
        <pc:sldMkLst>
          <pc:docMk/>
          <pc:sldMk cId="1946406922" sldId="256"/>
        </pc:sldMkLst>
        <pc:spChg chg="mod">
          <ac:chgData name="许 荣仁" userId="a51c77e00fced653" providerId="LiveId" clId="{71ECFBC0-9DFB-44E4-ABA9-E19B1407EC43}" dt="2023-07-18T01:49:56.721" v="17" actId="20577"/>
          <ac:spMkLst>
            <pc:docMk/>
            <pc:sldMk cId="1946406922" sldId="256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20230718</a:t>
            </a:r>
            <a:r>
              <a:rPr lang="zh-CN" altLang="en-US"/>
              <a:t>脂蛋白进展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分类模型</a:t>
            </a:r>
            <a:endParaRPr lang="en-US" altLang="zh-CN"/>
          </a:p>
          <a:p>
            <a:r>
              <a:rPr lang="zh-CN" altLang="en-US"/>
              <a:t>特征降维</a:t>
            </a:r>
            <a:endParaRPr lang="en-US" altLang="zh-CN"/>
          </a:p>
          <a:p>
            <a:r>
              <a:rPr lang="zh-CN" altLang="en-US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将病人划分为不同的组，以此为分类的目标</a:t>
            </a:r>
            <a:endParaRPr kumimoji="1" lang="en-US" altLang="zh-CN">
              <a:latin typeface="+mn-ea"/>
            </a:endParaRPr>
          </a:p>
          <a:p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 err="1">
                <a:latin typeface="+mn-ea"/>
              </a:rPr>
              <a:t>gensini</a:t>
            </a:r>
            <a:r>
              <a:rPr kumimoji="1" lang="en-US" altLang="zh-CN">
                <a:latin typeface="+mn-ea"/>
              </a:rPr>
              <a:t> * CEC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800966-DE49-426C-B9D5-BFE1AB83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en-US" altLang="zh-CN"/>
              <a:t> * CEC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1BA61F-9808-4E93-AC5E-48C9D9519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3631079" cy="4698999"/>
          </a:xfrm>
        </p:spPr>
        <p:txBody>
          <a:bodyPr/>
          <a:lstStyle/>
          <a:p>
            <a:r>
              <a:rPr lang="zh-CN" altLang="en-US">
                <a:latin typeface="+mn-ea"/>
              </a:rPr>
              <a:t>将</a:t>
            </a:r>
            <a:r>
              <a:rPr lang="en-US" altLang="zh-CN" err="1">
                <a:latin typeface="+mn-ea"/>
              </a:rPr>
              <a:t>Gensini</a:t>
            </a:r>
            <a:r>
              <a:rPr lang="zh-CN" altLang="en-US">
                <a:latin typeface="+mn-ea"/>
              </a:rPr>
              <a:t>不为</a:t>
            </a:r>
            <a:r>
              <a:rPr lang="en-US" altLang="zh-CN">
                <a:latin typeface="+mn-ea"/>
              </a:rPr>
              <a:t>0</a:t>
            </a:r>
            <a:r>
              <a:rPr lang="zh-CN" altLang="en-US">
                <a:latin typeface="+mn-ea"/>
              </a:rPr>
              <a:t>的分组</a:t>
            </a:r>
            <a:endParaRPr lang="en-US" altLang="zh-CN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CEFD78-AE61-497C-87CD-340582DE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8B1EF0B-0749-4D9C-A3C3-B628BF0AB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352" y="1263972"/>
            <a:ext cx="7532042" cy="466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47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DF8036-9047-4D93-B73C-E88D210D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Gensini</a:t>
            </a:r>
            <a:r>
              <a:rPr lang="en-US" altLang="zh-CN"/>
              <a:t> * CEC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F0486F-D3CB-4D45-9D41-F5D7A32E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27667"/>
            <a:ext cx="5166360" cy="4698999"/>
          </a:xfrm>
        </p:spPr>
        <p:txBody>
          <a:bodyPr/>
          <a:lstStyle/>
          <a:p>
            <a:r>
              <a:rPr lang="en-US" altLang="zh-CN">
                <a:latin typeface="+mj-ea"/>
                <a:ea typeface="+mj-ea"/>
              </a:rPr>
              <a:t>0,2</a:t>
            </a:r>
            <a:r>
              <a:rPr lang="zh-CN" altLang="en-US">
                <a:latin typeface="+mj-ea"/>
                <a:ea typeface="+mj-ea"/>
              </a:rPr>
              <a:t>为一组，</a:t>
            </a:r>
            <a:r>
              <a:rPr lang="en-US" altLang="zh-CN">
                <a:latin typeface="+mj-ea"/>
                <a:ea typeface="+mj-ea"/>
              </a:rPr>
              <a:t>1,3,4</a:t>
            </a:r>
            <a:r>
              <a:rPr lang="zh-CN" altLang="en-US">
                <a:latin typeface="+mj-ea"/>
                <a:ea typeface="+mj-ea"/>
              </a:rPr>
              <a:t>为一组</a:t>
            </a:r>
            <a:endParaRPr lang="en-US" altLang="zh-CN">
              <a:latin typeface="+mj-ea"/>
              <a:ea typeface="+mj-ea"/>
            </a:endParaRPr>
          </a:p>
          <a:p>
            <a:r>
              <a:rPr lang="zh-CN" altLang="en-US">
                <a:latin typeface="+mj-ea"/>
                <a:ea typeface="+mj-ea"/>
              </a:rPr>
              <a:t>只考虑</a:t>
            </a:r>
            <a:r>
              <a:rPr lang="en-US" altLang="zh-CN">
                <a:latin typeface="+mj-ea"/>
                <a:ea typeface="+mj-ea"/>
              </a:rPr>
              <a:t>2,3</a:t>
            </a:r>
            <a:r>
              <a:rPr lang="zh-CN" altLang="en-US">
                <a:latin typeface="+mj-ea"/>
                <a:ea typeface="+mj-ea"/>
              </a:rPr>
              <a:t>两组</a:t>
            </a:r>
          </a:p>
          <a:p>
            <a:endParaRPr lang="en-US" altLang="zh-CN">
              <a:latin typeface="+mj-ea"/>
              <a:ea typeface="+mj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24D4F3-0E64-4EDA-91DD-928B93A59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A7A56D3-92AA-4270-AFF2-6DD34C32BD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960" y="978105"/>
            <a:ext cx="6010085" cy="4901789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D78FB287-C0D3-4EFB-9300-8648B5F7B8D8}"/>
              </a:ext>
            </a:extLst>
          </p:cNvPr>
          <p:cNvSpPr/>
          <p:nvPr/>
        </p:nvSpPr>
        <p:spPr>
          <a:xfrm>
            <a:off x="5857875" y="978105"/>
            <a:ext cx="3667125" cy="2450895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F7A7582-6F71-42DF-A41B-2CC5AA8E2EC7}"/>
              </a:ext>
            </a:extLst>
          </p:cNvPr>
          <p:cNvSpPr/>
          <p:nvPr/>
        </p:nvSpPr>
        <p:spPr>
          <a:xfrm>
            <a:off x="8048625" y="1227667"/>
            <a:ext cx="1558290" cy="4534958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37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387874-FFFE-4F18-99EE-795007D3A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指标差异</a:t>
            </a: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4D1EF835-E924-46BA-ACC2-CB6A3C9187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90"/>
          <a:stretch/>
        </p:blipFill>
        <p:spPr>
          <a:xfrm>
            <a:off x="6096000" y="3336201"/>
            <a:ext cx="5084900" cy="2719159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DBF449-D9E3-41C4-9B6E-53ADDFB17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91C2AA4-93D2-4A90-BCA0-753900E881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67"/>
          <a:stretch/>
        </p:blipFill>
        <p:spPr>
          <a:xfrm>
            <a:off x="6096000" y="416392"/>
            <a:ext cx="5084900" cy="279447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9DC710D-D738-42AB-9133-3AD9128492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9153" y="3336201"/>
            <a:ext cx="4760331" cy="2719159"/>
          </a:xfrm>
          <a:prstGeom prst="rect">
            <a:avLst/>
          </a:prstGeom>
        </p:spPr>
      </p:pic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78F9B208-BAD1-4E12-A0F7-8541D06F834A}"/>
              </a:ext>
            </a:extLst>
          </p:cNvPr>
          <p:cNvSpPr txBox="1">
            <a:spLocks/>
          </p:cNvSpPr>
          <p:nvPr/>
        </p:nvSpPr>
        <p:spPr>
          <a:xfrm>
            <a:off x="609599" y="1227667"/>
            <a:ext cx="10741155" cy="4698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n-ea"/>
              </a:rPr>
              <a:t>0,2</a:t>
            </a:r>
            <a:r>
              <a:rPr lang="zh-CN" altLang="en-US">
                <a:latin typeface="+mn-ea"/>
              </a:rPr>
              <a:t>为一组，</a:t>
            </a:r>
            <a:r>
              <a:rPr lang="en-US" altLang="zh-CN">
                <a:latin typeface="+mn-ea"/>
              </a:rPr>
              <a:t>1,3,4</a:t>
            </a:r>
            <a:r>
              <a:rPr lang="zh-CN" altLang="en-US">
                <a:latin typeface="+mn-ea"/>
              </a:rPr>
              <a:t>为另一组</a:t>
            </a:r>
            <a:endParaRPr lang="en-US" altLang="zh-CN">
              <a:latin typeface="+mn-ea"/>
            </a:endParaRPr>
          </a:p>
          <a:p>
            <a:r>
              <a:rPr lang="en-US" altLang="zh-CN">
                <a:latin typeface="+mn-ea"/>
              </a:rPr>
              <a:t>62:105</a:t>
            </a:r>
            <a:endParaRPr lang="zh-CN" altLang="en-US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84864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749280-CF16-46FB-9647-51B0B9B96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指标差异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943F88-60B8-4B08-A461-662D8D6E1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>
                <a:latin typeface="+mn-ea"/>
              </a:rPr>
              <a:t>只考虑</a:t>
            </a:r>
            <a:r>
              <a:rPr lang="en-US" altLang="zh-CN">
                <a:latin typeface="+mn-ea"/>
              </a:rPr>
              <a:t>2,3</a:t>
            </a:r>
            <a:r>
              <a:rPr lang="zh-CN" altLang="en-US">
                <a:latin typeface="+mn-ea"/>
              </a:rPr>
              <a:t>两组</a:t>
            </a:r>
            <a:endParaRPr lang="en-US" altLang="zh-CN">
              <a:latin typeface="+mn-ea"/>
            </a:endParaRPr>
          </a:p>
          <a:p>
            <a:r>
              <a:rPr lang="en-US" altLang="zh-CN">
                <a:latin typeface="+mn-ea"/>
              </a:rPr>
              <a:t>32:36</a:t>
            </a:r>
            <a:endParaRPr lang="zh-CN" altLang="en-US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32D4DA-87A6-490D-A17A-C5EB3BD2F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19916AA-E76B-4584-9A75-FD8844EFA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019591"/>
            <a:ext cx="4828571" cy="269523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59A6735-C5E0-4093-AF09-2A9BDE842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799" y="2991020"/>
            <a:ext cx="4780952" cy="272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47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分类模型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049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DB3276-915A-4D42-384B-AE18A01C2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划分验证集测试集进行评估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EBDA8B-C927-664E-962A-B82E9254C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973108"/>
          </a:xfrm>
        </p:spPr>
        <p:txBody>
          <a:bodyPr>
            <a:normAutofit lnSpcReduction="10000"/>
          </a:bodyPr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找出分类效果好的特征子集</a:t>
            </a:r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划分出训练集和测试集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训练集参与特征选择和训练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特征选择：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分</a:t>
            </a:r>
            <a:r>
              <a:rPr kumimoji="1" lang="en-US" altLang="zh-CN">
                <a:latin typeface="+mn-ea"/>
              </a:rPr>
              <a:t>2</a:t>
            </a:r>
            <a:r>
              <a:rPr kumimoji="1" lang="zh-CN" altLang="en-US">
                <a:latin typeface="+mn-ea"/>
              </a:rPr>
              <a:t>组</a:t>
            </a:r>
            <a:endParaRPr kumimoji="1" lang="en-US" altLang="zh-CN">
              <a:latin typeface="+mn-ea"/>
            </a:endParaRPr>
          </a:p>
          <a:p>
            <a:pPr lvl="2"/>
            <a:r>
              <a:rPr kumimoji="1" lang="zh-CN" altLang="en-US">
                <a:latin typeface="+mn-ea"/>
              </a:rPr>
              <a:t>计算组间</a:t>
            </a:r>
            <a:r>
              <a:rPr kumimoji="1" lang="en-US" altLang="zh-CN">
                <a:latin typeface="+mn-ea"/>
              </a:rPr>
              <a:t>p</a:t>
            </a:r>
            <a:r>
              <a:rPr kumimoji="1" lang="zh-CN" altLang="en-US">
                <a:latin typeface="+mn-ea"/>
              </a:rPr>
              <a:t>值</a:t>
            </a:r>
            <a:r>
              <a:rPr kumimoji="1" lang="en-US" altLang="zh-CN">
                <a:latin typeface="+mn-ea"/>
              </a:rPr>
              <a:t>&lt;0.05</a:t>
            </a:r>
          </a:p>
          <a:p>
            <a:pPr lvl="2"/>
            <a:r>
              <a:rPr kumimoji="1" lang="en-US" altLang="zh-CN">
                <a:latin typeface="+mn-ea"/>
              </a:rPr>
              <a:t>SVM, Logistic</a:t>
            </a:r>
          </a:p>
          <a:p>
            <a:pPr lvl="2"/>
            <a:r>
              <a:rPr kumimoji="1" lang="zh-CN" altLang="en-US">
                <a:latin typeface="+mn-ea"/>
              </a:rPr>
              <a:t>遗传算法多次选择，取效果较好且选出次数多的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Pearson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MIC</a:t>
            </a:r>
            <a:r>
              <a:rPr kumimoji="1" lang="zh-CN" altLang="en-US">
                <a:latin typeface="+mn-ea"/>
              </a:rPr>
              <a:t>，</a:t>
            </a:r>
            <a:r>
              <a:rPr kumimoji="1" lang="en-US" altLang="zh-CN">
                <a:latin typeface="+mn-ea"/>
              </a:rPr>
              <a:t>Spearman</a:t>
            </a:r>
            <a:r>
              <a:rPr kumimoji="1" lang="zh-CN" altLang="en-US">
                <a:latin typeface="+mn-ea"/>
              </a:rPr>
              <a:t>，原始分子定量，分子与序列</a:t>
            </a:r>
            <a:r>
              <a:rPr kumimoji="1" lang="en-US" altLang="zh-CN">
                <a:latin typeface="+mn-ea"/>
              </a:rPr>
              <a:t>[1:9]</a:t>
            </a:r>
            <a:r>
              <a:rPr kumimoji="1" lang="zh-CN" altLang="en-US">
                <a:latin typeface="+mn-ea"/>
              </a:rPr>
              <a:t>的相关性，蛋白质模块</a:t>
            </a:r>
            <a:endParaRPr kumimoji="1" lang="en-US" altLang="zh-CN">
              <a:latin typeface="+mn-ea"/>
            </a:endParaRPr>
          </a:p>
          <a:p>
            <a:pPr lvl="1"/>
            <a:r>
              <a:rPr lang="zh-CN" altLang="en-US">
                <a:latin typeface="+mn-ea"/>
              </a:rPr>
              <a:t>评价指标：</a:t>
            </a:r>
            <a:r>
              <a:rPr lang="en-US" altLang="zh-CN">
                <a:latin typeface="+mn-ea"/>
              </a:rPr>
              <a:t>F1_score</a:t>
            </a:r>
            <a:endParaRPr lang="zh-CN" altLang="en-US">
              <a:latin typeface="+mn-ea"/>
            </a:endParaRPr>
          </a:p>
          <a:p>
            <a:pPr marL="457200" lvl="1" indent="0">
              <a:buNone/>
            </a:pPr>
            <a:endParaRPr kumimoji="1" lang="zh-CN" altLang="en-US">
              <a:latin typeface="+mn-ea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33A351-D3D8-A261-FD1F-1B4D1E2E8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186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050067-3036-41B4-8207-FB942E49F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BB09D7-1AFA-4D59-B8F9-1798B2EA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D9A7FCF-5361-495C-A911-193A16B6B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205" y="1429596"/>
            <a:ext cx="3199776" cy="434255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49B5042-629C-4216-A277-80BB05865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056" y="1429596"/>
            <a:ext cx="3227497" cy="434255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3F12F24-2825-4210-91FA-029ECF395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451" y="1429596"/>
            <a:ext cx="3289134" cy="43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796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BD2FE4-C83C-4453-BAC5-2A4D5898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96FEBE-DA41-4166-B111-D8DF701C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7DE8517-98D2-45C1-BE4B-D57328DB1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4" y="1514475"/>
            <a:ext cx="3114118" cy="421703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80C0FEC-57C8-47F4-B2C3-A2B6BA3AC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848" y="1514475"/>
            <a:ext cx="3093932" cy="421703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4313D45-C4BE-46EC-A32A-0DA63687F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2927" y="1514475"/>
            <a:ext cx="3078761" cy="421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552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389F30-60E3-471B-81EC-21B758E9B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A341616E-1207-490E-A89C-E00DBDD96E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32314" y="1227138"/>
            <a:ext cx="3422875" cy="46990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702DE5-CF4D-4FBA-9E5F-6D7BA8A2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5084C08-44A7-4816-9D69-55C938537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955" y="1227138"/>
            <a:ext cx="3514295" cy="470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47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6DD3C0-1B6B-4437-BF2D-BFF56A90B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分类结果</a:t>
            </a:r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4445888E-F574-452A-9176-3E72C72660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871748"/>
              </p:ext>
            </p:extLst>
          </p:nvPr>
        </p:nvGraphicFramePr>
        <p:xfrm>
          <a:off x="609599" y="2468441"/>
          <a:ext cx="10149841" cy="2205242"/>
        </p:xfrm>
        <a:graphic>
          <a:graphicData uri="http://schemas.openxmlformats.org/drawingml/2006/table">
            <a:tbl>
              <a:tblPr/>
              <a:tblGrid>
                <a:gridCol w="1198246">
                  <a:extLst>
                    <a:ext uri="{9D8B030D-6E8A-4147-A177-3AD203B41FA5}">
                      <a16:colId xmlns:a16="http://schemas.microsoft.com/office/drawing/2014/main" val="2118709575"/>
                    </a:ext>
                  </a:extLst>
                </a:gridCol>
                <a:gridCol w="751588">
                  <a:extLst>
                    <a:ext uri="{9D8B030D-6E8A-4147-A177-3AD203B41FA5}">
                      <a16:colId xmlns:a16="http://schemas.microsoft.com/office/drawing/2014/main" val="423287832"/>
                    </a:ext>
                  </a:extLst>
                </a:gridCol>
                <a:gridCol w="931984">
                  <a:extLst>
                    <a:ext uri="{9D8B030D-6E8A-4147-A177-3AD203B41FA5}">
                      <a16:colId xmlns:a16="http://schemas.microsoft.com/office/drawing/2014/main" val="1930621927"/>
                    </a:ext>
                  </a:extLst>
                </a:gridCol>
                <a:gridCol w="1177969">
                  <a:extLst>
                    <a:ext uri="{9D8B030D-6E8A-4147-A177-3AD203B41FA5}">
                      <a16:colId xmlns:a16="http://schemas.microsoft.com/office/drawing/2014/main" val="1664484213"/>
                    </a:ext>
                  </a:extLst>
                </a:gridCol>
                <a:gridCol w="634133">
                  <a:extLst>
                    <a:ext uri="{9D8B030D-6E8A-4147-A177-3AD203B41FA5}">
                      <a16:colId xmlns:a16="http://schemas.microsoft.com/office/drawing/2014/main" val="822518241"/>
                    </a:ext>
                  </a:extLst>
                </a:gridCol>
                <a:gridCol w="723013">
                  <a:extLst>
                    <a:ext uri="{9D8B030D-6E8A-4147-A177-3AD203B41FA5}">
                      <a16:colId xmlns:a16="http://schemas.microsoft.com/office/drawing/2014/main" val="225833492"/>
                    </a:ext>
                  </a:extLst>
                </a:gridCol>
                <a:gridCol w="1071230">
                  <a:extLst>
                    <a:ext uri="{9D8B030D-6E8A-4147-A177-3AD203B41FA5}">
                      <a16:colId xmlns:a16="http://schemas.microsoft.com/office/drawing/2014/main" val="468179788"/>
                    </a:ext>
                  </a:extLst>
                </a:gridCol>
                <a:gridCol w="1400024">
                  <a:extLst>
                    <a:ext uri="{9D8B030D-6E8A-4147-A177-3AD203B41FA5}">
                      <a16:colId xmlns:a16="http://schemas.microsoft.com/office/drawing/2014/main" val="1131625441"/>
                    </a:ext>
                  </a:extLst>
                </a:gridCol>
                <a:gridCol w="1010242">
                  <a:extLst>
                    <a:ext uri="{9D8B030D-6E8A-4147-A177-3AD203B41FA5}">
                      <a16:colId xmlns:a16="http://schemas.microsoft.com/office/drawing/2014/main" val="303046712"/>
                    </a:ext>
                  </a:extLst>
                </a:gridCol>
                <a:gridCol w="1251412">
                  <a:extLst>
                    <a:ext uri="{9D8B030D-6E8A-4147-A177-3AD203B41FA5}">
                      <a16:colId xmlns:a16="http://schemas.microsoft.com/office/drawing/2014/main" val="2796166737"/>
                    </a:ext>
                  </a:extLst>
                </a:gridCol>
              </a:tblGrid>
              <a:tr h="477242"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Mole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</a:t>
                      </a:r>
                      <a:r>
                        <a:rPr lang="en-US" sz="1800" b="1" i="0" u="none" strike="noStrike" err="1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pearson</a:t>
                      </a:r>
                      <a:endParaRPr lang="en-US" sz="1800" b="1" i="0" u="none" strike="noStrike">
                        <a:solidFill>
                          <a:srgbClr val="E6F5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S-mic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800" b="1" i="0" u="none" strike="noStrike">
                          <a:solidFill>
                            <a:srgbClr val="E6F5FF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protein</a:t>
                      </a:r>
                      <a:endParaRPr lang="en-US" sz="1800" b="1" i="0" u="none" strike="noStrike">
                        <a:solidFill>
                          <a:srgbClr val="E6F5FF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5D8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285231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0_2_union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0.6471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0.5625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0.7467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0.7895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0.6177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0.6761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0.7143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0.7901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535265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0_2_union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svm</a:t>
                      </a:r>
                      <a:endParaRPr lang="en-US" sz="1400" b="0" i="0" u="none" strike="noStrike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0.6765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0.5970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0.7500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0.7671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0.6269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0.6857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0.6875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0.7711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43485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2_3_split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logistic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0.6364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0.8000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0.7407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0.6667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0.7407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0.5185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2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19413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2_3_split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0" i="0" u="none" strike="noStrike" err="1">
                          <a:solidFill>
                            <a:srgbClr val="11344A"/>
                          </a:solidFill>
                          <a:effectLst/>
                          <a:latin typeface="+mn-lt"/>
                          <a:ea typeface="等线" panose="02010600030101010101" pitchFamily="2" charset="-122"/>
                        </a:rPr>
                        <a:t>svm</a:t>
                      </a:r>
                      <a:endParaRPr lang="en-US" sz="1400" b="0" i="0" u="none" strike="noStrike">
                        <a:solidFill>
                          <a:srgbClr val="11344A"/>
                        </a:solidFill>
                        <a:effectLst/>
                        <a:latin typeface="+mn-lt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0.6957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0.5217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0.6923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0.5926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0.7586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zh-CN" sz="1400" b="0" i="0" u="none" strike="noStrike">
                          <a:solidFill>
                            <a:srgbClr val="11344A"/>
                          </a:solidFill>
                          <a:effectLst/>
                          <a:latin typeface="+mn-ea"/>
                          <a:ea typeface="+mn-ea"/>
                        </a:rPr>
                        <a:t>0.5714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5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631920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CD2B3C-FB16-4F3C-A15F-FDA9C4C94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3EB34884-B4B9-9A3C-5149-0F438E990C46}"/>
              </a:ext>
            </a:extLst>
          </p:cNvPr>
          <p:cNvSpPr txBox="1">
            <a:spLocks/>
          </p:cNvSpPr>
          <p:nvPr/>
        </p:nvSpPr>
        <p:spPr>
          <a:xfrm>
            <a:off x="609599" y="1227668"/>
            <a:ext cx="10741155" cy="8121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latin typeface="+mj-ea"/>
                <a:ea typeface="+mj-ea"/>
              </a:rPr>
              <a:t>F1_score&gt;0.5</a:t>
            </a:r>
          </a:p>
          <a:p>
            <a:r>
              <a:rPr lang="zh-CN" altLang="en-US">
                <a:latin typeface="+mj-ea"/>
                <a:ea typeface="+mj-ea"/>
              </a:rPr>
              <a:t>出现次数最多的前</a:t>
            </a:r>
            <a:r>
              <a:rPr lang="en-US" altLang="zh-CN">
                <a:latin typeface="+mj-ea"/>
                <a:ea typeface="+mj-ea"/>
              </a:rPr>
              <a:t>20</a:t>
            </a:r>
            <a:r>
              <a:rPr lang="zh-CN" altLang="en-US">
                <a:latin typeface="+mj-ea"/>
                <a:ea typeface="+mj-ea"/>
              </a:rPr>
              <a:t>个特征</a:t>
            </a:r>
          </a:p>
        </p:txBody>
      </p:sp>
    </p:spTree>
    <p:extLst>
      <p:ext uri="{BB962C8B-B14F-4D97-AF65-F5344CB8AC3E}">
        <p14:creationId xmlns:p14="http://schemas.microsoft.com/office/powerpoint/2010/main" val="3718694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5263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34A56-ED1A-4734-84B7-3F14BDE8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FD1819-1C39-4653-A03E-905A4B6B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DA7DC58-0A64-4E6C-BF75-D98DA7128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9709225"/>
              </p:ext>
            </p:extLst>
          </p:nvPr>
        </p:nvGraphicFramePr>
        <p:xfrm>
          <a:off x="2647950" y="1841171"/>
          <a:ext cx="4943474" cy="3474720"/>
        </p:xfrm>
        <a:graphic>
          <a:graphicData uri="http://schemas.openxmlformats.org/drawingml/2006/table">
            <a:tbl>
              <a:tblPr/>
              <a:tblGrid>
                <a:gridCol w="2181406">
                  <a:extLst>
                    <a:ext uri="{9D8B030D-6E8A-4147-A177-3AD203B41FA5}">
                      <a16:colId xmlns:a16="http://schemas.microsoft.com/office/drawing/2014/main" val="216876728"/>
                    </a:ext>
                  </a:extLst>
                </a:gridCol>
                <a:gridCol w="753291">
                  <a:extLst>
                    <a:ext uri="{9D8B030D-6E8A-4147-A177-3AD203B41FA5}">
                      <a16:colId xmlns:a16="http://schemas.microsoft.com/office/drawing/2014/main" val="770618361"/>
                    </a:ext>
                  </a:extLst>
                </a:gridCol>
                <a:gridCol w="753291">
                  <a:extLst>
                    <a:ext uri="{9D8B030D-6E8A-4147-A177-3AD203B41FA5}">
                      <a16:colId xmlns:a16="http://schemas.microsoft.com/office/drawing/2014/main" val="1786441839"/>
                    </a:ext>
                  </a:extLst>
                </a:gridCol>
                <a:gridCol w="1255486">
                  <a:extLst>
                    <a:ext uri="{9D8B030D-6E8A-4147-A177-3AD203B41FA5}">
                      <a16:colId xmlns:a16="http://schemas.microsoft.com/office/drawing/2014/main" val="59203041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feature_type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Sum([0:10])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7760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0.30600831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8697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0.28151548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4704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27730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0.18189093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65288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moleF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0.93921232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5456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0.57487173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6809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self_spearman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0.54241985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1409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0.37891796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79298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protein_function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zh-CN" alt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等线" panose="02010600030101010101" pitchFamily="2" charset="-122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0.84391746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01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726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0600AA-9922-8630-93F6-D1120959D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4992F9-4867-DFB7-8ECE-D90CED0D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14" name="内容占位符 13">
            <a:extLst>
              <a:ext uri="{FF2B5EF4-FFF2-40B4-BE49-F238E27FC236}">
                <a16:creationId xmlns:a16="http://schemas.microsoft.com/office/drawing/2014/main" id="{9205567E-AB86-6344-410C-B4BAE4B34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E952AD63-718A-93AB-8292-69002668B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50" y="1233805"/>
            <a:ext cx="3304588" cy="499603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961BE26-C2FA-7A78-FB52-251736C93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319" y="1227667"/>
            <a:ext cx="3281095" cy="5011697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81715741-6272-F495-44C5-37C60C69AB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495" y="1194651"/>
            <a:ext cx="3241941" cy="503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302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C5881F-8B5D-F284-205C-93965A5F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FCED56-4F43-1985-454C-DE7FBE8FE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B91AAE-FEF3-2786-ECEE-4107C69B8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9DBFBF0-C9BC-FCA7-EC29-DBAF98F8C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561" y="1259950"/>
            <a:ext cx="3139389" cy="477187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7262185-4C6B-CC02-D330-481ADED9E1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162" y="1295819"/>
            <a:ext cx="3102454" cy="469800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632FD2B-D31F-6A17-E513-522F8A8FA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700" y="1227667"/>
            <a:ext cx="3176323" cy="4838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997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48DE6B-13B7-7449-811C-C5FA0A0F0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3A430-F5ED-8D08-7160-AF806FA8D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EA30E2-9D0A-32F3-C98D-7B1A5A26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3D23437-5EFE-3D31-401A-257501480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88595"/>
            <a:ext cx="3292630" cy="487034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3443CDC-F4DC-E9DF-9016-3C28190BE6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6372" y="1133475"/>
            <a:ext cx="3292630" cy="499229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D2CA283-D36B-64C4-37DE-F803B2F2F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402" y="1212709"/>
            <a:ext cx="3231654" cy="481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01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使用</a:t>
            </a:r>
            <a:r>
              <a:rPr lang="en-US" altLang="zh-CN"/>
              <a:t>PCA</a:t>
            </a:r>
            <a:r>
              <a:rPr lang="zh-CN" altLang="en-US"/>
              <a:t>数据进行分析</a:t>
            </a:r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22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主题​​</vt:lpstr>
      <vt:lpstr>20230718脂蛋白进展</vt:lpstr>
      <vt:lpstr>主要议程</vt:lpstr>
      <vt:lpstr>病人划分</vt:lpstr>
      <vt:lpstr>病人划分</vt:lpstr>
      <vt:lpstr>Gensini * CEC</vt:lpstr>
      <vt:lpstr>Gensini * CEC</vt:lpstr>
      <vt:lpstr>指标差异</vt:lpstr>
      <vt:lpstr>指标差异</vt:lpstr>
      <vt:lpstr>分类模型</vt:lpstr>
      <vt:lpstr>划分验证集测试集进行评估</vt:lpstr>
      <vt:lpstr>分类结果</vt:lpstr>
      <vt:lpstr>分类结果</vt:lpstr>
      <vt:lpstr>分类结果</vt:lpstr>
      <vt:lpstr>分类结果</vt:lpstr>
      <vt:lpstr>特征降维</vt:lpstr>
      <vt:lpstr>特征降维</vt:lpstr>
      <vt:lpstr>特征降维</vt:lpstr>
      <vt:lpstr>特征降维</vt:lpstr>
      <vt:lpstr>特征降维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2023-07-18T05:00:01Z</dcterms:modified>
</cp:coreProperties>
</file>