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4" r:id="rId3"/>
    <p:sldId id="299" r:id="rId4"/>
    <p:sldId id="435" r:id="rId5"/>
    <p:sldId id="536" r:id="rId6"/>
    <p:sldId id="529" r:id="rId7"/>
    <p:sldId id="520" r:id="rId8"/>
    <p:sldId id="436" r:id="rId9"/>
    <p:sldId id="525" r:id="rId10"/>
    <p:sldId id="527" r:id="rId11"/>
    <p:sldId id="511" r:id="rId12"/>
    <p:sldId id="531" r:id="rId13"/>
    <p:sldId id="537" r:id="rId14"/>
    <p:sldId id="538" r:id="rId15"/>
    <p:sldId id="289" r:id="rId16"/>
    <p:sldId id="291" r:id="rId17"/>
    <p:sldId id="280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F121E8-6E48-4880-9B93-7588786204FC}" v="452" dt="2023-07-27T06:29:25.098"/>
    <p1510:client id="{F46DE605-6718-4D9D-BAA7-CA5AAFCF0CAB}" v="157" dt="2023-07-27T06:55:19.0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F46DE605-6718-4D9D-BAA7-CA5AAFCF0CAB}"/>
    <pc:docChg chg="undo custSel modSld">
      <pc:chgData name="许 荣仁" userId="a51c77e00fced653" providerId="LiveId" clId="{F46DE605-6718-4D9D-BAA7-CA5AAFCF0CAB}" dt="2023-07-27T08:33:52.776" v="172" actId="20577"/>
      <pc:docMkLst>
        <pc:docMk/>
      </pc:docMkLst>
      <pc:sldChg chg="modSp mod">
        <pc:chgData name="许 荣仁" userId="a51c77e00fced653" providerId="LiveId" clId="{F46DE605-6718-4D9D-BAA7-CA5AAFCF0CAB}" dt="2023-07-27T06:53:42.336" v="153" actId="20577"/>
        <pc:sldMkLst>
          <pc:docMk/>
          <pc:sldMk cId="2824011865" sldId="291"/>
        </pc:sldMkLst>
        <pc:spChg chg="mod">
          <ac:chgData name="许 荣仁" userId="a51c77e00fced653" providerId="LiveId" clId="{F46DE605-6718-4D9D-BAA7-CA5AAFCF0CAB}" dt="2023-07-27T06:53:42.336" v="153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F46DE605-6718-4D9D-BAA7-CA5AAFCF0CAB}" dt="2023-07-27T05:21:57.482" v="16" actId="20577"/>
        <pc:sldMkLst>
          <pc:docMk/>
          <pc:sldMk cId="320584348" sldId="435"/>
        </pc:sldMkLst>
        <pc:spChg chg="mod">
          <ac:chgData name="许 荣仁" userId="a51c77e00fced653" providerId="LiveId" clId="{F46DE605-6718-4D9D-BAA7-CA5AAFCF0CAB}" dt="2023-07-27T05:21:57.482" v="16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">
        <pc:chgData name="许 荣仁" userId="a51c77e00fced653" providerId="LiveId" clId="{F46DE605-6718-4D9D-BAA7-CA5AAFCF0CAB}" dt="2023-07-27T08:33:52.776" v="172" actId="20577"/>
        <pc:sldMkLst>
          <pc:docMk/>
          <pc:sldMk cId="3359726970" sldId="531"/>
        </pc:sldMkLst>
        <pc:graphicFrameChg chg="modGraphic">
          <ac:chgData name="许 荣仁" userId="a51c77e00fced653" providerId="LiveId" clId="{F46DE605-6718-4D9D-BAA7-CA5AAFCF0CAB}" dt="2023-07-27T08:33:52.776" v="172" actId="20577"/>
          <ac:graphicFrameMkLst>
            <pc:docMk/>
            <pc:sldMk cId="3359726970" sldId="531"/>
            <ac:graphicFrameMk id="10" creationId="{5DA7DC58-0A64-4E6C-BF75-D98DA712893D}"/>
          </ac:graphicFrameMkLst>
        </pc:graphicFrameChg>
      </pc:sldChg>
      <pc:sldChg chg="addSp delSp modSp mod">
        <pc:chgData name="许 荣仁" userId="a51c77e00fced653" providerId="LiveId" clId="{F46DE605-6718-4D9D-BAA7-CA5AAFCF0CAB}" dt="2023-07-27T06:55:19.094" v="156" actId="20577"/>
        <pc:sldMkLst>
          <pc:docMk/>
          <pc:sldMk cId="3690167336" sldId="536"/>
        </pc:sldMkLst>
        <pc:spChg chg="mod">
          <ac:chgData name="许 荣仁" userId="a51c77e00fced653" providerId="LiveId" clId="{F46DE605-6718-4D9D-BAA7-CA5AAFCF0CAB}" dt="2023-07-27T05:22:24.057" v="37" actId="20577"/>
          <ac:spMkLst>
            <pc:docMk/>
            <pc:sldMk cId="3690167336" sldId="536"/>
            <ac:spMk id="2" creationId="{C4D643BA-8BA5-40A6-91F2-FAA999EB74AF}"/>
          </ac:spMkLst>
        </pc:spChg>
        <pc:spChg chg="mod">
          <ac:chgData name="许 荣仁" userId="a51c77e00fced653" providerId="LiveId" clId="{F46DE605-6718-4D9D-BAA7-CA5AAFCF0CAB}" dt="2023-07-27T06:55:19.094" v="156" actId="20577"/>
          <ac:spMkLst>
            <pc:docMk/>
            <pc:sldMk cId="3690167336" sldId="536"/>
            <ac:spMk id="3" creationId="{437EF262-10D2-4582-B342-37A015A4B284}"/>
          </ac:spMkLst>
        </pc:spChg>
        <pc:picChg chg="add del mod">
          <ac:chgData name="许 荣仁" userId="a51c77e00fced653" providerId="LiveId" clId="{F46DE605-6718-4D9D-BAA7-CA5AAFCF0CAB}" dt="2023-07-27T05:29:14.605" v="41" actId="478"/>
          <ac:picMkLst>
            <pc:docMk/>
            <pc:sldMk cId="3690167336" sldId="536"/>
            <ac:picMk id="6" creationId="{D3EACD3A-5E81-F617-4727-D1F2FDCFABE4}"/>
          </ac:picMkLst>
        </pc:picChg>
      </pc:sldChg>
      <pc:sldChg chg="delSp modSp mod">
        <pc:chgData name="许 荣仁" userId="a51c77e00fced653" providerId="LiveId" clId="{F46DE605-6718-4D9D-BAA7-CA5AAFCF0CAB}" dt="2023-07-27T06:41:04.056" v="45" actId="20577"/>
        <pc:sldMkLst>
          <pc:docMk/>
          <pc:sldMk cId="595641144" sldId="537"/>
        </pc:sldMkLst>
        <pc:spChg chg="mod">
          <ac:chgData name="许 荣仁" userId="a51c77e00fced653" providerId="LiveId" clId="{F46DE605-6718-4D9D-BAA7-CA5AAFCF0CAB}" dt="2023-07-27T06:41:04.056" v="45" actId="20577"/>
          <ac:spMkLst>
            <pc:docMk/>
            <pc:sldMk cId="595641144" sldId="537"/>
            <ac:spMk id="2" creationId="{1AB15E01-26AB-40C5-9EB9-0C0CB8474AD5}"/>
          </ac:spMkLst>
        </pc:spChg>
        <pc:spChg chg="del">
          <ac:chgData name="许 荣仁" userId="a51c77e00fced653" providerId="LiveId" clId="{F46DE605-6718-4D9D-BAA7-CA5AAFCF0CAB}" dt="2023-07-27T06:37:32.920" v="43" actId="478"/>
          <ac:spMkLst>
            <pc:docMk/>
            <pc:sldMk cId="595641144" sldId="537"/>
            <ac:spMk id="3" creationId="{311683C7-FF66-4596-BE28-E16CB6DE858B}"/>
          </ac:spMkLst>
        </pc:spChg>
      </pc:sldChg>
      <pc:sldChg chg="delSp modSp mod">
        <pc:chgData name="许 荣仁" userId="a51c77e00fced653" providerId="LiveId" clId="{F46DE605-6718-4D9D-BAA7-CA5AAFCF0CAB}" dt="2023-07-27T06:41:06.965" v="47" actId="20577"/>
        <pc:sldMkLst>
          <pc:docMk/>
          <pc:sldMk cId="3142965528" sldId="538"/>
        </pc:sldMkLst>
        <pc:spChg chg="mod">
          <ac:chgData name="许 荣仁" userId="a51c77e00fced653" providerId="LiveId" clId="{F46DE605-6718-4D9D-BAA7-CA5AAFCF0CAB}" dt="2023-07-27T06:41:06.965" v="47" actId="20577"/>
          <ac:spMkLst>
            <pc:docMk/>
            <pc:sldMk cId="3142965528" sldId="538"/>
            <ac:spMk id="2" creationId="{3AF9CDFF-0A00-4418-BB97-B546B64FA614}"/>
          </ac:spMkLst>
        </pc:spChg>
        <pc:spChg chg="del">
          <ac:chgData name="许 荣仁" userId="a51c77e00fced653" providerId="LiveId" clId="{F46DE605-6718-4D9D-BAA7-CA5AAFCF0CAB}" dt="2023-07-27T06:37:24.388" v="42" actId="478"/>
          <ac:spMkLst>
            <pc:docMk/>
            <pc:sldMk cId="3142965528" sldId="538"/>
            <ac:spMk id="3" creationId="{2E471917-F706-4A38-AF82-94EC74AB094B}"/>
          </ac:spMkLst>
        </pc:spChg>
      </pc:sldChg>
    </pc:docChg>
  </pc:docChgLst>
  <pc:docChgLst>
    <pc:chgData name="许 荣仁" userId="a51c77e00fced653" providerId="LiveId" clId="{76F121E8-6E48-4880-9B93-7588786204FC}"/>
    <pc:docChg chg="custSel addSld delSld modSld">
      <pc:chgData name="许 荣仁" userId="a51c77e00fced653" providerId="LiveId" clId="{76F121E8-6E48-4880-9B93-7588786204FC}" dt="2023-07-27T06:29:25.098" v="454" actId="403"/>
      <pc:docMkLst>
        <pc:docMk/>
      </pc:docMkLst>
      <pc:sldChg chg="modSp mod">
        <pc:chgData name="许 荣仁" userId="a51c77e00fced653" providerId="LiveId" clId="{76F121E8-6E48-4880-9B93-7588786204FC}" dt="2023-07-27T02:08:14.713" v="13" actId="20577"/>
        <pc:sldMkLst>
          <pc:docMk/>
          <pc:sldMk cId="1946406922" sldId="256"/>
        </pc:sldMkLst>
        <pc:spChg chg="mod">
          <ac:chgData name="许 荣仁" userId="a51c77e00fced653" providerId="LiveId" clId="{76F121E8-6E48-4880-9B93-7588786204FC}" dt="2023-07-27T02:08:14.713" v="13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76F121E8-6E48-4880-9B93-7588786204FC}" dt="2023-07-27T02:16:42.361" v="69" actId="20577"/>
        <pc:sldMkLst>
          <pc:docMk/>
          <pc:sldMk cId="320584348" sldId="435"/>
        </pc:sldMkLst>
        <pc:spChg chg="mod">
          <ac:chgData name="许 荣仁" userId="a51c77e00fced653" providerId="LiveId" clId="{76F121E8-6E48-4880-9B93-7588786204FC}" dt="2023-07-27T02:16:42.361" v="69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del">
        <pc:chgData name="许 荣仁" userId="a51c77e00fced653" providerId="LiveId" clId="{76F121E8-6E48-4880-9B93-7588786204FC}" dt="2023-07-27T05:30:13.605" v="108" actId="47"/>
        <pc:sldMkLst>
          <pc:docMk/>
          <pc:sldMk cId="2344947095" sldId="506"/>
        </pc:sldMkLst>
      </pc:sldChg>
      <pc:sldChg chg="del">
        <pc:chgData name="许 荣仁" userId="a51c77e00fced653" providerId="LiveId" clId="{76F121E8-6E48-4880-9B93-7588786204FC}" dt="2023-07-27T05:30:14.949" v="109" actId="47"/>
        <pc:sldMkLst>
          <pc:docMk/>
          <pc:sldMk cId="638375364" sldId="512"/>
        </pc:sldMkLst>
      </pc:sldChg>
      <pc:sldChg chg="del">
        <pc:chgData name="许 荣仁" userId="a51c77e00fced653" providerId="LiveId" clId="{76F121E8-6E48-4880-9B93-7588786204FC}" dt="2023-07-27T06:09:29.992" v="341" actId="47"/>
        <pc:sldMkLst>
          <pc:docMk/>
          <pc:sldMk cId="3718694136" sldId="524"/>
        </pc:sldMkLst>
      </pc:sldChg>
      <pc:sldChg chg="addSp delSp modSp mod">
        <pc:chgData name="许 荣仁" userId="a51c77e00fced653" providerId="LiveId" clId="{76F121E8-6E48-4880-9B93-7588786204FC}" dt="2023-07-27T06:08:58.341" v="336" actId="1076"/>
        <pc:sldMkLst>
          <pc:docMk/>
          <pc:sldMk cId="2468579668" sldId="525"/>
        </pc:sldMkLst>
        <pc:grpChg chg="add mod">
          <ac:chgData name="许 荣仁" userId="a51c77e00fced653" providerId="LiveId" clId="{76F121E8-6E48-4880-9B93-7588786204FC}" dt="2023-07-27T06:08:58.341" v="336" actId="1076"/>
          <ac:grpSpMkLst>
            <pc:docMk/>
            <pc:sldMk cId="2468579668" sldId="525"/>
            <ac:grpSpMk id="19" creationId="{35408F73-867C-4624-B108-9F85991A9C6D}"/>
          </ac:grpSpMkLst>
        </pc:grpChg>
        <pc:grpChg chg="add mod">
          <ac:chgData name="许 荣仁" userId="a51c77e00fced653" providerId="LiveId" clId="{76F121E8-6E48-4880-9B93-7588786204FC}" dt="2023-07-27T06:08:58.341" v="336" actId="1076"/>
          <ac:grpSpMkLst>
            <pc:docMk/>
            <pc:sldMk cId="2468579668" sldId="525"/>
            <ac:grpSpMk id="20" creationId="{7BB1795E-2660-4198-926C-5122F842EC36}"/>
          </ac:grpSpMkLst>
        </pc:grpChg>
        <pc:grpChg chg="add mod">
          <ac:chgData name="许 荣仁" userId="a51c77e00fced653" providerId="LiveId" clId="{76F121E8-6E48-4880-9B93-7588786204FC}" dt="2023-07-27T06:08:58.341" v="336" actId="1076"/>
          <ac:grpSpMkLst>
            <pc:docMk/>
            <pc:sldMk cId="2468579668" sldId="525"/>
            <ac:grpSpMk id="21" creationId="{78C66A07-D14D-4728-B46C-6EAB40221791}"/>
          </ac:grpSpMkLst>
        </pc:grpChg>
        <pc:picChg chg="add mod">
          <ac:chgData name="许 荣仁" userId="a51c77e00fced653" providerId="LiveId" clId="{76F121E8-6E48-4880-9B93-7588786204FC}" dt="2023-07-27T06:08:31.297" v="331" actId="164"/>
          <ac:picMkLst>
            <pc:docMk/>
            <pc:sldMk cId="2468579668" sldId="525"/>
            <ac:picMk id="5" creationId="{B76DABD9-D01B-4C3E-AE1B-0BEAA166BAF9}"/>
          </ac:picMkLst>
        </pc:picChg>
        <pc:picChg chg="add mod">
          <ac:chgData name="许 荣仁" userId="a51c77e00fced653" providerId="LiveId" clId="{76F121E8-6E48-4880-9B93-7588786204FC}" dt="2023-07-27T06:08:34.205" v="332" actId="164"/>
          <ac:picMkLst>
            <pc:docMk/>
            <pc:sldMk cId="2468579668" sldId="525"/>
            <ac:picMk id="7" creationId="{E80C9570-7CBF-48FD-B7DB-3AC0A4718651}"/>
          </ac:picMkLst>
        </pc:picChg>
        <pc:picChg chg="del">
          <ac:chgData name="许 荣仁" userId="a51c77e00fced653" providerId="LiveId" clId="{76F121E8-6E48-4880-9B93-7588786204FC}" dt="2023-07-27T05:57:09.917" v="302" actId="478"/>
          <ac:picMkLst>
            <pc:docMk/>
            <pc:sldMk cId="2468579668" sldId="525"/>
            <ac:picMk id="8" creationId="{ED9A7FCF-5361-495C-A911-193A16B6B4A4}"/>
          </ac:picMkLst>
        </pc:picChg>
        <pc:picChg chg="del">
          <ac:chgData name="许 荣仁" userId="a51c77e00fced653" providerId="LiveId" clId="{76F121E8-6E48-4880-9B93-7588786204FC}" dt="2023-07-27T05:57:22.483" v="305" actId="478"/>
          <ac:picMkLst>
            <pc:docMk/>
            <pc:sldMk cId="2468579668" sldId="525"/>
            <ac:picMk id="10" creationId="{849B5042-629C-4216-A277-80BB0586548C}"/>
          </ac:picMkLst>
        </pc:picChg>
        <pc:picChg chg="add mod">
          <ac:chgData name="许 荣仁" userId="a51c77e00fced653" providerId="LiveId" clId="{76F121E8-6E48-4880-9B93-7588786204FC}" dt="2023-07-27T06:08:36.055" v="333" actId="164"/>
          <ac:picMkLst>
            <pc:docMk/>
            <pc:sldMk cId="2468579668" sldId="525"/>
            <ac:picMk id="11" creationId="{288E9B96-14D6-456F-8EDB-79F893A48827}"/>
          </ac:picMkLst>
        </pc:picChg>
        <pc:picChg chg="del">
          <ac:chgData name="许 荣仁" userId="a51c77e00fced653" providerId="LiveId" clId="{76F121E8-6E48-4880-9B93-7588786204FC}" dt="2023-07-27T05:57:33.837" v="307" actId="478"/>
          <ac:picMkLst>
            <pc:docMk/>
            <pc:sldMk cId="2468579668" sldId="525"/>
            <ac:picMk id="12" creationId="{C3F12F24-2825-4210-91FA-029ECF39573B}"/>
          </ac:picMkLst>
        </pc:picChg>
        <pc:picChg chg="add mod">
          <ac:chgData name="许 荣仁" userId="a51c77e00fced653" providerId="LiveId" clId="{76F121E8-6E48-4880-9B93-7588786204FC}" dt="2023-07-27T06:08:31.297" v="331" actId="164"/>
          <ac:picMkLst>
            <pc:docMk/>
            <pc:sldMk cId="2468579668" sldId="525"/>
            <ac:picMk id="14" creationId="{8EBA8DD8-3174-4642-9817-8D1ED53ABAAC}"/>
          </ac:picMkLst>
        </pc:picChg>
        <pc:picChg chg="add mod">
          <ac:chgData name="许 荣仁" userId="a51c77e00fced653" providerId="LiveId" clId="{76F121E8-6E48-4880-9B93-7588786204FC}" dt="2023-07-27T06:08:34.205" v="332" actId="164"/>
          <ac:picMkLst>
            <pc:docMk/>
            <pc:sldMk cId="2468579668" sldId="525"/>
            <ac:picMk id="16" creationId="{4E07DEA7-D7E2-42E7-8E8F-2FCB6063A106}"/>
          </ac:picMkLst>
        </pc:picChg>
        <pc:picChg chg="add mod">
          <ac:chgData name="许 荣仁" userId="a51c77e00fced653" providerId="LiveId" clId="{76F121E8-6E48-4880-9B93-7588786204FC}" dt="2023-07-27T06:08:36.055" v="333" actId="164"/>
          <ac:picMkLst>
            <pc:docMk/>
            <pc:sldMk cId="2468579668" sldId="525"/>
            <ac:picMk id="18" creationId="{40EAD3F3-9A6C-47A5-9E08-3E96870715D0}"/>
          </ac:picMkLst>
        </pc:picChg>
      </pc:sldChg>
      <pc:sldChg chg="del">
        <pc:chgData name="许 荣仁" userId="a51c77e00fced653" providerId="LiveId" clId="{76F121E8-6E48-4880-9B93-7588786204FC}" dt="2023-07-27T06:09:17.212" v="340" actId="47"/>
        <pc:sldMkLst>
          <pc:docMk/>
          <pc:sldMk cId="458747475" sldId="526"/>
        </pc:sldMkLst>
      </pc:sldChg>
      <pc:sldChg chg="addSp delSp modSp mod">
        <pc:chgData name="许 荣仁" userId="a51c77e00fced653" providerId="LiveId" clId="{76F121E8-6E48-4880-9B93-7588786204FC}" dt="2023-07-27T06:09:12.679" v="339" actId="1076"/>
        <pc:sldMkLst>
          <pc:docMk/>
          <pc:sldMk cId="3258552120" sldId="527"/>
        </pc:sldMkLst>
        <pc:picChg chg="add mod">
          <ac:chgData name="许 荣仁" userId="a51c77e00fced653" providerId="LiveId" clId="{76F121E8-6E48-4880-9B93-7588786204FC}" dt="2023-07-27T06:09:09.652" v="338" actId="1076"/>
          <ac:picMkLst>
            <pc:docMk/>
            <pc:sldMk cId="3258552120" sldId="527"/>
            <ac:picMk id="5" creationId="{2749FBA0-C9FA-4C8C-8670-562BCE46E3D7}"/>
          </ac:picMkLst>
        </pc:picChg>
        <pc:picChg chg="del">
          <ac:chgData name="许 荣仁" userId="a51c77e00fced653" providerId="LiveId" clId="{76F121E8-6E48-4880-9B93-7588786204FC}" dt="2023-07-27T05:57:49.726" v="312" actId="478"/>
          <ac:picMkLst>
            <pc:docMk/>
            <pc:sldMk cId="3258552120" sldId="527"/>
            <ac:picMk id="6" creationId="{A7DE8517-98D2-45C1-BE4B-D57328DB1F28}"/>
          </ac:picMkLst>
        </pc:picChg>
        <pc:picChg chg="del">
          <ac:chgData name="许 荣仁" userId="a51c77e00fced653" providerId="LiveId" clId="{76F121E8-6E48-4880-9B93-7588786204FC}" dt="2023-07-27T05:57:50.350" v="313" actId="478"/>
          <ac:picMkLst>
            <pc:docMk/>
            <pc:sldMk cId="3258552120" sldId="527"/>
            <ac:picMk id="8" creationId="{B80C0FEC-57C8-47F4-B2C3-A2B6BA3ACFE7}"/>
          </ac:picMkLst>
        </pc:picChg>
        <pc:picChg chg="add mod">
          <ac:chgData name="许 荣仁" userId="a51c77e00fced653" providerId="LiveId" clId="{76F121E8-6E48-4880-9B93-7588786204FC}" dt="2023-07-27T06:09:12.679" v="339" actId="1076"/>
          <ac:picMkLst>
            <pc:docMk/>
            <pc:sldMk cId="3258552120" sldId="527"/>
            <ac:picMk id="9" creationId="{B3E10BAB-7028-4398-9C6A-6A89FA6D4C41}"/>
          </ac:picMkLst>
        </pc:picChg>
        <pc:picChg chg="del">
          <ac:chgData name="许 荣仁" userId="a51c77e00fced653" providerId="LiveId" clId="{76F121E8-6E48-4880-9B93-7588786204FC}" dt="2023-07-27T05:57:50.945" v="314" actId="478"/>
          <ac:picMkLst>
            <pc:docMk/>
            <pc:sldMk cId="3258552120" sldId="527"/>
            <ac:picMk id="10" creationId="{04313D45-C4BE-46EC-A32A-0DA63687FCC4}"/>
          </ac:picMkLst>
        </pc:picChg>
      </pc:sldChg>
      <pc:sldChg chg="addSp delSp modSp mod">
        <pc:chgData name="许 荣仁" userId="a51c77e00fced653" providerId="LiveId" clId="{76F121E8-6E48-4880-9B93-7588786204FC}" dt="2023-07-27T05:35:11.976" v="300" actId="14100"/>
        <pc:sldMkLst>
          <pc:docMk/>
          <pc:sldMk cId="3984864204" sldId="529"/>
        </pc:sldMkLst>
        <pc:spChg chg="add mod">
          <ac:chgData name="许 荣仁" userId="a51c77e00fced653" providerId="LiveId" clId="{76F121E8-6E48-4880-9B93-7588786204FC}" dt="2023-07-27T05:35:11.976" v="300" actId="14100"/>
          <ac:spMkLst>
            <pc:docMk/>
            <pc:sldMk cId="3984864204" sldId="529"/>
            <ac:spMk id="5" creationId="{A7C0F9DD-4213-4785-9E3D-486BEAB18F94}"/>
          </ac:spMkLst>
        </pc:spChg>
        <pc:spChg chg="mod">
          <ac:chgData name="许 荣仁" userId="a51c77e00fced653" providerId="LiveId" clId="{76F121E8-6E48-4880-9B93-7588786204FC}" dt="2023-07-27T05:30:35.514" v="130" actId="20577"/>
          <ac:spMkLst>
            <pc:docMk/>
            <pc:sldMk cId="3984864204" sldId="529"/>
            <ac:spMk id="12" creationId="{78F9B208-BAD1-4E12-A0F7-8541D06F834A}"/>
          </ac:spMkLst>
        </pc:spChg>
        <pc:picChg chg="del">
          <ac:chgData name="许 荣仁" userId="a51c77e00fced653" providerId="LiveId" clId="{76F121E8-6E48-4880-9B93-7588786204FC}" dt="2023-07-27T05:33:20.430" v="132" actId="478"/>
          <ac:picMkLst>
            <pc:docMk/>
            <pc:sldMk cId="3984864204" sldId="529"/>
            <ac:picMk id="6" creationId="{4D1EF835-E924-46BA-ACC2-CB6A3C918707}"/>
          </ac:picMkLst>
        </pc:picChg>
        <pc:picChg chg="del">
          <ac:chgData name="许 荣仁" userId="a51c77e00fced653" providerId="LiveId" clId="{76F121E8-6E48-4880-9B93-7588786204FC}" dt="2023-07-27T05:33:21.804" v="133" actId="478"/>
          <ac:picMkLst>
            <pc:docMk/>
            <pc:sldMk cId="3984864204" sldId="529"/>
            <ac:picMk id="8" creationId="{491C2AA4-93D2-4A90-BCA0-753900E881C3}"/>
          </ac:picMkLst>
        </pc:picChg>
        <pc:picChg chg="del">
          <ac:chgData name="许 荣仁" userId="a51c77e00fced653" providerId="LiveId" clId="{76F121E8-6E48-4880-9B93-7588786204FC}" dt="2023-07-27T05:33:19.669" v="131" actId="478"/>
          <ac:picMkLst>
            <pc:docMk/>
            <pc:sldMk cId="3984864204" sldId="529"/>
            <ac:picMk id="10" creationId="{19DC710D-D738-42AB-9133-3AD9128492B5}"/>
          </ac:picMkLst>
        </pc:picChg>
      </pc:sldChg>
      <pc:sldChg chg="del">
        <pc:chgData name="许 荣仁" userId="a51c77e00fced653" providerId="LiveId" clId="{76F121E8-6E48-4880-9B93-7588786204FC}" dt="2023-07-27T05:35:34.122" v="301" actId="47"/>
        <pc:sldMkLst>
          <pc:docMk/>
          <pc:sldMk cId="3006747200" sldId="530"/>
        </pc:sldMkLst>
      </pc:sldChg>
      <pc:sldChg chg="modSp mod">
        <pc:chgData name="许 荣仁" userId="a51c77e00fced653" providerId="LiveId" clId="{76F121E8-6E48-4880-9B93-7588786204FC}" dt="2023-07-27T06:29:25.098" v="454" actId="403"/>
        <pc:sldMkLst>
          <pc:docMk/>
          <pc:sldMk cId="3359726970" sldId="531"/>
        </pc:sldMkLst>
        <pc:graphicFrameChg chg="mod modGraphic">
          <ac:chgData name="许 荣仁" userId="a51c77e00fced653" providerId="LiveId" clId="{76F121E8-6E48-4880-9B93-7588786204FC}" dt="2023-07-27T06:29:25.098" v="454" actId="403"/>
          <ac:graphicFrameMkLst>
            <pc:docMk/>
            <pc:sldMk cId="3359726970" sldId="531"/>
            <ac:graphicFrameMk id="10" creationId="{5DA7DC58-0A64-4E6C-BF75-D98DA712893D}"/>
          </ac:graphicFrameMkLst>
        </pc:graphicFrameChg>
      </pc:sldChg>
      <pc:sldChg chg="del">
        <pc:chgData name="许 荣仁" userId="a51c77e00fced653" providerId="LiveId" clId="{76F121E8-6E48-4880-9B93-7588786204FC}" dt="2023-07-27T06:29:03.641" v="453" actId="47"/>
        <pc:sldMkLst>
          <pc:docMk/>
          <pc:sldMk cId="2040730216" sldId="533"/>
        </pc:sldMkLst>
      </pc:sldChg>
      <pc:sldChg chg="del">
        <pc:chgData name="许 荣仁" userId="a51c77e00fced653" providerId="LiveId" clId="{76F121E8-6E48-4880-9B93-7588786204FC}" dt="2023-07-27T06:29:03.641" v="453" actId="47"/>
        <pc:sldMkLst>
          <pc:docMk/>
          <pc:sldMk cId="1641899781" sldId="534"/>
        </pc:sldMkLst>
      </pc:sldChg>
      <pc:sldChg chg="del">
        <pc:chgData name="许 荣仁" userId="a51c77e00fced653" providerId="LiveId" clId="{76F121E8-6E48-4880-9B93-7588786204FC}" dt="2023-07-27T06:29:03.641" v="453" actId="47"/>
        <pc:sldMkLst>
          <pc:docMk/>
          <pc:sldMk cId="3458301363" sldId="535"/>
        </pc:sldMkLst>
      </pc:sldChg>
      <pc:sldChg chg="addSp modSp new mod">
        <pc:chgData name="许 荣仁" userId="a51c77e00fced653" providerId="LiveId" clId="{76F121E8-6E48-4880-9B93-7588786204FC}" dt="2023-07-27T05:29:46.076" v="107" actId="20577"/>
        <pc:sldMkLst>
          <pc:docMk/>
          <pc:sldMk cId="3690167336" sldId="536"/>
        </pc:sldMkLst>
        <pc:spChg chg="mod">
          <ac:chgData name="许 荣仁" userId="a51c77e00fced653" providerId="LiveId" clId="{76F121E8-6E48-4880-9B93-7588786204FC}" dt="2023-07-27T03:23:45.624" v="101" actId="20577"/>
          <ac:spMkLst>
            <pc:docMk/>
            <pc:sldMk cId="3690167336" sldId="536"/>
            <ac:spMk id="2" creationId="{C4D643BA-8BA5-40A6-91F2-FAA999EB74AF}"/>
          </ac:spMkLst>
        </pc:spChg>
        <pc:spChg chg="mod">
          <ac:chgData name="许 荣仁" userId="a51c77e00fced653" providerId="LiveId" clId="{76F121E8-6E48-4880-9B93-7588786204FC}" dt="2023-07-27T05:29:46.076" v="107" actId="20577"/>
          <ac:spMkLst>
            <pc:docMk/>
            <pc:sldMk cId="3690167336" sldId="536"/>
            <ac:spMk id="3" creationId="{437EF262-10D2-4582-B342-37A015A4B284}"/>
          </ac:spMkLst>
        </pc:spChg>
        <pc:picChg chg="add mod">
          <ac:chgData name="许 荣仁" userId="a51c77e00fced653" providerId="LiveId" clId="{76F121E8-6E48-4880-9B93-7588786204FC}" dt="2023-07-27T05:29:41.139" v="106" actId="14100"/>
          <ac:picMkLst>
            <pc:docMk/>
            <pc:sldMk cId="3690167336" sldId="536"/>
            <ac:picMk id="6" creationId="{AE59EEA5-5909-4AC1-80A6-0C18BA1105FB}"/>
          </ac:picMkLst>
        </pc:picChg>
      </pc:sldChg>
      <pc:sldChg chg="addSp modSp new mod">
        <pc:chgData name="许 荣仁" userId="a51c77e00fced653" providerId="LiveId" clId="{76F121E8-6E48-4880-9B93-7588786204FC}" dt="2023-07-27T06:28:50.666" v="452" actId="20577"/>
        <pc:sldMkLst>
          <pc:docMk/>
          <pc:sldMk cId="595641144" sldId="537"/>
        </pc:sldMkLst>
        <pc:spChg chg="mod">
          <ac:chgData name="许 荣仁" userId="a51c77e00fced653" providerId="LiveId" clId="{76F121E8-6E48-4880-9B93-7588786204FC}" dt="2023-07-27T06:28:50.666" v="452" actId="20577"/>
          <ac:spMkLst>
            <pc:docMk/>
            <pc:sldMk cId="595641144" sldId="537"/>
            <ac:spMk id="2" creationId="{1AB15E01-26AB-40C5-9EB9-0C0CB8474AD5}"/>
          </ac:spMkLst>
        </pc:spChg>
        <pc:grpChg chg="add mod">
          <ac:chgData name="许 荣仁" userId="a51c77e00fced653" providerId="LiveId" clId="{76F121E8-6E48-4880-9B93-7588786204FC}" dt="2023-07-27T06:28:20.433" v="423" actId="12789"/>
          <ac:grpSpMkLst>
            <pc:docMk/>
            <pc:sldMk cId="595641144" sldId="537"/>
            <ac:grpSpMk id="17" creationId="{5E1E4D7E-5725-4BEB-A2BB-FE09089ADF52}"/>
          </ac:grpSpMkLst>
        </pc:grpChg>
        <pc:grpChg chg="add mod">
          <ac:chgData name="许 荣仁" userId="a51c77e00fced653" providerId="LiveId" clId="{76F121E8-6E48-4880-9B93-7588786204FC}" dt="2023-07-27T06:28:20.433" v="423" actId="12789"/>
          <ac:grpSpMkLst>
            <pc:docMk/>
            <pc:sldMk cId="595641144" sldId="537"/>
            <ac:grpSpMk id="18" creationId="{F0D5F8E7-7134-4A1A-A563-27C37F45B89C}"/>
          </ac:grpSpMkLst>
        </pc:grpChg>
        <pc:grpChg chg="add mod">
          <ac:chgData name="许 荣仁" userId="a51c77e00fced653" providerId="LiveId" clId="{76F121E8-6E48-4880-9B93-7588786204FC}" dt="2023-07-27T06:28:20.433" v="423" actId="12789"/>
          <ac:grpSpMkLst>
            <pc:docMk/>
            <pc:sldMk cId="595641144" sldId="537"/>
            <ac:grpSpMk id="19" creationId="{57424C43-0328-4D8F-9D62-D1C52C8F229F}"/>
          </ac:grpSpMkLst>
        </pc:grpChg>
        <pc:picChg chg="add mod">
          <ac:chgData name="许 荣仁" userId="a51c77e00fced653" providerId="LiveId" clId="{76F121E8-6E48-4880-9B93-7588786204FC}" dt="2023-07-27T06:28:09.395" v="421" actId="164"/>
          <ac:picMkLst>
            <pc:docMk/>
            <pc:sldMk cId="595641144" sldId="537"/>
            <ac:picMk id="6" creationId="{F4616E84-25F2-4921-8CE9-22A299AF1DA3}"/>
          </ac:picMkLst>
        </pc:picChg>
        <pc:picChg chg="add mod">
          <ac:chgData name="许 荣仁" userId="a51c77e00fced653" providerId="LiveId" clId="{76F121E8-6E48-4880-9B93-7588786204FC}" dt="2023-07-27T06:28:07.009" v="420" actId="164"/>
          <ac:picMkLst>
            <pc:docMk/>
            <pc:sldMk cId="595641144" sldId="537"/>
            <ac:picMk id="8" creationId="{EBF5F40C-5B97-4F8E-9A58-2F2A21F675E8}"/>
          </ac:picMkLst>
        </pc:picChg>
        <pc:picChg chg="add mod">
          <ac:chgData name="许 荣仁" userId="a51c77e00fced653" providerId="LiveId" clId="{76F121E8-6E48-4880-9B93-7588786204FC}" dt="2023-07-27T06:27:59.248" v="407" actId="164"/>
          <ac:picMkLst>
            <pc:docMk/>
            <pc:sldMk cId="595641144" sldId="537"/>
            <ac:picMk id="10" creationId="{E67AC42B-4FA4-433E-A45E-3E92B126AD6A}"/>
          </ac:picMkLst>
        </pc:picChg>
        <pc:picChg chg="add mod">
          <ac:chgData name="许 荣仁" userId="a51c77e00fced653" providerId="LiveId" clId="{76F121E8-6E48-4880-9B93-7588786204FC}" dt="2023-07-27T06:28:09.395" v="421" actId="164"/>
          <ac:picMkLst>
            <pc:docMk/>
            <pc:sldMk cId="595641144" sldId="537"/>
            <ac:picMk id="12" creationId="{25D1045C-D6F9-4A0D-983C-2D8E51A828BD}"/>
          </ac:picMkLst>
        </pc:picChg>
        <pc:picChg chg="add mod">
          <ac:chgData name="许 荣仁" userId="a51c77e00fced653" providerId="LiveId" clId="{76F121E8-6E48-4880-9B93-7588786204FC}" dt="2023-07-27T06:28:07.009" v="420" actId="164"/>
          <ac:picMkLst>
            <pc:docMk/>
            <pc:sldMk cId="595641144" sldId="537"/>
            <ac:picMk id="14" creationId="{DDB62AF5-8C8A-4C55-9CAA-E602DC195ED0}"/>
          </ac:picMkLst>
        </pc:picChg>
        <pc:picChg chg="add mod">
          <ac:chgData name="许 荣仁" userId="a51c77e00fced653" providerId="LiveId" clId="{76F121E8-6E48-4880-9B93-7588786204FC}" dt="2023-07-27T06:27:59.248" v="407" actId="164"/>
          <ac:picMkLst>
            <pc:docMk/>
            <pc:sldMk cId="595641144" sldId="537"/>
            <ac:picMk id="16" creationId="{A3E53A0C-90D0-4C81-B431-BCE5F5294ECB}"/>
          </ac:picMkLst>
        </pc:picChg>
      </pc:sldChg>
      <pc:sldChg chg="addSp modSp new mod">
        <pc:chgData name="许 荣仁" userId="a51c77e00fced653" providerId="LiveId" clId="{76F121E8-6E48-4880-9B93-7588786204FC}" dt="2023-07-27T06:28:42.153" v="443" actId="20577"/>
        <pc:sldMkLst>
          <pc:docMk/>
          <pc:sldMk cId="3142965528" sldId="538"/>
        </pc:sldMkLst>
        <pc:spChg chg="mod">
          <ac:chgData name="许 荣仁" userId="a51c77e00fced653" providerId="LiveId" clId="{76F121E8-6E48-4880-9B93-7588786204FC}" dt="2023-07-27T06:28:42.153" v="443" actId="20577"/>
          <ac:spMkLst>
            <pc:docMk/>
            <pc:sldMk cId="3142965528" sldId="538"/>
            <ac:spMk id="2" creationId="{3AF9CDFF-0A00-4418-BB97-B546B64FA614}"/>
          </ac:spMkLst>
        </pc:spChg>
        <pc:picChg chg="add mod">
          <ac:chgData name="许 荣仁" userId="a51c77e00fced653" providerId="LiveId" clId="{76F121E8-6E48-4880-9B93-7588786204FC}" dt="2023-07-27T06:28:26.157" v="425" actId="1076"/>
          <ac:picMkLst>
            <pc:docMk/>
            <pc:sldMk cId="3142965528" sldId="538"/>
            <ac:picMk id="6" creationId="{25C55B2C-8195-4A1E-9E80-05C2CA219F28}"/>
          </ac:picMkLst>
        </pc:picChg>
        <pc:picChg chg="add mod">
          <ac:chgData name="许 荣仁" userId="a51c77e00fced653" providerId="LiveId" clId="{76F121E8-6E48-4880-9B93-7588786204FC}" dt="2023-07-27T06:28:24.646" v="424" actId="1076"/>
          <ac:picMkLst>
            <pc:docMk/>
            <pc:sldMk cId="3142965528" sldId="538"/>
            <ac:picMk id="8" creationId="{03BA5D47-96AF-4649-AD8B-37246846D0E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20230727</a:t>
            </a:r>
            <a:r>
              <a:rPr lang="zh-CN" altLang="en-US"/>
              <a:t>组会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分类模型</a:t>
            </a:r>
            <a:endParaRPr lang="en-US" altLang="zh-CN"/>
          </a:p>
          <a:p>
            <a:r>
              <a:rPr lang="zh-CN" altLang="en-US"/>
              <a:t>特征降维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将病人划分为不同的组，以此为分类的目标</a:t>
            </a:r>
            <a:endParaRPr kumimoji="1" lang="en-US" altLang="zh-CN">
              <a:latin typeface="+mn-ea"/>
            </a:endParaRP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 err="1">
                <a:latin typeface="+mn-ea"/>
              </a:rPr>
              <a:t>Gensini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终点事件有无</a:t>
            </a:r>
            <a:endParaRPr kumimoji="1" lang="en-US" altLang="zh-CN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643BA-8BA5-40A6-91F2-FAA999EB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7EF262-10D2-4582-B342-37A015A4B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>
                <a:latin typeface="+mn-ea"/>
              </a:rPr>
              <a:t>Gensini</a:t>
            </a:r>
            <a:r>
              <a:rPr kumimoji="1" lang="en-US" altLang="zh-CN" dirty="0">
                <a:latin typeface="+mn-ea"/>
              </a:rPr>
              <a:t>&lt;=50	n=119</a:t>
            </a:r>
          </a:p>
          <a:p>
            <a:endParaRPr kumimoji="1" lang="en-US" altLang="zh-CN" dirty="0">
              <a:latin typeface="+mn-ea"/>
            </a:endParaRPr>
          </a:p>
          <a:p>
            <a:r>
              <a:rPr kumimoji="1" lang="zh-CN" altLang="en-US" dirty="0">
                <a:latin typeface="+mn-ea"/>
              </a:rPr>
              <a:t>终点事件</a:t>
            </a:r>
            <a:r>
              <a:rPr kumimoji="1" lang="en-US" altLang="zh-CN" dirty="0">
                <a:latin typeface="+mn-ea"/>
              </a:rPr>
              <a:t>		20:99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E2C39E-15A5-4B26-A8FF-4855CC45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59EEA5-5909-4AC1-80A6-0C18BA110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770" y="1227667"/>
            <a:ext cx="6098288" cy="452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6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87874-FFFE-4F18-99EE-795007D3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指标差异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DBF449-D9E3-41C4-9B6E-53ADDFB17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78F9B208-BAD1-4E12-A0F7-8541D06F834A}"/>
              </a:ext>
            </a:extLst>
          </p:cNvPr>
          <p:cNvSpPr txBox="1">
            <a:spLocks/>
          </p:cNvSpPr>
          <p:nvPr/>
        </p:nvSpPr>
        <p:spPr>
          <a:xfrm>
            <a:off x="609599" y="1227667"/>
            <a:ext cx="10741155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7C0F9DD-4213-4785-9E3D-486BEAB18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9439923" cy="4698999"/>
          </a:xfrm>
        </p:spPr>
        <p:txBody>
          <a:bodyPr/>
          <a:lstStyle/>
          <a:p>
            <a:r>
              <a:rPr lang="zh-CN" altLang="en-US"/>
              <a:t>两组所有指标都没有差异</a:t>
            </a:r>
            <a:endParaRPr lang="en-US" altLang="zh-CN"/>
          </a:p>
          <a:p>
            <a:r>
              <a:rPr lang="en-US" altLang="zh-CN"/>
              <a:t>Age</a:t>
            </a:r>
            <a:r>
              <a:rPr lang="zh-CN" altLang="en-US"/>
              <a:t>，</a:t>
            </a:r>
            <a:r>
              <a:rPr lang="en-US" altLang="zh-CN"/>
              <a:t>TG</a:t>
            </a:r>
            <a:r>
              <a:rPr lang="zh-CN" altLang="en-US"/>
              <a:t>，</a:t>
            </a:r>
            <a:r>
              <a:rPr lang="en-US" altLang="zh-CN"/>
              <a:t>TC</a:t>
            </a:r>
            <a:r>
              <a:rPr lang="zh-CN" altLang="en-US"/>
              <a:t>，</a:t>
            </a:r>
            <a:r>
              <a:rPr lang="en-US" altLang="zh-CN"/>
              <a:t>HDL-C</a:t>
            </a:r>
            <a:r>
              <a:rPr lang="zh-CN" altLang="en-US"/>
              <a:t>，</a:t>
            </a:r>
            <a:r>
              <a:rPr lang="en-US" altLang="zh-CN"/>
              <a:t>LDL-C</a:t>
            </a:r>
            <a:r>
              <a:rPr lang="zh-CN" altLang="en-US"/>
              <a:t>，</a:t>
            </a:r>
            <a:r>
              <a:rPr lang="en-US" altLang="zh-CN" err="1"/>
              <a:t>Apoa</a:t>
            </a:r>
            <a:r>
              <a:rPr lang="zh-CN" altLang="en-US"/>
              <a:t>，</a:t>
            </a:r>
            <a:r>
              <a:rPr lang="en-US" altLang="zh-CN" err="1"/>
              <a:t>Apob</a:t>
            </a:r>
            <a:r>
              <a:rPr lang="zh-CN" altLang="en-US"/>
              <a:t>，</a:t>
            </a:r>
            <a:r>
              <a:rPr lang="en-US" altLang="zh-CN" err="1"/>
              <a:t>hsCRP</a:t>
            </a:r>
            <a:r>
              <a:rPr lang="zh-CN" altLang="en-US"/>
              <a:t>，</a:t>
            </a:r>
            <a:r>
              <a:rPr lang="en-US" altLang="zh-CN"/>
              <a:t>CEC</a:t>
            </a:r>
            <a:r>
              <a:rPr lang="zh-CN" altLang="en-US"/>
              <a:t>，</a:t>
            </a:r>
            <a:r>
              <a:rPr lang="en-US" altLang="zh-CN" err="1"/>
              <a:t>Gensini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864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分类模型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04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973108"/>
          </a:xfrm>
        </p:spPr>
        <p:txBody>
          <a:bodyPr>
            <a:normAutofit lnSpcReduction="10000"/>
          </a:bodyPr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找出分类效果好的特征子集</a:t>
            </a:r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划分出训练集和测试集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训练集参与特征选择和训练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特征选择：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分</a:t>
            </a:r>
            <a:r>
              <a:rPr kumimoji="1" lang="en-US" altLang="zh-CN">
                <a:latin typeface="+mn-ea"/>
              </a:rPr>
              <a:t>2</a:t>
            </a:r>
            <a:r>
              <a:rPr kumimoji="1" lang="zh-CN" altLang="en-US">
                <a:latin typeface="+mn-ea"/>
              </a:rPr>
              <a:t>组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计算组间</a:t>
            </a:r>
            <a:r>
              <a:rPr kumimoji="1" lang="en-US" altLang="zh-CN">
                <a:latin typeface="+mn-ea"/>
              </a:rPr>
              <a:t>p</a:t>
            </a:r>
            <a:r>
              <a:rPr kumimoji="1" lang="zh-CN" altLang="en-US">
                <a:latin typeface="+mn-ea"/>
              </a:rPr>
              <a:t>值</a:t>
            </a:r>
            <a:r>
              <a:rPr kumimoji="1" lang="en-US" altLang="zh-CN">
                <a:latin typeface="+mn-ea"/>
              </a:rPr>
              <a:t>&lt;0.05</a:t>
            </a:r>
          </a:p>
          <a:p>
            <a:pPr lvl="2"/>
            <a:r>
              <a:rPr kumimoji="1" lang="en-US" altLang="zh-CN">
                <a:latin typeface="+mn-ea"/>
              </a:rPr>
              <a:t>SVM, Logistic</a:t>
            </a:r>
          </a:p>
          <a:p>
            <a:pPr lvl="2"/>
            <a:r>
              <a:rPr kumimoji="1" lang="zh-CN" altLang="en-US">
                <a:latin typeface="+mn-ea"/>
              </a:rPr>
              <a:t>遗传算法多次选择，取效果较好且选出次数多的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Pearson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MIC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Spearman</a:t>
            </a:r>
            <a:r>
              <a:rPr kumimoji="1" lang="zh-CN" altLang="en-US">
                <a:latin typeface="+mn-ea"/>
              </a:rPr>
              <a:t>，原始分子定量，分子与序列</a:t>
            </a:r>
            <a:r>
              <a:rPr kumimoji="1" lang="en-US" altLang="zh-CN">
                <a:latin typeface="+mn-ea"/>
              </a:rPr>
              <a:t>[1:9]</a:t>
            </a:r>
            <a:r>
              <a:rPr kumimoji="1" lang="zh-CN" altLang="en-US">
                <a:latin typeface="+mn-ea"/>
              </a:rPr>
              <a:t>的相关性，蛋白质模块</a:t>
            </a:r>
            <a:endParaRPr kumimoji="1" lang="en-US" altLang="zh-CN">
              <a:latin typeface="+mn-ea"/>
            </a:endParaRPr>
          </a:p>
          <a:p>
            <a:pPr lvl="1"/>
            <a:r>
              <a:rPr lang="zh-CN" altLang="en-US">
                <a:latin typeface="+mn-ea"/>
              </a:rPr>
              <a:t>评价指标：</a:t>
            </a:r>
            <a:r>
              <a:rPr lang="en-US" altLang="zh-CN">
                <a:latin typeface="+mn-ea"/>
              </a:rPr>
              <a:t>F1_score</a:t>
            </a:r>
            <a:endParaRPr lang="zh-CN" altLang="en-US">
              <a:latin typeface="+mn-ea"/>
            </a:endParaRPr>
          </a:p>
          <a:p>
            <a:pPr marL="457200" lvl="1" indent="0">
              <a:buNone/>
            </a:pPr>
            <a:endParaRPr kumimoji="1" lang="zh-CN" altLang="en-US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50067-3036-41B4-8207-FB942E49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BB09D7-1AFA-4D59-B8F9-1798B2EA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5408F73-867C-4624-B108-9F85991A9C6D}"/>
              </a:ext>
            </a:extLst>
          </p:cNvPr>
          <p:cNvGrpSpPr/>
          <p:nvPr/>
        </p:nvGrpSpPr>
        <p:grpSpPr>
          <a:xfrm>
            <a:off x="609600" y="1443493"/>
            <a:ext cx="3047412" cy="4502623"/>
            <a:chOff x="609600" y="1681366"/>
            <a:chExt cx="3047412" cy="450262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76DABD9-D01B-4C3E-AE1B-0BEAA166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681366"/>
              <a:ext cx="3047412" cy="211608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EBA8DD8-3174-4642-9817-8D1ED53AB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061571"/>
              <a:ext cx="3047412" cy="2122418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BB1795E-2660-4198-926C-5122F842EC36}"/>
              </a:ext>
            </a:extLst>
          </p:cNvPr>
          <p:cNvGrpSpPr/>
          <p:nvPr/>
        </p:nvGrpSpPr>
        <p:grpSpPr>
          <a:xfrm>
            <a:off x="4145028" y="1408647"/>
            <a:ext cx="3117104" cy="4572315"/>
            <a:chOff x="4145028" y="1681366"/>
            <a:chExt cx="3117104" cy="457231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80C9570-7CBF-48FD-B7DB-3AC0A4718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5028" y="1681366"/>
              <a:ext cx="3117104" cy="215409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E07DEA7-D7E2-42E7-8E8F-2FCB6063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5028" y="4099585"/>
              <a:ext cx="3117104" cy="2154096"/>
            </a:xfrm>
            <a:prstGeom prst="rect">
              <a:avLst/>
            </a:prstGeom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8C66A07-D14D-4728-B46C-6EAB40221791}"/>
              </a:ext>
            </a:extLst>
          </p:cNvPr>
          <p:cNvGrpSpPr/>
          <p:nvPr/>
        </p:nvGrpSpPr>
        <p:grpSpPr>
          <a:xfrm>
            <a:off x="7750148" y="1413398"/>
            <a:ext cx="3205801" cy="4562812"/>
            <a:chOff x="8519967" y="1681366"/>
            <a:chExt cx="3205801" cy="456281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88E9B96-14D6-456F-8EDB-79F893A48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38974" y="1681366"/>
              <a:ext cx="3167788" cy="212241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40EAD3F3-9A6C-47A5-9E08-3E9687071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9967" y="4109089"/>
              <a:ext cx="3205801" cy="21350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8579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BD2FE4-C83C-4453-BAC5-2A4D5898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96FEBE-DA41-4166-B111-D8DF701C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49FBA0-C9FA-4C8C-8670-562BCE46E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18" y="2070862"/>
            <a:ext cx="4666667" cy="329523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E10BAB-7028-4398-9C6A-6A89FA6D4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61338"/>
            <a:ext cx="4733333" cy="3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5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34A56-ED1A-4734-84B7-3F14BDE8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FD1819-1C39-4653-A03E-905A4B6B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DA7DC58-0A64-4E6C-BF75-D98DA712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30222"/>
              </p:ext>
            </p:extLst>
          </p:nvPr>
        </p:nvGraphicFramePr>
        <p:xfrm>
          <a:off x="2647950" y="1841171"/>
          <a:ext cx="4943473" cy="3474720"/>
        </p:xfrm>
        <a:graphic>
          <a:graphicData uri="http://schemas.openxmlformats.org/drawingml/2006/table">
            <a:tbl>
              <a:tblPr/>
              <a:tblGrid>
                <a:gridCol w="1892956">
                  <a:extLst>
                    <a:ext uri="{9D8B030D-6E8A-4147-A177-3AD203B41FA5}">
                      <a16:colId xmlns:a16="http://schemas.microsoft.com/office/drawing/2014/main" val="216876728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770618361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2551409915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1786441839"/>
                    </a:ext>
                  </a:extLst>
                </a:gridCol>
                <a:gridCol w="1089471">
                  <a:extLst>
                    <a:ext uri="{9D8B030D-6E8A-4147-A177-3AD203B41FA5}">
                      <a16:colId xmlns:a16="http://schemas.microsoft.com/office/drawing/2014/main" val="59203041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feature_type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filter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Sum([0:10])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760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0.410277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697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0.413373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704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0.345272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5288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moleF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0.964945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5456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0.964078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6809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self_spearman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0.922541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409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0.730365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9298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protein_function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0.928852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1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726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B15E01-26AB-40C5-9EB9-0C0CB847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F84F72-1952-485C-968F-1930D081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7424C43-0328-4D8F-9D62-D1C52C8F229F}"/>
              </a:ext>
            </a:extLst>
          </p:cNvPr>
          <p:cNvGrpSpPr/>
          <p:nvPr/>
        </p:nvGrpSpPr>
        <p:grpSpPr>
          <a:xfrm>
            <a:off x="482419" y="1303838"/>
            <a:ext cx="3238922" cy="4601510"/>
            <a:chOff x="482419" y="1227667"/>
            <a:chExt cx="3238922" cy="460151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4616E84-25F2-4921-8CE9-22A299AF1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2420" y="1227667"/>
              <a:ext cx="3238921" cy="2258634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5D1045C-D6F9-4A0D-983C-2D8E51A82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2419" y="3583790"/>
              <a:ext cx="3238922" cy="2245387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0D5F8E7-7134-4A1A-A563-27C37F45B89C}"/>
              </a:ext>
            </a:extLst>
          </p:cNvPr>
          <p:cNvGrpSpPr/>
          <p:nvPr/>
        </p:nvGrpSpPr>
        <p:grpSpPr>
          <a:xfrm>
            <a:off x="4232385" y="1240914"/>
            <a:ext cx="3311781" cy="4727358"/>
            <a:chOff x="4285653" y="1254161"/>
            <a:chExt cx="3311781" cy="47273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BF5F40C-5B97-4F8E-9A58-2F2A21F67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8447" y="1254161"/>
              <a:ext cx="3172686" cy="220564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DB62AF5-8C8A-4C55-9CAA-E602DC195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5653" y="3583790"/>
              <a:ext cx="3311781" cy="2397729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E1E4D7E-5725-4BEB-A2BB-FE09089ADF52}"/>
              </a:ext>
            </a:extLst>
          </p:cNvPr>
          <p:cNvGrpSpPr/>
          <p:nvPr/>
        </p:nvGrpSpPr>
        <p:grpSpPr>
          <a:xfrm>
            <a:off x="8055210" y="1290591"/>
            <a:ext cx="3265415" cy="4628004"/>
            <a:chOff x="8161746" y="1247538"/>
            <a:chExt cx="3265415" cy="462800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67AC42B-4FA4-433E-A45E-3E92B126A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88239" y="1247538"/>
              <a:ext cx="3238922" cy="2218893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3E53A0C-90D0-4C81-B431-BCE5F5294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61746" y="3583790"/>
              <a:ext cx="3265415" cy="2291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5641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9CDFF-0A00-4418-BB97-B546B64F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3E2F10-C8CB-4CFD-AD12-FEED6682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5C55B2C-8195-4A1E-9E80-05C2CA219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6" y="1981927"/>
            <a:ext cx="4628571" cy="337142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3BA5D47-96AF-4649-AD8B-37246846D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022" y="1981927"/>
            <a:ext cx="4619048" cy="3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65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解决样本不均衡问题</a:t>
            </a:r>
            <a:endParaRPr lang="en-US" altLang="zh-CN"/>
          </a:p>
          <a:p>
            <a:r>
              <a:rPr lang="zh-CN" altLang="en-US"/>
              <a:t>使用其他模型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Office PowerPoint</Application>
  <PresentationFormat>宽屏</PresentationFormat>
  <Paragraphs>112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等线</vt:lpstr>
      <vt:lpstr>微软雅黑</vt:lpstr>
      <vt:lpstr>Arial</vt:lpstr>
      <vt:lpstr>Candara</vt:lpstr>
      <vt:lpstr>Wingdings</vt:lpstr>
      <vt:lpstr>Office 主题​​</vt:lpstr>
      <vt:lpstr>20230727组会</vt:lpstr>
      <vt:lpstr>主要议程</vt:lpstr>
      <vt:lpstr>病人划分</vt:lpstr>
      <vt:lpstr>病人划分</vt:lpstr>
      <vt:lpstr>病人划分</vt:lpstr>
      <vt:lpstr>指标差异</vt:lpstr>
      <vt:lpstr>分类模型</vt:lpstr>
      <vt:lpstr>划分验证集测试集进行评估</vt:lpstr>
      <vt:lpstr>分类结果</vt:lpstr>
      <vt:lpstr>分类结果</vt:lpstr>
      <vt:lpstr>特征降维</vt:lpstr>
      <vt:lpstr>特征降维</vt:lpstr>
      <vt:lpstr>PCA</vt:lpstr>
      <vt:lpstr>PCA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</cp:revision>
  <dcterms:created xsi:type="dcterms:W3CDTF">2019-08-12T09:30:56Z</dcterms:created>
  <dcterms:modified xsi:type="dcterms:W3CDTF">2023-07-27T08:34:00Z</dcterms:modified>
</cp:coreProperties>
</file>