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4" r:id="rId3"/>
    <p:sldId id="299" r:id="rId4"/>
    <p:sldId id="435" r:id="rId5"/>
    <p:sldId id="536" r:id="rId6"/>
    <p:sldId id="529" r:id="rId7"/>
    <p:sldId id="520" r:id="rId8"/>
    <p:sldId id="436" r:id="rId9"/>
    <p:sldId id="525" r:id="rId10"/>
    <p:sldId id="527" r:id="rId11"/>
    <p:sldId id="511" r:id="rId12"/>
    <p:sldId id="531" r:id="rId13"/>
    <p:sldId id="537" r:id="rId14"/>
    <p:sldId id="538" r:id="rId15"/>
    <p:sldId id="289" r:id="rId16"/>
    <p:sldId id="291" r:id="rId17"/>
    <p:sldId id="539" r:id="rId18"/>
    <p:sldId id="540" r:id="rId19"/>
    <p:sldId id="28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3457B5-B432-4696-B541-67FDD525F627}" v="23" dt="2023-08-01T07:05:00.290"/>
    <p1510:client id="{AE3B174A-CEA5-4A29-887B-6F99BEF8A8AD}" v="103" dt="2023-08-01T08:32:43.2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AE3B174A-CEA5-4A29-887B-6F99BEF8A8AD}"/>
    <pc:docChg chg="undo custSel addSld modSld">
      <pc:chgData name="许 荣仁" userId="a51c77e00fced653" providerId="LiveId" clId="{AE3B174A-CEA5-4A29-887B-6F99BEF8A8AD}" dt="2023-08-01T08:32:43.215" v="103" actId="14100"/>
      <pc:docMkLst>
        <pc:docMk/>
      </pc:docMkLst>
      <pc:sldChg chg="addSp modSp mod">
        <pc:chgData name="许 荣仁" userId="a51c77e00fced653" providerId="LiveId" clId="{AE3B174A-CEA5-4A29-887B-6F99BEF8A8AD}" dt="2023-08-01T07:25:41.517" v="52" actId="17032"/>
        <pc:sldMkLst>
          <pc:docMk/>
          <pc:sldMk cId="2051728024" sldId="539"/>
        </pc:sldMkLst>
        <pc:spChg chg="mod">
          <ac:chgData name="许 荣仁" userId="a51c77e00fced653" providerId="LiveId" clId="{AE3B174A-CEA5-4A29-887B-6F99BEF8A8AD}" dt="2023-08-01T07:20:59.750" v="49" actId="2711"/>
          <ac:spMkLst>
            <pc:docMk/>
            <pc:sldMk cId="2051728024" sldId="539"/>
            <ac:spMk id="2" creationId="{1BA0D7F4-A531-40BC-8C1F-3DC725BB11BB}"/>
          </ac:spMkLst>
        </pc:spChg>
        <pc:picChg chg="mod">
          <ac:chgData name="许 荣仁" userId="a51c77e00fced653" providerId="LiveId" clId="{AE3B174A-CEA5-4A29-887B-6F99BEF8A8AD}" dt="2023-08-01T07:05:23.594" v="3" actId="1076"/>
          <ac:picMkLst>
            <pc:docMk/>
            <pc:sldMk cId="2051728024" sldId="539"/>
            <ac:picMk id="6" creationId="{5806DAE8-E144-44ED-9B8C-2BFA6C676B2E}"/>
          </ac:picMkLst>
        </pc:pic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7" creationId="{D1C86D8F-8A68-ECE2-1451-8E1D35E46072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12" creationId="{30166CD8-1E1B-C616-07F8-9E616B49FB1A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14" creationId="{5FEAF146-CEF9-6701-3D98-528CD4E3C196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16" creationId="{4B745059-0E38-2CA3-C34A-3C411C86BFEE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18" creationId="{C5440959-A0CD-E6A8-65F9-304BC552ACDB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20" creationId="{72326E97-53F6-FC63-3330-02AB51EC038D}"/>
          </ac:cxnSpMkLst>
        </pc:cxnChg>
        <pc:cxnChg chg="add mod">
          <ac:chgData name="许 荣仁" userId="a51c77e00fced653" providerId="LiveId" clId="{AE3B174A-CEA5-4A29-887B-6F99BEF8A8AD}" dt="2023-08-01T07:16:20.640" v="40" actId="17032"/>
          <ac:cxnSpMkLst>
            <pc:docMk/>
            <pc:sldMk cId="2051728024" sldId="539"/>
            <ac:cxnSpMk id="22" creationId="{414E42E1-C8F6-4658-A014-E842918B4DBB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24" creationId="{E6DE3AC9-65A8-6C50-7A1F-A96EECEE38FA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26" creationId="{E184D5FA-7AA6-4CA0-07CD-D0D99C247AC3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28" creationId="{BB6989D6-A0FB-2E18-1BC2-643559346218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30" creationId="{9E26F50E-ACC9-D7B8-6FEA-401102335C11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32" creationId="{70CCB25C-741A-4EA2-46B8-1FDCFC41B0E8}"/>
          </ac:cxnSpMkLst>
        </pc:cxnChg>
        <pc:cxnChg chg="add mod">
          <ac:chgData name="许 荣仁" userId="a51c77e00fced653" providerId="LiveId" clId="{AE3B174A-CEA5-4A29-887B-6F99BEF8A8AD}" dt="2023-08-01T07:16:20.640" v="40" actId="17032"/>
          <ac:cxnSpMkLst>
            <pc:docMk/>
            <pc:sldMk cId="2051728024" sldId="539"/>
            <ac:cxnSpMk id="34" creationId="{F81692D0-D8E7-60B7-81FF-A1D9AA4DCC21}"/>
          </ac:cxnSpMkLst>
        </pc:cxnChg>
        <pc:cxnChg chg="add mod">
          <ac:chgData name="许 荣仁" userId="a51c77e00fced653" providerId="LiveId" clId="{AE3B174A-CEA5-4A29-887B-6F99BEF8A8AD}" dt="2023-08-01T07:15:46.829" v="37" actId="13822"/>
          <ac:cxnSpMkLst>
            <pc:docMk/>
            <pc:sldMk cId="2051728024" sldId="539"/>
            <ac:cxnSpMk id="36" creationId="{F3A6F489-3FEC-3C6C-EC1F-097FC3FE0457}"/>
          </ac:cxnSpMkLst>
        </pc:cxnChg>
        <pc:cxnChg chg="add mod">
          <ac:chgData name="许 荣仁" userId="a51c77e00fced653" providerId="LiveId" clId="{AE3B174A-CEA5-4A29-887B-6F99BEF8A8AD}" dt="2023-08-01T07:16:11.814" v="39" actId="17032"/>
          <ac:cxnSpMkLst>
            <pc:docMk/>
            <pc:sldMk cId="2051728024" sldId="539"/>
            <ac:cxnSpMk id="38" creationId="{7FEDA4AD-99E7-1E9E-535A-15CC574E7851}"/>
          </ac:cxnSpMkLst>
        </pc:cxnChg>
        <pc:cxnChg chg="add mod">
          <ac:chgData name="许 荣仁" userId="a51c77e00fced653" providerId="LiveId" clId="{AE3B174A-CEA5-4A29-887B-6F99BEF8A8AD}" dt="2023-08-01T07:16:11.814" v="39" actId="17032"/>
          <ac:cxnSpMkLst>
            <pc:docMk/>
            <pc:sldMk cId="2051728024" sldId="539"/>
            <ac:cxnSpMk id="40" creationId="{AFC1B3D8-89DF-7039-3442-97FFCECC121D}"/>
          </ac:cxnSpMkLst>
        </pc:cxnChg>
        <pc:cxnChg chg="add">
          <ac:chgData name="许 荣仁" userId="a51c77e00fced653" providerId="LiveId" clId="{AE3B174A-CEA5-4A29-887B-6F99BEF8A8AD}" dt="2023-08-01T07:25:22.715" v="50" actId="11529"/>
          <ac:cxnSpMkLst>
            <pc:docMk/>
            <pc:sldMk cId="2051728024" sldId="539"/>
            <ac:cxnSpMk id="43" creationId="{47C77716-677D-80AF-4884-AC9E6EC30583}"/>
          </ac:cxnSpMkLst>
        </pc:cxnChg>
        <pc:cxnChg chg="add mod">
          <ac:chgData name="许 荣仁" userId="a51c77e00fced653" providerId="LiveId" clId="{AE3B174A-CEA5-4A29-887B-6F99BEF8A8AD}" dt="2023-08-01T07:25:41.517" v="52" actId="17032"/>
          <ac:cxnSpMkLst>
            <pc:docMk/>
            <pc:sldMk cId="2051728024" sldId="539"/>
            <ac:cxnSpMk id="45" creationId="{6232A189-C230-6B9C-B48E-0126A6C55B46}"/>
          </ac:cxnSpMkLst>
        </pc:cxnChg>
      </pc:sldChg>
      <pc:sldChg chg="addSp delSp modSp new mod">
        <pc:chgData name="许 荣仁" userId="a51c77e00fced653" providerId="LiveId" clId="{AE3B174A-CEA5-4A29-887B-6F99BEF8A8AD}" dt="2023-08-01T08:32:43.215" v="103" actId="14100"/>
        <pc:sldMkLst>
          <pc:docMk/>
          <pc:sldMk cId="3916372022" sldId="540"/>
        </pc:sldMkLst>
        <pc:spChg chg="del">
          <ac:chgData name="许 荣仁" userId="a51c77e00fced653" providerId="LiveId" clId="{AE3B174A-CEA5-4A29-887B-6F99BEF8A8AD}" dt="2023-08-01T08:24:54.146" v="54" actId="22"/>
          <ac:spMkLst>
            <pc:docMk/>
            <pc:sldMk cId="3916372022" sldId="540"/>
            <ac:spMk id="3" creationId="{648B0E8B-B5A7-6C95-E07F-420C3DFF8E87}"/>
          </ac:spMkLst>
        </pc:spChg>
        <pc:spChg chg="add del mod">
          <ac:chgData name="许 荣仁" userId="a51c77e00fced653" providerId="LiveId" clId="{AE3B174A-CEA5-4A29-887B-6F99BEF8A8AD}" dt="2023-08-01T08:30:39.687" v="81" actId="11529"/>
          <ac:spMkLst>
            <pc:docMk/>
            <pc:sldMk cId="3916372022" sldId="540"/>
            <ac:spMk id="41" creationId="{C9DFB264-73F4-ED9A-826C-4C4ACD2E9730}"/>
          </ac:spMkLst>
        </pc:spChg>
        <pc:spChg chg="add mod">
          <ac:chgData name="许 荣仁" userId="a51c77e00fced653" providerId="LiveId" clId="{AE3B174A-CEA5-4A29-887B-6F99BEF8A8AD}" dt="2023-08-01T08:31:11.523" v="84" actId="1076"/>
          <ac:spMkLst>
            <pc:docMk/>
            <pc:sldMk cId="3916372022" sldId="540"/>
            <ac:spMk id="42" creationId="{F75AE95D-9C31-C0AD-FE87-41C4EEED4C6A}"/>
          </ac:spMkLst>
        </pc:spChg>
        <pc:spChg chg="add mod">
          <ac:chgData name="许 荣仁" userId="a51c77e00fced653" providerId="LiveId" clId="{AE3B174A-CEA5-4A29-887B-6F99BEF8A8AD}" dt="2023-08-01T08:31:56.903" v="96" actId="1036"/>
          <ac:spMkLst>
            <pc:docMk/>
            <pc:sldMk cId="3916372022" sldId="540"/>
            <ac:spMk id="46" creationId="{21D5C934-7A58-751A-BDFD-2465BC1D4C08}"/>
          </ac:spMkLst>
        </pc:spChg>
        <pc:spChg chg="add mod">
          <ac:chgData name="许 荣仁" userId="a51c77e00fced653" providerId="LiveId" clId="{AE3B174A-CEA5-4A29-887B-6F99BEF8A8AD}" dt="2023-08-01T08:32:03.850" v="98" actId="1076"/>
          <ac:spMkLst>
            <pc:docMk/>
            <pc:sldMk cId="3916372022" sldId="540"/>
            <ac:spMk id="47" creationId="{68C978C9-3517-8DE0-9C91-E5F7A792E8F3}"/>
          </ac:spMkLst>
        </pc:spChg>
        <pc:spChg chg="add mod">
          <ac:chgData name="许 荣仁" userId="a51c77e00fced653" providerId="LiveId" clId="{AE3B174A-CEA5-4A29-887B-6F99BEF8A8AD}" dt="2023-08-01T08:32:08.918" v="100" actId="1076"/>
          <ac:spMkLst>
            <pc:docMk/>
            <pc:sldMk cId="3916372022" sldId="540"/>
            <ac:spMk id="48" creationId="{58E009E3-87DE-A50D-9EB0-3D747621BE2A}"/>
          </ac:spMkLst>
        </pc:spChg>
        <pc:picChg chg="add mod ord">
          <ac:chgData name="许 荣仁" userId="a51c77e00fced653" providerId="LiveId" clId="{AE3B174A-CEA5-4A29-887B-6F99BEF8A8AD}" dt="2023-08-01T08:31:54.182" v="92" actId="1076"/>
          <ac:picMkLst>
            <pc:docMk/>
            <pc:sldMk cId="3916372022" sldId="540"/>
            <ac:picMk id="6" creationId="{77AC9142-CB35-325D-2568-CA27C8EE15D5}"/>
          </ac:picMkLst>
        </pc:picChg>
        <pc:cxnChg chg="add">
          <ac:chgData name="许 荣仁" userId="a51c77e00fced653" providerId="LiveId" clId="{AE3B174A-CEA5-4A29-887B-6F99BEF8A8AD}" dt="2023-08-01T08:25:22.666" v="56" actId="11529"/>
          <ac:cxnSpMkLst>
            <pc:docMk/>
            <pc:sldMk cId="3916372022" sldId="540"/>
            <ac:cxnSpMk id="8" creationId="{2F6C5A22-98B7-8B03-EAF1-C96494200AA0}"/>
          </ac:cxnSpMkLst>
        </pc:cxnChg>
        <pc:cxnChg chg="add">
          <ac:chgData name="许 荣仁" userId="a51c77e00fced653" providerId="LiveId" clId="{AE3B174A-CEA5-4A29-887B-6F99BEF8A8AD}" dt="2023-08-01T08:25:32.976" v="57" actId="11529"/>
          <ac:cxnSpMkLst>
            <pc:docMk/>
            <pc:sldMk cId="3916372022" sldId="540"/>
            <ac:cxnSpMk id="10" creationId="{F9656165-1FDE-4203-0937-CE4EF86E9046}"/>
          </ac:cxnSpMkLst>
        </pc:cxnChg>
        <pc:cxnChg chg="add">
          <ac:chgData name="许 荣仁" userId="a51c77e00fced653" providerId="LiveId" clId="{AE3B174A-CEA5-4A29-887B-6F99BEF8A8AD}" dt="2023-08-01T08:25:46.904" v="58" actId="11529"/>
          <ac:cxnSpMkLst>
            <pc:docMk/>
            <pc:sldMk cId="3916372022" sldId="540"/>
            <ac:cxnSpMk id="12" creationId="{2784C991-9B10-71F3-77D6-50041476E512}"/>
          </ac:cxnSpMkLst>
        </pc:cxnChg>
        <pc:cxnChg chg="add">
          <ac:chgData name="许 荣仁" userId="a51c77e00fced653" providerId="LiveId" clId="{AE3B174A-CEA5-4A29-887B-6F99BEF8A8AD}" dt="2023-08-01T08:26:06.401" v="59" actId="11529"/>
          <ac:cxnSpMkLst>
            <pc:docMk/>
            <pc:sldMk cId="3916372022" sldId="540"/>
            <ac:cxnSpMk id="14" creationId="{5CE981B1-EEF8-F94C-C6D2-CF481127143B}"/>
          </ac:cxnSpMkLst>
        </pc:cxnChg>
        <pc:cxnChg chg="add">
          <ac:chgData name="许 荣仁" userId="a51c77e00fced653" providerId="LiveId" clId="{AE3B174A-CEA5-4A29-887B-6F99BEF8A8AD}" dt="2023-08-01T08:26:12.863" v="60" actId="11529"/>
          <ac:cxnSpMkLst>
            <pc:docMk/>
            <pc:sldMk cId="3916372022" sldId="540"/>
            <ac:cxnSpMk id="16" creationId="{BECFA91C-C831-5183-1173-0705A47891B0}"/>
          </ac:cxnSpMkLst>
        </pc:cxnChg>
        <pc:cxnChg chg="add">
          <ac:chgData name="许 荣仁" userId="a51c77e00fced653" providerId="LiveId" clId="{AE3B174A-CEA5-4A29-887B-6F99BEF8A8AD}" dt="2023-08-01T08:26:31.216" v="61" actId="11529"/>
          <ac:cxnSpMkLst>
            <pc:docMk/>
            <pc:sldMk cId="3916372022" sldId="540"/>
            <ac:cxnSpMk id="18" creationId="{AF66E662-19A0-9A9D-7D9D-C43B1231913E}"/>
          </ac:cxnSpMkLst>
        </pc:cxnChg>
        <pc:cxnChg chg="add">
          <ac:chgData name="许 荣仁" userId="a51c77e00fced653" providerId="LiveId" clId="{AE3B174A-CEA5-4A29-887B-6F99BEF8A8AD}" dt="2023-08-01T08:26:36.081" v="62" actId="11529"/>
          <ac:cxnSpMkLst>
            <pc:docMk/>
            <pc:sldMk cId="3916372022" sldId="540"/>
            <ac:cxnSpMk id="20" creationId="{B02265B6-68EE-7D64-B62A-C0342EA35FA4}"/>
          </ac:cxnSpMkLst>
        </pc:cxnChg>
        <pc:cxnChg chg="add">
          <ac:chgData name="许 荣仁" userId="a51c77e00fced653" providerId="LiveId" clId="{AE3B174A-CEA5-4A29-887B-6F99BEF8A8AD}" dt="2023-08-01T08:26:46.291" v="63" actId="11529"/>
          <ac:cxnSpMkLst>
            <pc:docMk/>
            <pc:sldMk cId="3916372022" sldId="540"/>
            <ac:cxnSpMk id="22" creationId="{8BF04CAE-8803-5E54-2761-7DABFCEC7D4F}"/>
          </ac:cxnSpMkLst>
        </pc:cxnChg>
        <pc:cxnChg chg="add">
          <ac:chgData name="许 荣仁" userId="a51c77e00fced653" providerId="LiveId" clId="{AE3B174A-CEA5-4A29-887B-6F99BEF8A8AD}" dt="2023-08-01T08:27:16.273" v="64" actId="11529"/>
          <ac:cxnSpMkLst>
            <pc:docMk/>
            <pc:sldMk cId="3916372022" sldId="540"/>
            <ac:cxnSpMk id="24" creationId="{CA9D687A-E1F7-257F-EA7E-3B49BF860229}"/>
          </ac:cxnSpMkLst>
        </pc:cxnChg>
        <pc:cxnChg chg="add">
          <ac:chgData name="许 荣仁" userId="a51c77e00fced653" providerId="LiveId" clId="{AE3B174A-CEA5-4A29-887B-6F99BEF8A8AD}" dt="2023-08-01T08:27:41.335" v="65" actId="11529"/>
          <ac:cxnSpMkLst>
            <pc:docMk/>
            <pc:sldMk cId="3916372022" sldId="540"/>
            <ac:cxnSpMk id="26" creationId="{CB79705C-2E74-AAF9-43C3-513F991FC9B3}"/>
          </ac:cxnSpMkLst>
        </pc:cxnChg>
        <pc:cxnChg chg="add mod">
          <ac:chgData name="许 荣仁" userId="a51c77e00fced653" providerId="LiveId" clId="{AE3B174A-CEA5-4A29-887B-6F99BEF8A8AD}" dt="2023-08-01T08:30:09.290" v="77" actId="13822"/>
          <ac:cxnSpMkLst>
            <pc:docMk/>
            <pc:sldMk cId="3916372022" sldId="540"/>
            <ac:cxnSpMk id="28" creationId="{37FBAD21-C347-B74C-8930-ED07F7DA04B9}"/>
          </ac:cxnSpMkLst>
        </pc:cxnChg>
        <pc:cxnChg chg="add mod">
          <ac:chgData name="许 荣仁" userId="a51c77e00fced653" providerId="LiveId" clId="{AE3B174A-CEA5-4A29-887B-6F99BEF8A8AD}" dt="2023-08-01T08:29:45.099" v="76" actId="14100"/>
          <ac:cxnSpMkLst>
            <pc:docMk/>
            <pc:sldMk cId="3916372022" sldId="540"/>
            <ac:cxnSpMk id="31" creationId="{6A94F7C9-0E4A-DADE-37A1-A31865BF35A9}"/>
          </ac:cxnSpMkLst>
        </pc:cxnChg>
        <pc:cxnChg chg="add mod">
          <ac:chgData name="许 荣仁" userId="a51c77e00fced653" providerId="LiveId" clId="{AE3B174A-CEA5-4A29-887B-6F99BEF8A8AD}" dt="2023-08-01T08:29:03.616" v="72" actId="17032"/>
          <ac:cxnSpMkLst>
            <pc:docMk/>
            <pc:sldMk cId="3916372022" sldId="540"/>
            <ac:cxnSpMk id="33" creationId="{1A7E3B1C-FCC1-55F4-55AF-AAE1F253340E}"/>
          </ac:cxnSpMkLst>
        </pc:cxnChg>
        <pc:cxnChg chg="add mod">
          <ac:chgData name="许 荣仁" userId="a51c77e00fced653" providerId="LiveId" clId="{AE3B174A-CEA5-4A29-887B-6F99BEF8A8AD}" dt="2023-08-01T08:29:03.616" v="72" actId="17032"/>
          <ac:cxnSpMkLst>
            <pc:docMk/>
            <pc:sldMk cId="3916372022" sldId="540"/>
            <ac:cxnSpMk id="35" creationId="{EFDE4A16-2AD9-6359-0379-421F6DC5BD77}"/>
          </ac:cxnSpMkLst>
        </pc:cxnChg>
        <pc:cxnChg chg="add mod">
          <ac:chgData name="许 荣仁" userId="a51c77e00fced653" providerId="LiveId" clId="{AE3B174A-CEA5-4A29-887B-6F99BEF8A8AD}" dt="2023-08-01T08:29:39.091" v="75" actId="17032"/>
          <ac:cxnSpMkLst>
            <pc:docMk/>
            <pc:sldMk cId="3916372022" sldId="540"/>
            <ac:cxnSpMk id="37" creationId="{63952D41-7A5F-EBD6-438C-70447352DD00}"/>
          </ac:cxnSpMkLst>
        </pc:cxnChg>
        <pc:cxnChg chg="add mod">
          <ac:chgData name="许 荣仁" userId="a51c77e00fced653" providerId="LiveId" clId="{AE3B174A-CEA5-4A29-887B-6F99BEF8A8AD}" dt="2023-08-01T08:29:39.091" v="75" actId="17032"/>
          <ac:cxnSpMkLst>
            <pc:docMk/>
            <pc:sldMk cId="3916372022" sldId="540"/>
            <ac:cxnSpMk id="39" creationId="{05735816-6A67-A805-1322-EBFA18D14C8B}"/>
          </ac:cxnSpMkLst>
        </pc:cxnChg>
        <pc:cxnChg chg="add mod">
          <ac:chgData name="许 荣仁" userId="a51c77e00fced653" providerId="LiveId" clId="{AE3B174A-CEA5-4A29-887B-6F99BEF8A8AD}" dt="2023-08-01T08:31:28.362" v="87" actId="14100"/>
          <ac:cxnSpMkLst>
            <pc:docMk/>
            <pc:sldMk cId="3916372022" sldId="540"/>
            <ac:cxnSpMk id="44" creationId="{CD183159-E5A7-F01D-FEF8-4AC25AC44CB4}"/>
          </ac:cxnSpMkLst>
        </pc:cxnChg>
        <pc:cxnChg chg="add mod">
          <ac:chgData name="许 荣仁" userId="a51c77e00fced653" providerId="LiveId" clId="{AE3B174A-CEA5-4A29-887B-6F99BEF8A8AD}" dt="2023-08-01T08:32:43.215" v="103" actId="14100"/>
          <ac:cxnSpMkLst>
            <pc:docMk/>
            <pc:sldMk cId="3916372022" sldId="540"/>
            <ac:cxnSpMk id="49" creationId="{A1E742CD-B479-56F6-7969-EA93332DBE39}"/>
          </ac:cxnSpMkLst>
        </pc:cxnChg>
      </pc:sldChg>
    </pc:docChg>
  </pc:docChgLst>
  <pc:docChgLst>
    <pc:chgData name="许 荣仁" userId="a51c77e00fced653" providerId="LiveId" clId="{583457B5-B432-4696-B541-67FDD525F627}"/>
    <pc:docChg chg="addSld modSld">
      <pc:chgData name="许 荣仁" userId="a51c77e00fced653" providerId="LiveId" clId="{583457B5-B432-4696-B541-67FDD525F627}" dt="2023-08-01T07:05:00.291" v="38" actId="1076"/>
      <pc:docMkLst>
        <pc:docMk/>
      </pc:docMkLst>
      <pc:sldChg chg="modSp mod">
        <pc:chgData name="许 荣仁" userId="a51c77e00fced653" providerId="LiveId" clId="{583457B5-B432-4696-B541-67FDD525F627}" dt="2023-07-31T12:31:51.742" v="14" actId="20577"/>
        <pc:sldMkLst>
          <pc:docMk/>
          <pc:sldMk cId="1946406922" sldId="256"/>
        </pc:sldMkLst>
        <pc:spChg chg="mod">
          <ac:chgData name="许 荣仁" userId="a51c77e00fced653" providerId="LiveId" clId="{583457B5-B432-4696-B541-67FDD525F627}" dt="2023-07-31T12:31:51.742" v="14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addSp delSp modSp new mod">
        <pc:chgData name="许 荣仁" userId="a51c77e00fced653" providerId="LiveId" clId="{583457B5-B432-4696-B541-67FDD525F627}" dt="2023-08-01T07:05:00.291" v="38" actId="1076"/>
        <pc:sldMkLst>
          <pc:docMk/>
          <pc:sldMk cId="2051728024" sldId="539"/>
        </pc:sldMkLst>
        <pc:spChg chg="mod">
          <ac:chgData name="许 荣仁" userId="a51c77e00fced653" providerId="LiveId" clId="{583457B5-B432-4696-B541-67FDD525F627}" dt="2023-08-01T07:04:32.976" v="28" actId="20577"/>
          <ac:spMkLst>
            <pc:docMk/>
            <pc:sldMk cId="2051728024" sldId="539"/>
            <ac:spMk id="2" creationId="{1BA0D7F4-A531-40BC-8C1F-3DC725BB11BB}"/>
          </ac:spMkLst>
        </pc:spChg>
        <pc:spChg chg="del">
          <ac:chgData name="许 荣仁" userId="a51c77e00fced653" providerId="LiveId" clId="{583457B5-B432-4696-B541-67FDD525F627}" dt="2023-08-01T07:04:39.045" v="29" actId="22"/>
          <ac:spMkLst>
            <pc:docMk/>
            <pc:sldMk cId="2051728024" sldId="539"/>
            <ac:spMk id="3" creationId="{8D700446-91D9-4785-B47E-53CE09C9F754}"/>
          </ac:spMkLst>
        </pc:spChg>
        <pc:picChg chg="add mod ord">
          <ac:chgData name="许 荣仁" userId="a51c77e00fced653" providerId="LiveId" clId="{583457B5-B432-4696-B541-67FDD525F627}" dt="2023-08-01T07:05:00.291" v="38" actId="1076"/>
          <ac:picMkLst>
            <pc:docMk/>
            <pc:sldMk cId="2051728024" sldId="539"/>
            <ac:picMk id="6" creationId="{5806DAE8-E144-44ED-9B8C-2BFA6C676B2E}"/>
          </ac:picMkLst>
        </pc:picChg>
        <pc:picChg chg="add mod">
          <ac:chgData name="许 荣仁" userId="a51c77e00fced653" providerId="LiveId" clId="{583457B5-B432-4696-B541-67FDD525F627}" dt="2023-08-01T07:04:52.957" v="35" actId="14100"/>
          <ac:picMkLst>
            <pc:docMk/>
            <pc:sldMk cId="2051728024" sldId="539"/>
            <ac:picMk id="8" creationId="{CBA3FDAD-F79B-4478-886D-D30DADC864A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2023/8/1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20230801</a:t>
            </a:r>
            <a:r>
              <a:rPr lang="zh-CN" altLang="en-US"/>
              <a:t>脂蛋白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分类模型</a:t>
            </a:r>
            <a:endParaRPr lang="en-US" altLang="zh-CN"/>
          </a:p>
          <a:p>
            <a:r>
              <a:rPr lang="zh-CN" altLang="en-US"/>
              <a:t>特征降维</a:t>
            </a:r>
            <a:endParaRPr lang="en-US" altLang="zh-CN"/>
          </a:p>
          <a:p>
            <a:r>
              <a:rPr lang="zh-CN" altLang="en-US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将病人划分为不同的组，以此为分类的目标</a:t>
            </a:r>
            <a:endParaRPr kumimoji="1" lang="en-US" altLang="zh-CN">
              <a:latin typeface="+mn-ea"/>
            </a:endParaRPr>
          </a:p>
          <a:p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 err="1">
                <a:latin typeface="+mn-ea"/>
              </a:rPr>
              <a:t>Gensini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终点事件有无</a:t>
            </a:r>
            <a:endParaRPr kumimoji="1" lang="en-US" altLang="zh-CN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643BA-8BA5-40A6-91F2-FAA999EB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7EF262-10D2-4582-B342-37A015A4B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err="1">
                <a:latin typeface="+mn-ea"/>
              </a:rPr>
              <a:t>Gensini</a:t>
            </a:r>
            <a:r>
              <a:rPr kumimoji="1" lang="en-US" altLang="zh-CN">
                <a:latin typeface="+mn-ea"/>
              </a:rPr>
              <a:t>&lt;=50	n=119</a:t>
            </a:r>
          </a:p>
          <a:p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终点事件</a:t>
            </a:r>
            <a:r>
              <a:rPr kumimoji="1" lang="en-US" altLang="zh-CN">
                <a:latin typeface="+mn-ea"/>
              </a:rPr>
              <a:t>		20:99</a:t>
            </a:r>
          </a:p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E2C39E-15A5-4B26-A8FF-4855CC45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E59EEA5-5909-4AC1-80A6-0C18BA110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770" y="1227667"/>
            <a:ext cx="6098288" cy="452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67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387874-FFFE-4F18-99EE-795007D3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指标差异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DBF449-D9E3-41C4-9B6E-53ADDFB17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78F9B208-BAD1-4E12-A0F7-8541D06F834A}"/>
              </a:ext>
            </a:extLst>
          </p:cNvPr>
          <p:cNvSpPr txBox="1">
            <a:spLocks/>
          </p:cNvSpPr>
          <p:nvPr/>
        </p:nvSpPr>
        <p:spPr>
          <a:xfrm>
            <a:off x="609599" y="1227667"/>
            <a:ext cx="10741155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7C0F9DD-4213-4785-9E3D-486BEAB18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9439923" cy="4698999"/>
          </a:xfrm>
        </p:spPr>
        <p:txBody>
          <a:bodyPr/>
          <a:lstStyle/>
          <a:p>
            <a:r>
              <a:rPr lang="zh-CN" altLang="en-US"/>
              <a:t>两组所有指标都没有差异</a:t>
            </a:r>
            <a:endParaRPr lang="en-US" altLang="zh-CN"/>
          </a:p>
          <a:p>
            <a:r>
              <a:rPr lang="en-US" altLang="zh-CN"/>
              <a:t>Age</a:t>
            </a:r>
            <a:r>
              <a:rPr lang="zh-CN" altLang="en-US"/>
              <a:t>，</a:t>
            </a:r>
            <a:r>
              <a:rPr lang="en-US" altLang="zh-CN"/>
              <a:t>TG</a:t>
            </a:r>
            <a:r>
              <a:rPr lang="zh-CN" altLang="en-US"/>
              <a:t>，</a:t>
            </a:r>
            <a:r>
              <a:rPr lang="en-US" altLang="zh-CN"/>
              <a:t>TC</a:t>
            </a:r>
            <a:r>
              <a:rPr lang="zh-CN" altLang="en-US"/>
              <a:t>，</a:t>
            </a:r>
            <a:r>
              <a:rPr lang="en-US" altLang="zh-CN"/>
              <a:t>HDL-C</a:t>
            </a:r>
            <a:r>
              <a:rPr lang="zh-CN" altLang="en-US"/>
              <a:t>，</a:t>
            </a:r>
            <a:r>
              <a:rPr lang="en-US" altLang="zh-CN"/>
              <a:t>LDL-C</a:t>
            </a:r>
            <a:r>
              <a:rPr lang="zh-CN" altLang="en-US"/>
              <a:t>，</a:t>
            </a:r>
            <a:r>
              <a:rPr lang="en-US" altLang="zh-CN" err="1"/>
              <a:t>Apoa</a:t>
            </a:r>
            <a:r>
              <a:rPr lang="zh-CN" altLang="en-US"/>
              <a:t>，</a:t>
            </a:r>
            <a:r>
              <a:rPr lang="en-US" altLang="zh-CN" err="1"/>
              <a:t>Apob</a:t>
            </a:r>
            <a:r>
              <a:rPr lang="zh-CN" altLang="en-US"/>
              <a:t>，</a:t>
            </a:r>
            <a:r>
              <a:rPr lang="en-US" altLang="zh-CN" err="1"/>
              <a:t>hsCRP</a:t>
            </a:r>
            <a:r>
              <a:rPr lang="zh-CN" altLang="en-US"/>
              <a:t>，</a:t>
            </a:r>
            <a:r>
              <a:rPr lang="en-US" altLang="zh-CN"/>
              <a:t>CEC</a:t>
            </a:r>
            <a:r>
              <a:rPr lang="zh-CN" altLang="en-US"/>
              <a:t>，</a:t>
            </a:r>
            <a:r>
              <a:rPr lang="en-US" altLang="zh-CN" err="1"/>
              <a:t>Gensini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864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分类模型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049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973108"/>
          </a:xfrm>
        </p:spPr>
        <p:txBody>
          <a:bodyPr>
            <a:normAutofit lnSpcReduction="10000"/>
          </a:bodyPr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找出分类效果好的特征子集</a:t>
            </a:r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划分出训练集和测试集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训练集参与特征选择和训练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特征选择：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分</a:t>
            </a:r>
            <a:r>
              <a:rPr kumimoji="1" lang="en-US" altLang="zh-CN">
                <a:latin typeface="+mn-ea"/>
              </a:rPr>
              <a:t>2</a:t>
            </a:r>
            <a:r>
              <a:rPr kumimoji="1" lang="zh-CN" altLang="en-US">
                <a:latin typeface="+mn-ea"/>
              </a:rPr>
              <a:t>组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计算组间</a:t>
            </a:r>
            <a:r>
              <a:rPr kumimoji="1" lang="en-US" altLang="zh-CN">
                <a:latin typeface="+mn-ea"/>
              </a:rPr>
              <a:t>p</a:t>
            </a:r>
            <a:r>
              <a:rPr kumimoji="1" lang="zh-CN" altLang="en-US">
                <a:latin typeface="+mn-ea"/>
              </a:rPr>
              <a:t>值</a:t>
            </a:r>
            <a:r>
              <a:rPr kumimoji="1" lang="en-US" altLang="zh-CN">
                <a:latin typeface="+mn-ea"/>
              </a:rPr>
              <a:t>&lt;0.05</a:t>
            </a:r>
          </a:p>
          <a:p>
            <a:pPr lvl="2"/>
            <a:r>
              <a:rPr kumimoji="1" lang="en-US" altLang="zh-CN">
                <a:latin typeface="+mn-ea"/>
              </a:rPr>
              <a:t>SVM, Logistic</a:t>
            </a:r>
          </a:p>
          <a:p>
            <a:pPr lvl="2"/>
            <a:r>
              <a:rPr kumimoji="1" lang="zh-CN" altLang="en-US">
                <a:latin typeface="+mn-ea"/>
              </a:rPr>
              <a:t>遗传算法多次选择，取效果较好且选出次数多的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Pearson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MIC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Spearman</a:t>
            </a:r>
            <a:r>
              <a:rPr kumimoji="1" lang="zh-CN" altLang="en-US">
                <a:latin typeface="+mn-ea"/>
              </a:rPr>
              <a:t>，原始分子定量，分子与序列</a:t>
            </a:r>
            <a:r>
              <a:rPr kumimoji="1" lang="en-US" altLang="zh-CN">
                <a:latin typeface="+mn-ea"/>
              </a:rPr>
              <a:t>[1:9]</a:t>
            </a:r>
            <a:r>
              <a:rPr kumimoji="1" lang="zh-CN" altLang="en-US">
                <a:latin typeface="+mn-ea"/>
              </a:rPr>
              <a:t>的相关性，蛋白质模块</a:t>
            </a:r>
            <a:endParaRPr kumimoji="1" lang="en-US" altLang="zh-CN">
              <a:latin typeface="+mn-ea"/>
            </a:endParaRPr>
          </a:p>
          <a:p>
            <a:pPr lvl="1"/>
            <a:r>
              <a:rPr lang="zh-CN" altLang="en-US">
                <a:latin typeface="+mn-ea"/>
              </a:rPr>
              <a:t>评价指标：</a:t>
            </a:r>
            <a:r>
              <a:rPr lang="en-US" altLang="zh-CN">
                <a:latin typeface="+mn-ea"/>
              </a:rPr>
              <a:t>F1_score</a:t>
            </a:r>
            <a:endParaRPr lang="zh-CN" altLang="en-US">
              <a:latin typeface="+mn-ea"/>
            </a:endParaRPr>
          </a:p>
          <a:p>
            <a:pPr marL="457200" lvl="1" indent="0">
              <a:buNone/>
            </a:pPr>
            <a:endParaRPr kumimoji="1" lang="zh-CN" altLang="en-US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50067-3036-41B4-8207-FB942E49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BB09D7-1AFA-4D59-B8F9-1798B2EA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5408F73-867C-4624-B108-9F85991A9C6D}"/>
              </a:ext>
            </a:extLst>
          </p:cNvPr>
          <p:cNvGrpSpPr/>
          <p:nvPr/>
        </p:nvGrpSpPr>
        <p:grpSpPr>
          <a:xfrm>
            <a:off x="609600" y="1443493"/>
            <a:ext cx="3047412" cy="4502623"/>
            <a:chOff x="609600" y="1681366"/>
            <a:chExt cx="3047412" cy="450262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76DABD9-D01B-4C3E-AE1B-0BEAA166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681366"/>
              <a:ext cx="3047412" cy="211608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EBA8DD8-3174-4642-9817-8D1ED53AB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4061571"/>
              <a:ext cx="3047412" cy="2122418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BB1795E-2660-4198-926C-5122F842EC36}"/>
              </a:ext>
            </a:extLst>
          </p:cNvPr>
          <p:cNvGrpSpPr/>
          <p:nvPr/>
        </p:nvGrpSpPr>
        <p:grpSpPr>
          <a:xfrm>
            <a:off x="4145028" y="1408647"/>
            <a:ext cx="3117104" cy="4572315"/>
            <a:chOff x="4145028" y="1681366"/>
            <a:chExt cx="3117104" cy="457231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80C9570-7CBF-48FD-B7DB-3AC0A4718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5028" y="1681366"/>
              <a:ext cx="3117104" cy="215409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E07DEA7-D7E2-42E7-8E8F-2FCB6063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5028" y="4099585"/>
              <a:ext cx="3117104" cy="2154096"/>
            </a:xfrm>
            <a:prstGeom prst="rect">
              <a:avLst/>
            </a:prstGeom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8C66A07-D14D-4728-B46C-6EAB40221791}"/>
              </a:ext>
            </a:extLst>
          </p:cNvPr>
          <p:cNvGrpSpPr/>
          <p:nvPr/>
        </p:nvGrpSpPr>
        <p:grpSpPr>
          <a:xfrm>
            <a:off x="7750148" y="1413398"/>
            <a:ext cx="3205801" cy="4562812"/>
            <a:chOff x="8519967" y="1681366"/>
            <a:chExt cx="3205801" cy="456281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88E9B96-14D6-456F-8EDB-79F893A48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38974" y="1681366"/>
              <a:ext cx="3167788" cy="2122418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40EAD3F3-9A6C-47A5-9E08-3E9687071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19967" y="4109089"/>
              <a:ext cx="3205801" cy="21350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8579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BD2FE4-C83C-4453-BAC5-2A4D5898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96FEBE-DA41-4166-B111-D8DF701C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49FBA0-C9FA-4C8C-8670-562BCE46E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18" y="2070862"/>
            <a:ext cx="4666667" cy="329523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3E10BAB-7028-4398-9C6A-6A89FA6D4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61338"/>
            <a:ext cx="4733333" cy="3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5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52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34A56-ED1A-4734-84B7-3F14BDE8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FD1819-1C39-4653-A03E-905A4B6B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DA7DC58-0A64-4E6C-BF75-D98DA7128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30222"/>
              </p:ext>
            </p:extLst>
          </p:nvPr>
        </p:nvGraphicFramePr>
        <p:xfrm>
          <a:off x="2647950" y="1841171"/>
          <a:ext cx="4943473" cy="3474720"/>
        </p:xfrm>
        <a:graphic>
          <a:graphicData uri="http://schemas.openxmlformats.org/drawingml/2006/table">
            <a:tbl>
              <a:tblPr/>
              <a:tblGrid>
                <a:gridCol w="1892956">
                  <a:extLst>
                    <a:ext uri="{9D8B030D-6E8A-4147-A177-3AD203B41FA5}">
                      <a16:colId xmlns:a16="http://schemas.microsoft.com/office/drawing/2014/main" val="216876728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770618361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2551409915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1786441839"/>
                    </a:ext>
                  </a:extLst>
                </a:gridCol>
                <a:gridCol w="1089471">
                  <a:extLst>
                    <a:ext uri="{9D8B030D-6E8A-4147-A177-3AD203B41FA5}">
                      <a16:colId xmlns:a16="http://schemas.microsoft.com/office/drawing/2014/main" val="59203041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feature_type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filter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Sum([0:10])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7760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0.410277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8697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0.413373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4704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0.345272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5288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moleF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0.964945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5456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0.964078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6809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self_spearman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0.922541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1409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0.730365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9298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protein_function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0.928852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1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726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B15E01-26AB-40C5-9EB9-0C0CB847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F84F72-1952-485C-968F-1930D081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7424C43-0328-4D8F-9D62-D1C52C8F229F}"/>
              </a:ext>
            </a:extLst>
          </p:cNvPr>
          <p:cNvGrpSpPr/>
          <p:nvPr/>
        </p:nvGrpSpPr>
        <p:grpSpPr>
          <a:xfrm>
            <a:off x="482419" y="1303838"/>
            <a:ext cx="3238922" cy="4601510"/>
            <a:chOff x="482419" y="1227667"/>
            <a:chExt cx="3238922" cy="460151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4616E84-25F2-4921-8CE9-22A299AF1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2420" y="1227667"/>
              <a:ext cx="3238921" cy="2258634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5D1045C-D6F9-4A0D-983C-2D8E51A82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2419" y="3583790"/>
              <a:ext cx="3238922" cy="2245387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0D5F8E7-7134-4A1A-A563-27C37F45B89C}"/>
              </a:ext>
            </a:extLst>
          </p:cNvPr>
          <p:cNvGrpSpPr/>
          <p:nvPr/>
        </p:nvGrpSpPr>
        <p:grpSpPr>
          <a:xfrm>
            <a:off x="4232385" y="1240914"/>
            <a:ext cx="3311781" cy="4727358"/>
            <a:chOff x="4285653" y="1254161"/>
            <a:chExt cx="3311781" cy="47273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BF5F40C-5B97-4F8E-9A58-2F2A21F67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8447" y="1254161"/>
              <a:ext cx="3172686" cy="220564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DB62AF5-8C8A-4C55-9CAA-E602DC195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5653" y="3583790"/>
              <a:ext cx="3311781" cy="2397729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E1E4D7E-5725-4BEB-A2BB-FE09089ADF52}"/>
              </a:ext>
            </a:extLst>
          </p:cNvPr>
          <p:cNvGrpSpPr/>
          <p:nvPr/>
        </p:nvGrpSpPr>
        <p:grpSpPr>
          <a:xfrm>
            <a:off x="8055210" y="1290591"/>
            <a:ext cx="3265415" cy="4628004"/>
            <a:chOff x="8161746" y="1247538"/>
            <a:chExt cx="3265415" cy="462800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E67AC42B-4FA4-433E-A45E-3E92B126A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88239" y="1247538"/>
              <a:ext cx="3238922" cy="2218893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3E53A0C-90D0-4C81-B431-BCE5F5294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61746" y="3583790"/>
              <a:ext cx="3265415" cy="2291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5641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9CDFF-0A00-4418-BB97-B546B64F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3E2F10-C8CB-4CFD-AD12-FEED6682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5C55B2C-8195-4A1E-9E80-05C2CA219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6" y="1981927"/>
            <a:ext cx="4628571" cy="337142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3BA5D47-96AF-4649-AD8B-37246846D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022" y="1981927"/>
            <a:ext cx="4619048" cy="31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65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解决样本不均衡问题</a:t>
            </a:r>
            <a:endParaRPr lang="en-US" altLang="zh-CN"/>
          </a:p>
          <a:p>
            <a:r>
              <a:rPr lang="zh-CN" altLang="en-US"/>
              <a:t>使用其他模型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A0D7F4-A531-40BC-8C1F-3DC725BB1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+mn-ea"/>
                <a:ea typeface="+mn-ea"/>
              </a:rPr>
              <a:t>15ACS</a:t>
            </a:r>
            <a:r>
              <a:rPr lang="zh-CN" altLang="en-US">
                <a:latin typeface="+mn-ea"/>
                <a:ea typeface="+mn-ea"/>
              </a:rPr>
              <a:t>样本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84E3BB-A91B-4202-AA85-9E149508D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BA3FDAD-F79B-4478-886D-D30DADC86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944" y="1189822"/>
            <a:ext cx="9082372" cy="4450814"/>
          </a:xfrm>
          <a:prstGeom prst="rect">
            <a:avLst/>
          </a:prstGeom>
        </p:spPr>
      </p:pic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5806DAE8-E144-44ED-9B8C-2BFA6C676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7802" y="1743285"/>
            <a:ext cx="895238" cy="3371429"/>
          </a:xfr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1C86D8F-8A68-ECE2-1451-8E1D35E46072}"/>
              </a:ext>
            </a:extLst>
          </p:cNvPr>
          <p:cNvCxnSpPr>
            <a:cxnSpLocks/>
          </p:cNvCxnSpPr>
          <p:nvPr/>
        </p:nvCxnSpPr>
        <p:spPr>
          <a:xfrm>
            <a:off x="4181475" y="2562225"/>
            <a:ext cx="1409700" cy="13906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0166CD8-1E1B-C616-07F8-9E616B49FB1A}"/>
              </a:ext>
            </a:extLst>
          </p:cNvPr>
          <p:cNvCxnSpPr/>
          <p:nvPr/>
        </p:nvCxnSpPr>
        <p:spPr>
          <a:xfrm>
            <a:off x="4267200" y="2371725"/>
            <a:ext cx="1152525" cy="30025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FEAF146-CEF9-6701-3D98-528CD4E3C196}"/>
              </a:ext>
            </a:extLst>
          </p:cNvPr>
          <p:cNvCxnSpPr/>
          <p:nvPr/>
        </p:nvCxnSpPr>
        <p:spPr>
          <a:xfrm>
            <a:off x="4181475" y="3257550"/>
            <a:ext cx="1409700" cy="14287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B745059-0E38-2CA3-C34A-3C411C86BFEE}"/>
              </a:ext>
            </a:extLst>
          </p:cNvPr>
          <p:cNvCxnSpPr/>
          <p:nvPr/>
        </p:nvCxnSpPr>
        <p:spPr>
          <a:xfrm>
            <a:off x="4241533" y="1957001"/>
            <a:ext cx="1282967" cy="296584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C5440959-A0CD-E6A8-65F9-304BC552ACDB}"/>
              </a:ext>
            </a:extLst>
          </p:cNvPr>
          <p:cNvCxnSpPr/>
          <p:nvPr/>
        </p:nvCxnSpPr>
        <p:spPr>
          <a:xfrm>
            <a:off x="4181475" y="4098700"/>
            <a:ext cx="1238250" cy="10182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326E97-53F6-FC63-3330-02AB51EC038D}"/>
              </a:ext>
            </a:extLst>
          </p:cNvPr>
          <p:cNvCxnSpPr/>
          <p:nvPr/>
        </p:nvCxnSpPr>
        <p:spPr>
          <a:xfrm flipV="1">
            <a:off x="4267200" y="2731628"/>
            <a:ext cx="1257300" cy="163597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14E42E1-C8F6-4658-A014-E842918B4DBB}"/>
              </a:ext>
            </a:extLst>
          </p:cNvPr>
          <p:cNvCxnSpPr/>
          <p:nvPr/>
        </p:nvCxnSpPr>
        <p:spPr>
          <a:xfrm flipV="1">
            <a:off x="4241533" y="4463756"/>
            <a:ext cx="1282967" cy="355481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E6DE3AC9-65A8-6C50-7A1F-A96EECEE38FA}"/>
              </a:ext>
            </a:extLst>
          </p:cNvPr>
          <p:cNvCxnSpPr/>
          <p:nvPr/>
        </p:nvCxnSpPr>
        <p:spPr>
          <a:xfrm flipV="1">
            <a:off x="4105275" y="1381125"/>
            <a:ext cx="1485900" cy="78105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184D5FA-7AA6-4CA0-07CD-D0D99C247AC3}"/>
              </a:ext>
            </a:extLst>
          </p:cNvPr>
          <p:cNvCxnSpPr/>
          <p:nvPr/>
        </p:nvCxnSpPr>
        <p:spPr>
          <a:xfrm flipV="1">
            <a:off x="4181475" y="1597611"/>
            <a:ext cx="1343025" cy="14680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B6989D6-A0FB-2E18-1BC2-643559346218}"/>
              </a:ext>
            </a:extLst>
          </p:cNvPr>
          <p:cNvCxnSpPr/>
          <p:nvPr/>
        </p:nvCxnSpPr>
        <p:spPr>
          <a:xfrm flipV="1">
            <a:off x="4105275" y="3021003"/>
            <a:ext cx="1419225" cy="91062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E26F50E-ACC9-D7B8-6FEA-401102335C11}"/>
              </a:ext>
            </a:extLst>
          </p:cNvPr>
          <p:cNvCxnSpPr/>
          <p:nvPr/>
        </p:nvCxnSpPr>
        <p:spPr>
          <a:xfrm flipV="1">
            <a:off x="4236770" y="3509420"/>
            <a:ext cx="1287730" cy="107638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70CCB25C-741A-4EA2-46B8-1FDCFC41B0E8}"/>
              </a:ext>
            </a:extLst>
          </p:cNvPr>
          <p:cNvCxnSpPr/>
          <p:nvPr/>
        </p:nvCxnSpPr>
        <p:spPr>
          <a:xfrm>
            <a:off x="4105275" y="2828925"/>
            <a:ext cx="1485900" cy="4286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81692D0-D8E7-60B7-81FF-A1D9AA4DCC21}"/>
              </a:ext>
            </a:extLst>
          </p:cNvPr>
          <p:cNvCxnSpPr/>
          <p:nvPr/>
        </p:nvCxnSpPr>
        <p:spPr>
          <a:xfrm flipV="1">
            <a:off x="4236770" y="2510122"/>
            <a:ext cx="1287730" cy="2309115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F3A6F489-3FEC-3C6C-EC1F-097FC3FE0457}"/>
              </a:ext>
            </a:extLst>
          </p:cNvPr>
          <p:cNvCxnSpPr/>
          <p:nvPr/>
        </p:nvCxnSpPr>
        <p:spPr>
          <a:xfrm>
            <a:off x="4025421" y="3476314"/>
            <a:ext cx="1499079" cy="171481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7FEDA4AD-99E7-1E9E-535A-15CC574E7851}"/>
              </a:ext>
            </a:extLst>
          </p:cNvPr>
          <p:cNvCxnSpPr/>
          <p:nvPr/>
        </p:nvCxnSpPr>
        <p:spPr>
          <a:xfrm flipV="1">
            <a:off x="4025421" y="1814797"/>
            <a:ext cx="1499079" cy="1902759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AFC1B3D8-89DF-7039-3442-97FFCECC121D}"/>
              </a:ext>
            </a:extLst>
          </p:cNvPr>
          <p:cNvCxnSpPr>
            <a:cxnSpLocks/>
          </p:cNvCxnSpPr>
          <p:nvPr/>
        </p:nvCxnSpPr>
        <p:spPr>
          <a:xfrm flipV="1">
            <a:off x="4025421" y="2287578"/>
            <a:ext cx="1565754" cy="1413927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47C77716-677D-80AF-4884-AC9E6EC30583}"/>
              </a:ext>
            </a:extLst>
          </p:cNvPr>
          <p:cNvCxnSpPr/>
          <p:nvPr/>
        </p:nvCxnSpPr>
        <p:spPr>
          <a:xfrm flipH="1" flipV="1">
            <a:off x="4019550" y="3714750"/>
            <a:ext cx="5871" cy="2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6232A189-C230-6B9C-B48E-0126A6C55B46}"/>
              </a:ext>
            </a:extLst>
          </p:cNvPr>
          <p:cNvCxnSpPr/>
          <p:nvPr/>
        </p:nvCxnSpPr>
        <p:spPr>
          <a:xfrm>
            <a:off x="4019550" y="3701505"/>
            <a:ext cx="1504950" cy="13245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728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EAF924-CAC1-D5FA-C98F-6F4F970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77AC9142-CB35-325D-2568-CA27C8EE15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6303" y="1104640"/>
            <a:ext cx="8659297" cy="471961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0A2DA1-153A-877B-1BB7-9AD79DB0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F6C5A22-98B7-8B03-EAF1-C96494200AA0}"/>
              </a:ext>
            </a:extLst>
          </p:cNvPr>
          <p:cNvCxnSpPr/>
          <p:nvPr/>
        </p:nvCxnSpPr>
        <p:spPr>
          <a:xfrm>
            <a:off x="3571875" y="1770456"/>
            <a:ext cx="1257300" cy="32873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9656165-1FDE-4203-0937-CE4EF86E9046}"/>
              </a:ext>
            </a:extLst>
          </p:cNvPr>
          <p:cNvCxnSpPr/>
          <p:nvPr/>
        </p:nvCxnSpPr>
        <p:spPr>
          <a:xfrm>
            <a:off x="3486150" y="2295525"/>
            <a:ext cx="1285875" cy="3238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784C991-9B10-71F3-77D6-50041476E512}"/>
              </a:ext>
            </a:extLst>
          </p:cNvPr>
          <p:cNvCxnSpPr/>
          <p:nvPr/>
        </p:nvCxnSpPr>
        <p:spPr>
          <a:xfrm>
            <a:off x="3324225" y="2543175"/>
            <a:ext cx="1504950" cy="1495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CE981B1-EEF8-F94C-C6D2-CF481127143B}"/>
              </a:ext>
            </a:extLst>
          </p:cNvPr>
          <p:cNvCxnSpPr/>
          <p:nvPr/>
        </p:nvCxnSpPr>
        <p:spPr>
          <a:xfrm>
            <a:off x="3486150" y="3305175"/>
            <a:ext cx="1343025" cy="147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ECFA91C-C831-5183-1173-0705A47891B0}"/>
              </a:ext>
            </a:extLst>
          </p:cNvPr>
          <p:cNvCxnSpPr/>
          <p:nvPr/>
        </p:nvCxnSpPr>
        <p:spPr>
          <a:xfrm>
            <a:off x="3486150" y="3581400"/>
            <a:ext cx="1343025" cy="17240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F66E662-19A0-9A9D-7D9D-C43B1231913E}"/>
              </a:ext>
            </a:extLst>
          </p:cNvPr>
          <p:cNvCxnSpPr/>
          <p:nvPr/>
        </p:nvCxnSpPr>
        <p:spPr>
          <a:xfrm>
            <a:off x="3543300" y="4286250"/>
            <a:ext cx="12287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02265B6-68EE-7D64-B62A-C0342EA35FA4}"/>
              </a:ext>
            </a:extLst>
          </p:cNvPr>
          <p:cNvCxnSpPr/>
          <p:nvPr/>
        </p:nvCxnSpPr>
        <p:spPr>
          <a:xfrm flipV="1">
            <a:off x="3571875" y="2828925"/>
            <a:ext cx="1200150" cy="1714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BF04CAE-8803-5E54-2761-7DABFCEC7D4F}"/>
              </a:ext>
            </a:extLst>
          </p:cNvPr>
          <p:cNvCxnSpPr/>
          <p:nvPr/>
        </p:nvCxnSpPr>
        <p:spPr>
          <a:xfrm flipV="1">
            <a:off x="3543300" y="3505200"/>
            <a:ext cx="1228725" cy="1285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CA9D687A-E1F7-257F-EA7E-3B49BF860229}"/>
              </a:ext>
            </a:extLst>
          </p:cNvPr>
          <p:cNvCxnSpPr/>
          <p:nvPr/>
        </p:nvCxnSpPr>
        <p:spPr>
          <a:xfrm>
            <a:off x="3324225" y="2828925"/>
            <a:ext cx="1476375" cy="476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CB79705C-2E74-AAF9-43C3-513F991FC9B3}"/>
              </a:ext>
            </a:extLst>
          </p:cNvPr>
          <p:cNvCxnSpPr/>
          <p:nvPr/>
        </p:nvCxnSpPr>
        <p:spPr>
          <a:xfrm flipV="1">
            <a:off x="3486150" y="1295400"/>
            <a:ext cx="1343025" cy="742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37FBAD21-C347-B74C-8930-ED07F7DA04B9}"/>
              </a:ext>
            </a:extLst>
          </p:cNvPr>
          <p:cNvCxnSpPr>
            <a:cxnSpLocks/>
          </p:cNvCxnSpPr>
          <p:nvPr/>
        </p:nvCxnSpPr>
        <p:spPr>
          <a:xfrm flipV="1">
            <a:off x="3324225" y="1543050"/>
            <a:ext cx="1504950" cy="14954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6A94F7C9-0E4A-DADE-37A1-A31865BF35A9}"/>
              </a:ext>
            </a:extLst>
          </p:cNvPr>
          <p:cNvCxnSpPr>
            <a:cxnSpLocks/>
          </p:cNvCxnSpPr>
          <p:nvPr/>
        </p:nvCxnSpPr>
        <p:spPr>
          <a:xfrm flipV="1">
            <a:off x="3486150" y="1770456"/>
            <a:ext cx="1343025" cy="204907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1A7E3B1C-FCC1-55F4-55AF-AAE1F253340E}"/>
              </a:ext>
            </a:extLst>
          </p:cNvPr>
          <p:cNvCxnSpPr/>
          <p:nvPr/>
        </p:nvCxnSpPr>
        <p:spPr>
          <a:xfrm flipV="1">
            <a:off x="3486150" y="2295525"/>
            <a:ext cx="1343025" cy="1524001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EFDE4A16-2AD9-6359-0379-421F6DC5BD77}"/>
              </a:ext>
            </a:extLst>
          </p:cNvPr>
          <p:cNvCxnSpPr/>
          <p:nvPr/>
        </p:nvCxnSpPr>
        <p:spPr>
          <a:xfrm flipV="1">
            <a:off x="3486150" y="3752850"/>
            <a:ext cx="1343025" cy="66676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63952D41-7A5F-EBD6-438C-70447352DD00}"/>
              </a:ext>
            </a:extLst>
          </p:cNvPr>
          <p:cNvCxnSpPr/>
          <p:nvPr/>
        </p:nvCxnSpPr>
        <p:spPr>
          <a:xfrm flipV="1">
            <a:off x="3486150" y="4543425"/>
            <a:ext cx="1343025" cy="51435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05735816-6A67-A805-1322-EBFA18D14C8B}"/>
              </a:ext>
            </a:extLst>
          </p:cNvPr>
          <p:cNvCxnSpPr/>
          <p:nvPr/>
        </p:nvCxnSpPr>
        <p:spPr>
          <a:xfrm flipV="1">
            <a:off x="3486150" y="2543175"/>
            <a:ext cx="1343025" cy="2514600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F75AE95D-9C31-C0AD-FE87-41C4EEED4C6A}"/>
              </a:ext>
            </a:extLst>
          </p:cNvPr>
          <p:cNvSpPr txBox="1"/>
          <p:nvPr/>
        </p:nvSpPr>
        <p:spPr>
          <a:xfrm>
            <a:off x="3171825" y="5096946"/>
            <a:ext cx="46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？</a:t>
            </a: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CD183159-E5A7-F01D-FEF8-4AC25AC44CB4}"/>
              </a:ext>
            </a:extLst>
          </p:cNvPr>
          <p:cNvCxnSpPr>
            <a:cxnSpLocks/>
            <a:stCxn id="42" idx="1"/>
          </p:cNvCxnSpPr>
          <p:nvPr/>
        </p:nvCxnSpPr>
        <p:spPr>
          <a:xfrm flipV="1">
            <a:off x="3171825" y="5273744"/>
            <a:ext cx="314325" cy="7868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21D5C934-7A58-751A-BDFD-2465BC1D4C08}"/>
              </a:ext>
            </a:extLst>
          </p:cNvPr>
          <p:cNvSpPr/>
          <p:nvPr/>
        </p:nvSpPr>
        <p:spPr>
          <a:xfrm>
            <a:off x="2790825" y="4924425"/>
            <a:ext cx="533400" cy="2106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8C978C9-3517-8DE0-9C91-E5F7A792E8F3}"/>
              </a:ext>
            </a:extLst>
          </p:cNvPr>
          <p:cNvSpPr/>
          <p:nvPr/>
        </p:nvSpPr>
        <p:spPr>
          <a:xfrm>
            <a:off x="2714625" y="5174217"/>
            <a:ext cx="533400" cy="2106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58E009E3-87DE-A50D-9EB0-3D747621BE2A}"/>
              </a:ext>
            </a:extLst>
          </p:cNvPr>
          <p:cNvSpPr/>
          <p:nvPr/>
        </p:nvSpPr>
        <p:spPr>
          <a:xfrm>
            <a:off x="2790825" y="3680877"/>
            <a:ext cx="533400" cy="2106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A1E742CD-B479-56F6-7969-EA93332DBE39}"/>
              </a:ext>
            </a:extLst>
          </p:cNvPr>
          <p:cNvCxnSpPr>
            <a:cxnSpLocks/>
          </p:cNvCxnSpPr>
          <p:nvPr/>
        </p:nvCxnSpPr>
        <p:spPr>
          <a:xfrm flipV="1">
            <a:off x="3543300" y="3050777"/>
            <a:ext cx="1285875" cy="97829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372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主题​​</vt:lpstr>
      <vt:lpstr>20230801脂蛋白</vt:lpstr>
      <vt:lpstr>主要议程</vt:lpstr>
      <vt:lpstr>病人划分</vt:lpstr>
      <vt:lpstr>病人划分</vt:lpstr>
      <vt:lpstr>病人划分</vt:lpstr>
      <vt:lpstr>指标差异</vt:lpstr>
      <vt:lpstr>分类模型</vt:lpstr>
      <vt:lpstr>划分验证集测试集进行评估</vt:lpstr>
      <vt:lpstr>分类结果</vt:lpstr>
      <vt:lpstr>分类结果</vt:lpstr>
      <vt:lpstr>特征降维</vt:lpstr>
      <vt:lpstr>特征降维</vt:lpstr>
      <vt:lpstr>PCA</vt:lpstr>
      <vt:lpstr>PCA</vt:lpstr>
      <vt:lpstr>下一步计划</vt:lpstr>
      <vt:lpstr>下一步计划</vt:lpstr>
      <vt:lpstr>15ACS样本</vt:lpstr>
      <vt:lpstr>PowerPoint Presentation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2023-08-01T08:33:28Z</dcterms:modified>
</cp:coreProperties>
</file>