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4" r:id="rId3"/>
    <p:sldId id="299" r:id="rId4"/>
    <p:sldId id="435" r:id="rId5"/>
    <p:sldId id="466" r:id="rId6"/>
    <p:sldId id="520" r:id="rId7"/>
    <p:sldId id="436" r:id="rId8"/>
    <p:sldId id="511" r:id="rId9"/>
    <p:sldId id="531" r:id="rId10"/>
    <p:sldId id="537" r:id="rId11"/>
    <p:sldId id="541" r:id="rId12"/>
    <p:sldId id="539" r:id="rId13"/>
    <p:sldId id="538" r:id="rId14"/>
    <p:sldId id="540" r:id="rId15"/>
    <p:sldId id="28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5FF"/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5F08B-4787-4F5F-B067-56DEF6C3D4F2}" v="5" dt="2023-09-20T02:37:06.303"/>
    <p1510:client id="{DDFDA187-5AEF-4D4B-9F60-91C8FCB1FF2F}" v="19" dt="2023-09-19T06:56:52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DDFDA187-5AEF-4D4B-9F60-91C8FCB1FF2F}"/>
    <pc:docChg chg="undo custSel addSld delSld modSld sldOrd">
      <pc:chgData name="许 荣仁" userId="a51c77e00fced653" providerId="LiveId" clId="{DDFDA187-5AEF-4D4B-9F60-91C8FCB1FF2F}" dt="2023-09-19T07:22:37.354" v="301" actId="1076"/>
      <pc:docMkLst>
        <pc:docMk/>
      </pc:docMkLst>
      <pc:sldChg chg="modSp mod">
        <pc:chgData name="许 荣仁" userId="a51c77e00fced653" providerId="LiveId" clId="{DDFDA187-5AEF-4D4B-9F60-91C8FCB1FF2F}" dt="2023-09-18T14:21:16.167" v="3" actId="20577"/>
        <pc:sldMkLst>
          <pc:docMk/>
          <pc:sldMk cId="1946406922" sldId="256"/>
        </pc:sldMkLst>
        <pc:spChg chg="mod">
          <ac:chgData name="许 荣仁" userId="a51c77e00fced653" providerId="LiveId" clId="{DDFDA187-5AEF-4D4B-9F60-91C8FCB1FF2F}" dt="2023-09-18T14:21:16.167" v="3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DDFDA187-5AEF-4D4B-9F60-91C8FCB1FF2F}" dt="2023-09-19T07:14:43.418" v="279" actId="20577"/>
        <pc:sldMkLst>
          <pc:docMk/>
          <pc:sldMk cId="2691667110" sldId="284"/>
        </pc:sldMkLst>
        <pc:spChg chg="mod">
          <ac:chgData name="许 荣仁" userId="a51c77e00fced653" providerId="LiveId" clId="{DDFDA187-5AEF-4D4B-9F60-91C8FCB1FF2F}" dt="2023-09-19T07:14:43.418" v="279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del">
        <pc:chgData name="许 荣仁" userId="a51c77e00fced653" providerId="LiveId" clId="{DDFDA187-5AEF-4D4B-9F60-91C8FCB1FF2F}" dt="2023-09-19T07:14:36.484" v="272" actId="47"/>
        <pc:sldMkLst>
          <pc:docMk/>
          <pc:sldMk cId="519896990" sldId="289"/>
        </pc:sldMkLst>
      </pc:sldChg>
      <pc:sldChg chg="del">
        <pc:chgData name="许 荣仁" userId="a51c77e00fced653" providerId="LiveId" clId="{DDFDA187-5AEF-4D4B-9F60-91C8FCB1FF2F}" dt="2023-09-19T07:14:36.484" v="272" actId="47"/>
        <pc:sldMkLst>
          <pc:docMk/>
          <pc:sldMk cId="2824011865" sldId="291"/>
        </pc:sldMkLst>
      </pc:sldChg>
      <pc:sldChg chg="modSp mod">
        <pc:chgData name="许 荣仁" userId="a51c77e00fced653" providerId="LiveId" clId="{DDFDA187-5AEF-4D4B-9F60-91C8FCB1FF2F}" dt="2023-09-18T14:21:29.001" v="16" actId="20577"/>
        <pc:sldMkLst>
          <pc:docMk/>
          <pc:sldMk cId="320584348" sldId="435"/>
        </pc:sldMkLst>
        <pc:spChg chg="mod">
          <ac:chgData name="许 荣仁" userId="a51c77e00fced653" providerId="LiveId" clId="{DDFDA187-5AEF-4D4B-9F60-91C8FCB1FF2F}" dt="2023-09-18T14:21:29.001" v="16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 ord">
        <pc:chgData name="许 荣仁" userId="a51c77e00fced653" providerId="LiveId" clId="{DDFDA187-5AEF-4D4B-9F60-91C8FCB1FF2F}" dt="2023-09-19T06:51:21.345" v="138" actId="20577"/>
        <pc:sldMkLst>
          <pc:docMk/>
          <pc:sldMk cId="2119186293" sldId="436"/>
        </pc:sldMkLst>
        <pc:spChg chg="mod">
          <ac:chgData name="许 荣仁" userId="a51c77e00fced653" providerId="LiveId" clId="{DDFDA187-5AEF-4D4B-9F60-91C8FCB1FF2F}" dt="2023-09-19T06:51:21.345" v="138" actId="20577"/>
          <ac:spMkLst>
            <pc:docMk/>
            <pc:sldMk cId="2119186293" sldId="436"/>
            <ac:spMk id="3" creationId="{6FEBDA8B-C927-664E-962A-B82E9254C136}"/>
          </ac:spMkLst>
        </pc:spChg>
      </pc:sldChg>
      <pc:sldChg chg="modSp add mod">
        <pc:chgData name="许 荣仁" userId="a51c77e00fced653" providerId="LiveId" clId="{DDFDA187-5AEF-4D4B-9F60-91C8FCB1FF2F}" dt="2023-09-19T06:35:52.373" v="122" actId="20577"/>
        <pc:sldMkLst>
          <pc:docMk/>
          <pc:sldMk cId="2905313516" sldId="466"/>
        </pc:sldMkLst>
        <pc:spChg chg="mod">
          <ac:chgData name="许 荣仁" userId="a51c77e00fced653" providerId="LiveId" clId="{DDFDA187-5AEF-4D4B-9F60-91C8FCB1FF2F}" dt="2023-09-19T06:35:52.373" v="122" actId="20577"/>
          <ac:spMkLst>
            <pc:docMk/>
            <pc:sldMk cId="2905313516" sldId="466"/>
            <ac:spMk id="2" creationId="{8E81DF07-4E64-496D-82C1-8125D328D708}"/>
          </ac:spMkLst>
        </pc:spChg>
      </pc:sldChg>
      <pc:sldChg chg="del">
        <pc:chgData name="许 荣仁" userId="a51c77e00fced653" providerId="LiveId" clId="{DDFDA187-5AEF-4D4B-9F60-91C8FCB1FF2F}" dt="2023-09-18T14:22:56.992" v="31" actId="47"/>
        <pc:sldMkLst>
          <pc:docMk/>
          <pc:sldMk cId="2468579668" sldId="525"/>
        </pc:sldMkLst>
      </pc:sldChg>
      <pc:sldChg chg="del">
        <pc:chgData name="许 荣仁" userId="a51c77e00fced653" providerId="LiveId" clId="{DDFDA187-5AEF-4D4B-9F60-91C8FCB1FF2F}" dt="2023-09-18T14:22:58.341" v="32" actId="47"/>
        <pc:sldMkLst>
          <pc:docMk/>
          <pc:sldMk cId="3258552120" sldId="527"/>
        </pc:sldMkLst>
      </pc:sldChg>
      <pc:sldChg chg="del">
        <pc:chgData name="许 荣仁" userId="a51c77e00fced653" providerId="LiveId" clId="{DDFDA187-5AEF-4D4B-9F60-91C8FCB1FF2F}" dt="2023-09-19T06:34:06.750" v="110" actId="47"/>
        <pc:sldMkLst>
          <pc:docMk/>
          <pc:sldMk cId="3984864204" sldId="529"/>
        </pc:sldMkLst>
      </pc:sldChg>
      <pc:sldChg chg="modSp mod">
        <pc:chgData name="许 荣仁" userId="a51c77e00fced653" providerId="LiveId" clId="{DDFDA187-5AEF-4D4B-9F60-91C8FCB1FF2F}" dt="2023-09-18T14:27:26.716" v="54" actId="207"/>
        <pc:sldMkLst>
          <pc:docMk/>
          <pc:sldMk cId="3359726970" sldId="531"/>
        </pc:sldMkLst>
        <pc:graphicFrameChg chg="mod modGraphic">
          <ac:chgData name="许 荣仁" userId="a51c77e00fced653" providerId="LiveId" clId="{DDFDA187-5AEF-4D4B-9F60-91C8FCB1FF2F}" dt="2023-09-18T14:27:26.716" v="54" actId="207"/>
          <ac:graphicFrameMkLst>
            <pc:docMk/>
            <pc:sldMk cId="3359726970" sldId="531"/>
            <ac:graphicFrameMk id="10" creationId="{5DA7DC58-0A64-4E6C-BF75-D98DA712893D}"/>
          </ac:graphicFrameMkLst>
        </pc:graphicFrameChg>
      </pc:sldChg>
      <pc:sldChg chg="del">
        <pc:chgData name="许 荣仁" userId="a51c77e00fced653" providerId="LiveId" clId="{DDFDA187-5AEF-4D4B-9F60-91C8FCB1FF2F}" dt="2023-09-19T06:34:06.750" v="110" actId="47"/>
        <pc:sldMkLst>
          <pc:docMk/>
          <pc:sldMk cId="3690167336" sldId="536"/>
        </pc:sldMkLst>
      </pc:sldChg>
      <pc:sldChg chg="addSp delSp modSp mod">
        <pc:chgData name="许 荣仁" userId="a51c77e00fced653" providerId="LiveId" clId="{DDFDA187-5AEF-4D4B-9F60-91C8FCB1FF2F}" dt="2023-09-18T15:07:10.375" v="61" actId="1076"/>
        <pc:sldMkLst>
          <pc:docMk/>
          <pc:sldMk cId="595641144" sldId="537"/>
        </pc:sldMkLst>
        <pc:grpChg chg="del">
          <ac:chgData name="许 荣仁" userId="a51c77e00fced653" providerId="LiveId" clId="{DDFDA187-5AEF-4D4B-9F60-91C8FCB1FF2F}" dt="2023-09-18T14:56:35.468" v="55" actId="478"/>
          <ac:grpSpMkLst>
            <pc:docMk/>
            <pc:sldMk cId="595641144" sldId="537"/>
            <ac:grpSpMk id="17" creationId="{5E1E4D7E-5725-4BEB-A2BB-FE09089ADF52}"/>
          </ac:grpSpMkLst>
        </pc:grpChg>
        <pc:grpChg chg="del">
          <ac:chgData name="许 荣仁" userId="a51c77e00fced653" providerId="LiveId" clId="{DDFDA187-5AEF-4D4B-9F60-91C8FCB1FF2F}" dt="2023-09-18T14:56:38.436" v="56" actId="478"/>
          <ac:grpSpMkLst>
            <pc:docMk/>
            <pc:sldMk cId="595641144" sldId="537"/>
            <ac:grpSpMk id="18" creationId="{F0D5F8E7-7134-4A1A-A563-27C37F45B89C}"/>
          </ac:grpSpMkLst>
        </pc:grpChg>
        <pc:grpChg chg="del">
          <ac:chgData name="许 荣仁" userId="a51c77e00fced653" providerId="LiveId" clId="{DDFDA187-5AEF-4D4B-9F60-91C8FCB1FF2F}" dt="2023-09-18T14:56:35.468" v="55" actId="478"/>
          <ac:grpSpMkLst>
            <pc:docMk/>
            <pc:sldMk cId="595641144" sldId="537"/>
            <ac:grpSpMk id="19" creationId="{57424C43-0328-4D8F-9D62-D1C52C8F229F}"/>
          </ac:grpSpMkLst>
        </pc:grpChg>
        <pc:picChg chg="add del">
          <ac:chgData name="许 荣仁" userId="a51c77e00fced653" providerId="LiveId" clId="{DDFDA187-5AEF-4D4B-9F60-91C8FCB1FF2F}" dt="2023-09-18T14:57:11.276" v="58" actId="478"/>
          <ac:picMkLst>
            <pc:docMk/>
            <pc:sldMk cId="595641144" sldId="537"/>
            <ac:picMk id="5" creationId="{B84A7E9D-6E14-469B-941E-0711D5E6E351}"/>
          </ac:picMkLst>
        </pc:picChg>
        <pc:picChg chg="add mod">
          <ac:chgData name="许 荣仁" userId="a51c77e00fced653" providerId="LiveId" clId="{DDFDA187-5AEF-4D4B-9F60-91C8FCB1FF2F}" dt="2023-09-18T15:07:10.375" v="61" actId="1076"/>
          <ac:picMkLst>
            <pc:docMk/>
            <pc:sldMk cId="595641144" sldId="537"/>
            <ac:picMk id="9" creationId="{81643E63-2702-4548-A027-66ED25DD28B5}"/>
          </ac:picMkLst>
        </pc:picChg>
      </pc:sldChg>
      <pc:sldChg chg="addSp modSp new mod">
        <pc:chgData name="许 荣仁" userId="a51c77e00fced653" providerId="LiveId" clId="{DDFDA187-5AEF-4D4B-9F60-91C8FCB1FF2F}" dt="2023-09-19T07:16:28.118" v="281" actId="1076"/>
        <pc:sldMkLst>
          <pc:docMk/>
          <pc:sldMk cId="145535761" sldId="538"/>
        </pc:sldMkLst>
        <pc:spChg chg="mod">
          <ac:chgData name="许 荣仁" userId="a51c77e00fced653" providerId="LiveId" clId="{DDFDA187-5AEF-4D4B-9F60-91C8FCB1FF2F}" dt="2023-09-19T06:56:16.683" v="224" actId="20577"/>
          <ac:spMkLst>
            <pc:docMk/>
            <pc:sldMk cId="145535761" sldId="538"/>
            <ac:spMk id="2" creationId="{4BB75305-FB52-4C1B-9455-A557F7FE602C}"/>
          </ac:spMkLst>
        </pc:spChg>
        <pc:picChg chg="add mod">
          <ac:chgData name="许 荣仁" userId="a51c77e00fced653" providerId="LiveId" clId="{DDFDA187-5AEF-4D4B-9F60-91C8FCB1FF2F}" dt="2023-09-19T07:16:28.118" v="281" actId="1076"/>
          <ac:picMkLst>
            <pc:docMk/>
            <pc:sldMk cId="145535761" sldId="538"/>
            <ac:picMk id="6" creationId="{E4AF357F-E8D1-4FAC-8C37-FB33FDBF98FB}"/>
          </ac:picMkLst>
        </pc:picChg>
      </pc:sldChg>
      <pc:sldChg chg="del">
        <pc:chgData name="许 荣仁" userId="a51c77e00fced653" providerId="LiveId" clId="{DDFDA187-5AEF-4D4B-9F60-91C8FCB1FF2F}" dt="2023-09-18T15:07:20.475" v="62" actId="47"/>
        <pc:sldMkLst>
          <pc:docMk/>
          <pc:sldMk cId="3142965528" sldId="538"/>
        </pc:sldMkLst>
      </pc:sldChg>
      <pc:sldChg chg="del">
        <pc:chgData name="许 荣仁" userId="a51c77e00fced653" providerId="LiveId" clId="{DDFDA187-5AEF-4D4B-9F60-91C8FCB1FF2F}" dt="2023-09-18T15:07:26.183" v="63" actId="47"/>
        <pc:sldMkLst>
          <pc:docMk/>
          <pc:sldMk cId="2051728024" sldId="539"/>
        </pc:sldMkLst>
      </pc:sldChg>
      <pc:sldChg chg="modSp add mod ord">
        <pc:chgData name="许 荣仁" userId="a51c77e00fced653" providerId="LiveId" clId="{DDFDA187-5AEF-4D4B-9F60-91C8FCB1FF2F}" dt="2023-09-19T07:22:37.354" v="301" actId="1076"/>
        <pc:sldMkLst>
          <pc:docMk/>
          <pc:sldMk cId="3213145701" sldId="539"/>
        </pc:sldMkLst>
        <pc:graphicFrameChg chg="mod modGraphic">
          <ac:chgData name="许 荣仁" userId="a51c77e00fced653" providerId="LiveId" clId="{DDFDA187-5AEF-4D4B-9F60-91C8FCB1FF2F}" dt="2023-09-19T07:22:37.354" v="301" actId="1076"/>
          <ac:graphicFrameMkLst>
            <pc:docMk/>
            <pc:sldMk cId="3213145701" sldId="539"/>
            <ac:graphicFrameMk id="10" creationId="{5DA7DC58-0A64-4E6C-BF75-D98DA712893D}"/>
          </ac:graphicFrameMkLst>
        </pc:graphicFrameChg>
      </pc:sldChg>
      <pc:sldChg chg="addSp delSp modSp new mod setBg">
        <pc:chgData name="许 荣仁" userId="a51c77e00fced653" providerId="LiveId" clId="{DDFDA187-5AEF-4D4B-9F60-91C8FCB1FF2F}" dt="2023-09-19T07:21:41.846" v="298" actId="207"/>
        <pc:sldMkLst>
          <pc:docMk/>
          <pc:sldMk cId="2520085258" sldId="540"/>
        </pc:sldMkLst>
        <pc:spChg chg="add del mod">
          <ac:chgData name="许 荣仁" userId="a51c77e00fced653" providerId="LiveId" clId="{DDFDA187-5AEF-4D4B-9F60-91C8FCB1FF2F}" dt="2023-09-19T06:56:09.012" v="217" actId="20577"/>
          <ac:spMkLst>
            <pc:docMk/>
            <pc:sldMk cId="2520085258" sldId="540"/>
            <ac:spMk id="2" creationId="{83B8D8B0-726F-40D9-9D25-41DCD421CC9A}"/>
          </ac:spMkLst>
        </pc:spChg>
        <pc:spChg chg="add del">
          <ac:chgData name="许 荣仁" userId="a51c77e00fced653" providerId="LiveId" clId="{DDFDA187-5AEF-4D4B-9F60-91C8FCB1FF2F}" dt="2023-09-19T06:52:05.561" v="146"/>
          <ac:spMkLst>
            <pc:docMk/>
            <pc:sldMk cId="2520085258" sldId="540"/>
            <ac:spMk id="3" creationId="{53768C16-0F4F-4A8B-AC73-546E45DD7EFF}"/>
          </ac:spMkLst>
        </pc:spChg>
        <pc:spChg chg="mod">
          <ac:chgData name="许 荣仁" userId="a51c77e00fced653" providerId="LiveId" clId="{DDFDA187-5AEF-4D4B-9F60-91C8FCB1FF2F}" dt="2023-09-19T06:52:16.884" v="148" actId="26606"/>
          <ac:spMkLst>
            <pc:docMk/>
            <pc:sldMk cId="2520085258" sldId="540"/>
            <ac:spMk id="4" creationId="{AC3EA0B2-F584-44D8-9341-D06A7FC799EF}"/>
          </ac:spMkLst>
        </pc:spChg>
        <pc:spChg chg="add del mod">
          <ac:chgData name="许 荣仁" userId="a51c77e00fced653" providerId="LiveId" clId="{DDFDA187-5AEF-4D4B-9F60-91C8FCB1FF2F}" dt="2023-09-19T06:54:38.899" v="166"/>
          <ac:spMkLst>
            <pc:docMk/>
            <pc:sldMk cId="2520085258" sldId="540"/>
            <ac:spMk id="7" creationId="{2422D68D-F8E9-4D4E-9D94-43BF5CC0F766}"/>
          </ac:spMkLst>
        </pc:spChg>
        <pc:graphicFrameChg chg="add del mod ord modGraphic">
          <ac:chgData name="许 荣仁" userId="a51c77e00fced653" providerId="LiveId" clId="{DDFDA187-5AEF-4D4B-9F60-91C8FCB1FF2F}" dt="2023-09-19T06:54:30.687" v="161" actId="478"/>
          <ac:graphicFrameMkLst>
            <pc:docMk/>
            <pc:sldMk cId="2520085258" sldId="540"/>
            <ac:graphicFrameMk id="5" creationId="{31D9E469-965F-459B-AEDE-A2688D861C8F}"/>
          </ac:graphicFrameMkLst>
        </pc:graphicFrameChg>
        <pc:graphicFrameChg chg="add del mod">
          <ac:chgData name="许 荣仁" userId="a51c77e00fced653" providerId="LiveId" clId="{DDFDA187-5AEF-4D4B-9F60-91C8FCB1FF2F}" dt="2023-09-19T06:54:38.802" v="165"/>
          <ac:graphicFrameMkLst>
            <pc:docMk/>
            <pc:sldMk cId="2520085258" sldId="540"/>
            <ac:graphicFrameMk id="8" creationId="{E7490838-743C-4560-8B1E-4FF79F3D545F}"/>
          </ac:graphicFrameMkLst>
        </pc:graphicFrameChg>
        <pc:graphicFrameChg chg="add mod modGraphic">
          <ac:chgData name="许 荣仁" userId="a51c77e00fced653" providerId="LiveId" clId="{DDFDA187-5AEF-4D4B-9F60-91C8FCB1FF2F}" dt="2023-09-19T07:21:41.846" v="298" actId="207"/>
          <ac:graphicFrameMkLst>
            <pc:docMk/>
            <pc:sldMk cId="2520085258" sldId="540"/>
            <ac:graphicFrameMk id="9" creationId="{7CA0D6DC-A847-45C8-84DA-1F3DF847239D}"/>
          </ac:graphicFrameMkLst>
        </pc:graphicFrameChg>
      </pc:sldChg>
      <pc:sldChg chg="del">
        <pc:chgData name="许 荣仁" userId="a51c77e00fced653" providerId="LiveId" clId="{DDFDA187-5AEF-4D4B-9F60-91C8FCB1FF2F}" dt="2023-09-18T15:07:27.171" v="64" actId="47"/>
        <pc:sldMkLst>
          <pc:docMk/>
          <pc:sldMk cId="3916372022" sldId="540"/>
        </pc:sldMkLst>
      </pc:sldChg>
      <pc:sldChg chg="addSp delSp modSp new mod">
        <pc:chgData name="许 荣仁" userId="a51c77e00fced653" providerId="LiveId" clId="{DDFDA187-5AEF-4D4B-9F60-91C8FCB1FF2F}" dt="2023-09-19T07:21:58.444" v="300" actId="2711"/>
        <pc:sldMkLst>
          <pc:docMk/>
          <pc:sldMk cId="4015230154" sldId="541"/>
        </pc:sldMkLst>
        <pc:spChg chg="mod">
          <ac:chgData name="许 荣仁" userId="a51c77e00fced653" providerId="LiveId" clId="{DDFDA187-5AEF-4D4B-9F60-91C8FCB1FF2F}" dt="2023-09-19T06:56:47.140" v="228" actId="20577"/>
          <ac:spMkLst>
            <pc:docMk/>
            <pc:sldMk cId="4015230154" sldId="541"/>
            <ac:spMk id="2" creationId="{4E019018-C80F-4046-A4AC-214DAD120E5B}"/>
          </ac:spMkLst>
        </pc:spChg>
        <pc:spChg chg="add del">
          <ac:chgData name="许 荣仁" userId="a51c77e00fced653" providerId="LiveId" clId="{DDFDA187-5AEF-4D4B-9F60-91C8FCB1FF2F}" dt="2023-09-19T06:56:52.991" v="233"/>
          <ac:spMkLst>
            <pc:docMk/>
            <pc:sldMk cId="4015230154" sldId="541"/>
            <ac:spMk id="3" creationId="{AC139FEC-4E2C-4D9A-80D5-AC1A2EA21814}"/>
          </ac:spMkLst>
        </pc:spChg>
        <pc:graphicFrameChg chg="add del mod">
          <ac:chgData name="许 荣仁" userId="a51c77e00fced653" providerId="LiveId" clId="{DDFDA187-5AEF-4D4B-9F60-91C8FCB1FF2F}" dt="2023-09-19T06:56:52.890" v="232"/>
          <ac:graphicFrameMkLst>
            <pc:docMk/>
            <pc:sldMk cId="4015230154" sldId="541"/>
            <ac:graphicFrameMk id="5" creationId="{30C2FE3F-0957-4669-B783-F79B1891B3BE}"/>
          </ac:graphicFrameMkLst>
        </pc:graphicFrameChg>
        <pc:graphicFrameChg chg="add mod modGraphic">
          <ac:chgData name="许 荣仁" userId="a51c77e00fced653" providerId="LiveId" clId="{DDFDA187-5AEF-4D4B-9F60-91C8FCB1FF2F}" dt="2023-09-19T07:21:58.444" v="300" actId="2711"/>
          <ac:graphicFrameMkLst>
            <pc:docMk/>
            <pc:sldMk cId="4015230154" sldId="541"/>
            <ac:graphicFrameMk id="6" creationId="{AF11E60D-8702-4CEC-997E-8CDB54F3AA9B}"/>
          </ac:graphicFrameMkLst>
        </pc:graphicFrameChg>
      </pc:sldChg>
    </pc:docChg>
  </pc:docChgLst>
  <pc:docChgLst>
    <pc:chgData name="许 荣仁" userId="a51c77e00fced653" providerId="LiveId" clId="{2EF5F08B-4787-4F5F-B067-56DEF6C3D4F2}"/>
    <pc:docChg chg="modSld">
      <pc:chgData name="许 荣仁" userId="a51c77e00fced653" providerId="LiveId" clId="{2EF5F08B-4787-4F5F-B067-56DEF6C3D4F2}" dt="2023-09-20T02:37:06.303" v="4"/>
      <pc:docMkLst>
        <pc:docMk/>
      </pc:docMkLst>
      <pc:sldChg chg="modAnim">
        <pc:chgData name="许 荣仁" userId="a51c77e00fced653" providerId="LiveId" clId="{2EF5F08B-4787-4F5F-B067-56DEF6C3D4F2}" dt="2023-09-20T02:37:06.303" v="4"/>
        <pc:sldMkLst>
          <pc:docMk/>
          <pc:sldMk cId="2905313516" sldId="4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20230919</a:t>
            </a:r>
            <a:r>
              <a:rPr lang="zh-CN" altLang="en-US"/>
              <a:t>脂蛋白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特征降维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CEC-cluster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cluster CEC</a:t>
            </a: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4579CA6-48A7-48FF-B97A-DD8FEB7AE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901" y="1020893"/>
            <a:ext cx="4664380" cy="4332564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921574"/>
            <a:ext cx="4552545" cy="769745"/>
          </a:xfrm>
        </p:spPr>
        <p:txBody>
          <a:bodyPr>
            <a:noAutofit/>
          </a:bodyPr>
          <a:lstStyle/>
          <a:p>
            <a:r>
              <a:rPr lang="zh-CN" altLang="en-US" sz="2400"/>
              <a:t>冠心病患者聚类及分组临床信息分析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只有</a:t>
            </a:r>
            <a:r>
              <a:rPr lang="en-US" altLang="zh-CN" sz="2400"/>
              <a:t>CEC</a:t>
            </a:r>
            <a:r>
              <a:rPr lang="zh-CN" altLang="en-US" sz="2400"/>
              <a:t>有差异</a:t>
            </a:r>
            <a:endParaRPr lang="en-US" altLang="zh-CN" sz="2400"/>
          </a:p>
        </p:txBody>
      </p:sp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分类模型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4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973108"/>
          </a:xfrm>
        </p:spPr>
        <p:txBody>
          <a:bodyPr>
            <a:normAutofit/>
          </a:bodyPr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&lt;0.05, PCA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的相关性，蛋白质模块分别</a:t>
            </a:r>
            <a:r>
              <a:rPr kumimoji="1" lang="en-US" altLang="zh-CN">
                <a:latin typeface="+mn-ea"/>
              </a:rPr>
              <a:t>PCA</a:t>
            </a:r>
          </a:p>
          <a:p>
            <a:pPr lvl="1"/>
            <a:r>
              <a:rPr lang="zh-CN" altLang="en-US">
                <a:latin typeface="+mn-ea"/>
              </a:rPr>
              <a:t>评价指标：</a:t>
            </a:r>
            <a:r>
              <a:rPr lang="en-US" altLang="zh-CN">
                <a:latin typeface="+mn-ea"/>
              </a:rPr>
              <a:t>F1_score</a:t>
            </a:r>
            <a:endParaRPr lang="zh-CN" altLang="en-US">
              <a:latin typeface="+mn-ea"/>
            </a:endParaRPr>
          </a:p>
          <a:p>
            <a:pPr marL="457200" lvl="1" indent="0">
              <a:buNone/>
            </a:pPr>
            <a:endParaRPr kumimoji="1"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302788"/>
              </p:ext>
            </p:extLst>
          </p:nvPr>
        </p:nvGraphicFramePr>
        <p:xfrm>
          <a:off x="4243286" y="1893052"/>
          <a:ext cx="3200320" cy="3474720"/>
        </p:xfrm>
        <a:graphic>
          <a:graphicData uri="http://schemas.openxmlformats.org/drawingml/2006/table">
            <a:tbl>
              <a:tblPr/>
              <a:tblGrid>
                <a:gridCol w="189295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B15E01-26AB-40C5-9EB9-0C0CB847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F84F72-1952-485C-968F-1930D08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643E63-2702-4548-A027-66ED25DD2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73" y="750672"/>
            <a:ext cx="7559717" cy="535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4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019018-C80F-4046-A4AC-214DAD12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AF11E60D-8702-4CEC-997E-8CDB54F3A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649554"/>
              </p:ext>
            </p:extLst>
          </p:nvPr>
        </p:nvGraphicFramePr>
        <p:xfrm>
          <a:off x="2935478" y="1186774"/>
          <a:ext cx="6046396" cy="47211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1599">
                  <a:extLst>
                    <a:ext uri="{9D8B030D-6E8A-4147-A177-3AD203B41FA5}">
                      <a16:colId xmlns:a16="http://schemas.microsoft.com/office/drawing/2014/main" val="198516324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3231155175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0191251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741269661"/>
                    </a:ext>
                  </a:extLst>
                </a:gridCol>
              </a:tblGrid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cor_type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classifier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f1_train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740248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0.631579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1103862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1732274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0.444444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799411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53116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0.736842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888332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0.818182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098786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7969419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4406610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5845352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0.555556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090363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9573098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0.695652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655995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0.977778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3466334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209874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046751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0314892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F53FCA-92CD-4574-B34D-8663728E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30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869502"/>
              </p:ext>
            </p:extLst>
          </p:nvPr>
        </p:nvGraphicFramePr>
        <p:xfrm>
          <a:off x="3990367" y="1691640"/>
          <a:ext cx="3854002" cy="3474720"/>
        </p:xfrm>
        <a:graphic>
          <a:graphicData uri="http://schemas.openxmlformats.org/drawingml/2006/table">
            <a:tbl>
              <a:tblPr/>
              <a:tblGrid>
                <a:gridCol w="1645191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901447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2551409915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filter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1238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1267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1107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109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145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B75305-FB52-4C1B-9455-A557F7FE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filter PCA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0EFCD7-B5CF-4453-8D28-91C121691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915ACA-6F97-4A2F-BAE4-0FE1677F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4AF357F-E8D1-4FAC-8C37-FB33FDBF9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25" y="1075420"/>
            <a:ext cx="7109986" cy="500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5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B8D8B0-726F-40D9-9D25-41DCD421C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filter 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3EA0B2-F584-44D8-9341-D06A7FC79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graphicFrame>
        <p:nvGraphicFramePr>
          <p:cNvPr id="9" name="内容占位符 8">
            <a:extLst>
              <a:ext uri="{FF2B5EF4-FFF2-40B4-BE49-F238E27FC236}">
                <a16:creationId xmlns:a16="http://schemas.microsoft.com/office/drawing/2014/main" id="{7CA0D6DC-A847-45C8-84DA-1F3DF84723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08805"/>
              </p:ext>
            </p:extLst>
          </p:nvPr>
        </p:nvGraphicFramePr>
        <p:xfrm>
          <a:off x="2483796" y="1355387"/>
          <a:ext cx="6193276" cy="375487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749694">
                  <a:extLst>
                    <a:ext uri="{9D8B030D-6E8A-4147-A177-3AD203B41FA5}">
                      <a16:colId xmlns:a16="http://schemas.microsoft.com/office/drawing/2014/main" val="84369604"/>
                    </a:ext>
                  </a:extLst>
                </a:gridCol>
                <a:gridCol w="1481194">
                  <a:extLst>
                    <a:ext uri="{9D8B030D-6E8A-4147-A177-3AD203B41FA5}">
                      <a16:colId xmlns:a16="http://schemas.microsoft.com/office/drawing/2014/main" val="4182123648"/>
                    </a:ext>
                  </a:extLst>
                </a:gridCol>
                <a:gridCol w="1481194">
                  <a:extLst>
                    <a:ext uri="{9D8B030D-6E8A-4147-A177-3AD203B41FA5}">
                      <a16:colId xmlns:a16="http://schemas.microsoft.com/office/drawing/2014/main" val="2400886290"/>
                    </a:ext>
                  </a:extLst>
                </a:gridCol>
                <a:gridCol w="1481194">
                  <a:extLst>
                    <a:ext uri="{9D8B030D-6E8A-4147-A177-3AD203B41FA5}">
                      <a16:colId xmlns:a16="http://schemas.microsoft.com/office/drawing/2014/main" val="3001251662"/>
                    </a:ext>
                  </a:extLst>
                </a:gridCol>
              </a:tblGrid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cor_type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classifier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f1_train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19740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0.333333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37126979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0.421053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51139662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0.571429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48659675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0.636364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08071369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3422076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98941323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0.636364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95658704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92946869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0.844444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0.695652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8998533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0.844444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0.695652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7722451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0.857143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0.375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9095396"/>
                  </a:ext>
                </a:extLst>
              </a:tr>
              <a:tr h="2502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0.857143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35750932"/>
                  </a:ext>
                </a:extLst>
              </a:tr>
              <a:tr h="2675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0.6875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0.714286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38779625"/>
                  </a:ext>
                </a:extLst>
              </a:tr>
              <a:tr h="23346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0.6875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0.714286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259255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085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主题​​</vt:lpstr>
      <vt:lpstr>20230919脂蛋白</vt:lpstr>
      <vt:lpstr>主要议程</vt:lpstr>
      <vt:lpstr>病人划分</vt:lpstr>
      <vt:lpstr>病人划分</vt:lpstr>
      <vt:lpstr>cluster CEC</vt:lpstr>
      <vt:lpstr>分类模型</vt:lpstr>
      <vt:lpstr>划分验证集测试集进行评估</vt:lpstr>
      <vt:lpstr>特征降维</vt:lpstr>
      <vt:lpstr>特征降维</vt:lpstr>
      <vt:lpstr>PCA</vt:lpstr>
      <vt:lpstr>PCA</vt:lpstr>
      <vt:lpstr>特征降维</vt:lpstr>
      <vt:lpstr>filter PCA</vt:lpstr>
      <vt:lpstr>filter PCA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2023-09-20T02:37:27Z</dcterms:modified>
</cp:coreProperties>
</file>