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84" r:id="rId3"/>
    <p:sldId id="299" r:id="rId4"/>
    <p:sldId id="435" r:id="rId5"/>
    <p:sldId id="511" r:id="rId6"/>
    <p:sldId id="531" r:id="rId7"/>
    <p:sldId id="537" r:id="rId8"/>
    <p:sldId id="541" r:id="rId9"/>
    <p:sldId id="542" r:id="rId10"/>
    <p:sldId id="543" r:id="rId11"/>
    <p:sldId id="544" r:id="rId12"/>
    <p:sldId id="545" r:id="rId13"/>
    <p:sldId id="280" r:id="rId1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F5FF"/>
    <a:srgbClr val="CCD2DA"/>
    <a:srgbClr val="ADAFB0"/>
    <a:srgbClr val="FD7563"/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B60FB3-2E2E-48FA-849C-44B614ADC41C}" v="72" dt="2023-10-18T14:40:14.6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深色样式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中度样式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D8B60FB3-2E2E-48FA-849C-44B614ADC41C}"/>
    <pc:docChg chg="undo custSel addSld delSld modSld">
      <pc:chgData name="许 荣仁" userId="a51c77e00fced653" providerId="LiveId" clId="{D8B60FB3-2E2E-48FA-849C-44B614ADC41C}" dt="2023-10-18T14:40:14.620" v="413" actId="1076"/>
      <pc:docMkLst>
        <pc:docMk/>
      </pc:docMkLst>
      <pc:sldChg chg="modSp mod">
        <pc:chgData name="许 荣仁" userId="a51c77e00fced653" providerId="LiveId" clId="{D8B60FB3-2E2E-48FA-849C-44B614ADC41C}" dt="2023-10-10T05:39:48.719" v="3" actId="20577"/>
        <pc:sldMkLst>
          <pc:docMk/>
          <pc:sldMk cId="1946406922" sldId="256"/>
        </pc:sldMkLst>
        <pc:spChg chg="mod">
          <ac:chgData name="许 荣仁" userId="a51c77e00fced653" providerId="LiveId" clId="{D8B60FB3-2E2E-48FA-849C-44B614ADC41C}" dt="2023-10-10T05:39:48.719" v="3" actId="20577"/>
          <ac:spMkLst>
            <pc:docMk/>
            <pc:sldMk cId="1946406922" sldId="256"/>
            <ac:spMk id="4" creationId="{00000000-0000-0000-0000-000000000000}"/>
          </ac:spMkLst>
        </pc:spChg>
      </pc:sldChg>
      <pc:sldChg chg="modSp mod">
        <pc:chgData name="许 荣仁" userId="a51c77e00fced653" providerId="LiveId" clId="{D8B60FB3-2E2E-48FA-849C-44B614ADC41C}" dt="2023-10-10T05:45:14.573" v="48" actId="20577"/>
        <pc:sldMkLst>
          <pc:docMk/>
          <pc:sldMk cId="2691667110" sldId="284"/>
        </pc:sldMkLst>
        <pc:spChg chg="mod">
          <ac:chgData name="许 荣仁" userId="a51c77e00fced653" providerId="LiveId" clId="{D8B60FB3-2E2E-48FA-849C-44B614ADC41C}" dt="2023-10-10T05:45:14.573" v="48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del">
        <pc:chgData name="许 荣仁" userId="a51c77e00fced653" providerId="LiveId" clId="{D8B60FB3-2E2E-48FA-849C-44B614ADC41C}" dt="2023-10-10T05:40:08.326" v="4" actId="47"/>
        <pc:sldMkLst>
          <pc:docMk/>
          <pc:sldMk cId="2119186293" sldId="436"/>
        </pc:sldMkLst>
      </pc:sldChg>
      <pc:sldChg chg="del">
        <pc:chgData name="许 荣仁" userId="a51c77e00fced653" providerId="LiveId" clId="{D8B60FB3-2E2E-48FA-849C-44B614ADC41C}" dt="2023-10-10T07:33:20.947" v="369" actId="47"/>
        <pc:sldMkLst>
          <pc:docMk/>
          <pc:sldMk cId="2905313516" sldId="466"/>
        </pc:sldMkLst>
      </pc:sldChg>
      <pc:sldChg chg="modSp mod">
        <pc:chgData name="许 荣仁" userId="a51c77e00fced653" providerId="LiveId" clId="{D8B60FB3-2E2E-48FA-849C-44B614ADC41C}" dt="2023-10-10T05:44:51.698" v="32" actId="20577"/>
        <pc:sldMkLst>
          <pc:docMk/>
          <pc:sldMk cId="1644526334" sldId="511"/>
        </pc:sldMkLst>
        <pc:spChg chg="mod">
          <ac:chgData name="许 荣仁" userId="a51c77e00fced653" providerId="LiveId" clId="{D8B60FB3-2E2E-48FA-849C-44B614ADC41C}" dt="2023-10-10T05:44:51.698" v="32" actId="20577"/>
          <ac:spMkLst>
            <pc:docMk/>
            <pc:sldMk cId="1644526334" sldId="511"/>
            <ac:spMk id="2" creationId="{205825D5-87F5-4E87-B7AD-A198D72C0519}"/>
          </ac:spMkLst>
        </pc:spChg>
        <pc:spChg chg="mod">
          <ac:chgData name="许 荣仁" userId="a51c77e00fced653" providerId="LiveId" clId="{D8B60FB3-2E2E-48FA-849C-44B614ADC41C}" dt="2023-10-10T05:40:15.912" v="6" actId="20577"/>
          <ac:spMkLst>
            <pc:docMk/>
            <pc:sldMk cId="1644526334" sldId="511"/>
            <ac:spMk id="4" creationId="{C8A046AB-7C27-42EE-B551-F6048109FD29}"/>
          </ac:spMkLst>
        </pc:spChg>
      </pc:sldChg>
      <pc:sldChg chg="del">
        <pc:chgData name="许 荣仁" userId="a51c77e00fced653" providerId="LiveId" clId="{D8B60FB3-2E2E-48FA-849C-44B614ADC41C}" dt="2023-10-10T05:40:08.326" v="4" actId="47"/>
        <pc:sldMkLst>
          <pc:docMk/>
          <pc:sldMk cId="1713049274" sldId="520"/>
        </pc:sldMkLst>
      </pc:sldChg>
      <pc:sldChg chg="del">
        <pc:chgData name="许 荣仁" userId="a51c77e00fced653" providerId="LiveId" clId="{D8B60FB3-2E2E-48FA-849C-44B614ADC41C}" dt="2023-10-10T05:40:40.138" v="7" actId="47"/>
        <pc:sldMkLst>
          <pc:docMk/>
          <pc:sldMk cId="145535761" sldId="538"/>
        </pc:sldMkLst>
      </pc:sldChg>
      <pc:sldChg chg="del">
        <pc:chgData name="许 荣仁" userId="a51c77e00fced653" providerId="LiveId" clId="{D8B60FB3-2E2E-48FA-849C-44B614ADC41C}" dt="2023-10-10T05:40:46.608" v="8" actId="47"/>
        <pc:sldMkLst>
          <pc:docMk/>
          <pc:sldMk cId="3213145701" sldId="539"/>
        </pc:sldMkLst>
      </pc:sldChg>
      <pc:sldChg chg="del">
        <pc:chgData name="许 荣仁" userId="a51c77e00fced653" providerId="LiveId" clId="{D8B60FB3-2E2E-48FA-849C-44B614ADC41C}" dt="2023-10-10T05:40:40.138" v="7" actId="47"/>
        <pc:sldMkLst>
          <pc:docMk/>
          <pc:sldMk cId="2520085258" sldId="540"/>
        </pc:sldMkLst>
      </pc:sldChg>
      <pc:sldChg chg="modSp mod">
        <pc:chgData name="许 荣仁" userId="a51c77e00fced653" providerId="LiveId" clId="{D8B60FB3-2E2E-48FA-849C-44B614ADC41C}" dt="2023-10-10T05:42:37.073" v="11" actId="207"/>
        <pc:sldMkLst>
          <pc:docMk/>
          <pc:sldMk cId="4015230154" sldId="541"/>
        </pc:sldMkLst>
        <pc:graphicFrameChg chg="modGraphic">
          <ac:chgData name="许 荣仁" userId="a51c77e00fced653" providerId="LiveId" clId="{D8B60FB3-2E2E-48FA-849C-44B614ADC41C}" dt="2023-10-10T05:42:37.073" v="11" actId="207"/>
          <ac:graphicFrameMkLst>
            <pc:docMk/>
            <pc:sldMk cId="4015230154" sldId="541"/>
            <ac:graphicFrameMk id="6" creationId="{AF11E60D-8702-4CEC-997E-8CDB54F3AA9B}"/>
          </ac:graphicFrameMkLst>
        </pc:graphicFrameChg>
      </pc:sldChg>
      <pc:sldChg chg="modSp add mod">
        <pc:chgData name="许 荣仁" userId="a51c77e00fced653" providerId="LiveId" clId="{D8B60FB3-2E2E-48FA-849C-44B614ADC41C}" dt="2023-10-10T05:44:58.530" v="38" actId="20577"/>
        <pc:sldMkLst>
          <pc:docMk/>
          <pc:sldMk cId="3679504501" sldId="542"/>
        </pc:sldMkLst>
        <pc:spChg chg="mod">
          <ac:chgData name="许 荣仁" userId="a51c77e00fced653" providerId="LiveId" clId="{D8B60FB3-2E2E-48FA-849C-44B614ADC41C}" dt="2023-10-10T05:44:58.530" v="38" actId="20577"/>
          <ac:spMkLst>
            <pc:docMk/>
            <pc:sldMk cId="3679504501" sldId="542"/>
            <ac:spMk id="2" creationId="{205825D5-87F5-4E87-B7AD-A198D72C0519}"/>
          </ac:spMkLst>
        </pc:spChg>
        <pc:spChg chg="mod">
          <ac:chgData name="许 荣仁" userId="a51c77e00fced653" providerId="LiveId" clId="{D8B60FB3-2E2E-48FA-849C-44B614ADC41C}" dt="2023-10-10T05:43:04.463" v="16" actId="20577"/>
          <ac:spMkLst>
            <pc:docMk/>
            <pc:sldMk cId="3679504501" sldId="542"/>
            <ac:spMk id="4" creationId="{C8A046AB-7C27-42EE-B551-F6048109FD29}"/>
          </ac:spMkLst>
        </pc:spChg>
      </pc:sldChg>
      <pc:sldChg chg="new del">
        <pc:chgData name="许 荣仁" userId="a51c77e00fced653" providerId="LiveId" clId="{D8B60FB3-2E2E-48FA-849C-44B614ADC41C}" dt="2023-10-10T05:45:26.407" v="50" actId="47"/>
        <pc:sldMkLst>
          <pc:docMk/>
          <pc:sldMk cId="799124180" sldId="543"/>
        </pc:sldMkLst>
      </pc:sldChg>
      <pc:sldChg chg="addSp delSp modSp add mod">
        <pc:chgData name="许 荣仁" userId="a51c77e00fced653" providerId="LiveId" clId="{D8B60FB3-2E2E-48FA-849C-44B614ADC41C}" dt="2023-10-18T14:38:10.839" v="405" actId="20577"/>
        <pc:sldMkLst>
          <pc:docMk/>
          <pc:sldMk cId="1904322545" sldId="543"/>
        </pc:sldMkLst>
        <pc:spChg chg="mod">
          <ac:chgData name="许 荣仁" userId="a51c77e00fced653" providerId="LiveId" clId="{D8B60FB3-2E2E-48FA-849C-44B614ADC41C}" dt="2023-10-10T05:52:18.926" v="83" actId="20577"/>
          <ac:spMkLst>
            <pc:docMk/>
            <pc:sldMk cId="1904322545" sldId="543"/>
            <ac:spMk id="2" creationId="{4E019018-C80F-4046-A4AC-214DAD120E5B}"/>
          </ac:spMkLst>
        </pc:spChg>
        <pc:spChg chg="add del mod">
          <ac:chgData name="许 荣仁" userId="a51c77e00fced653" providerId="LiveId" clId="{D8B60FB3-2E2E-48FA-849C-44B614ADC41C}" dt="2023-10-10T06:43:43.948" v="322" actId="478"/>
          <ac:spMkLst>
            <pc:docMk/>
            <pc:sldMk cId="1904322545" sldId="543"/>
            <ac:spMk id="5" creationId="{E66925B8-3316-4251-B656-1106E4C6E7F9}"/>
          </ac:spMkLst>
        </pc:spChg>
        <pc:spChg chg="add mod">
          <ac:chgData name="许 荣仁" userId="a51c77e00fced653" providerId="LiveId" clId="{D8B60FB3-2E2E-48FA-849C-44B614ADC41C}" dt="2023-10-18T14:38:10.839" v="405" actId="20577"/>
          <ac:spMkLst>
            <pc:docMk/>
            <pc:sldMk cId="1904322545" sldId="543"/>
            <ac:spMk id="6" creationId="{EABB5CF4-B965-4253-994C-2BA975F95586}"/>
          </ac:spMkLst>
        </pc:spChg>
        <pc:spChg chg="add mod">
          <ac:chgData name="许 荣仁" userId="a51c77e00fced653" providerId="LiveId" clId="{D8B60FB3-2E2E-48FA-849C-44B614ADC41C}" dt="2023-10-10T06:58:43.921" v="368" actId="20577"/>
          <ac:spMkLst>
            <pc:docMk/>
            <pc:sldMk cId="1904322545" sldId="543"/>
            <ac:spMk id="18" creationId="{01D4C0CF-A238-49E9-B8F5-FD78CAD4C458}"/>
          </ac:spMkLst>
        </pc:spChg>
        <pc:graphicFrameChg chg="del">
          <ac:chgData name="许 荣仁" userId="a51c77e00fced653" providerId="LiveId" clId="{D8B60FB3-2E2E-48FA-849C-44B614ADC41C}" dt="2023-10-10T05:49:48.581" v="52" actId="478"/>
          <ac:graphicFrameMkLst>
            <pc:docMk/>
            <pc:sldMk cId="1904322545" sldId="543"/>
            <ac:graphicFrameMk id="6" creationId="{AF11E60D-8702-4CEC-997E-8CDB54F3AA9B}"/>
          </ac:graphicFrameMkLst>
        </pc:graphicFrameChg>
        <pc:graphicFrameChg chg="add mod">
          <ac:chgData name="许 荣仁" userId="a51c77e00fced653" providerId="LiveId" clId="{D8B60FB3-2E2E-48FA-849C-44B614ADC41C}" dt="2023-10-10T05:51:39.710" v="55"/>
          <ac:graphicFrameMkLst>
            <pc:docMk/>
            <pc:sldMk cId="1904322545" sldId="543"/>
            <ac:graphicFrameMk id="7" creationId="{CE2291F6-0567-4201-B058-075C7CBAEED9}"/>
          </ac:graphicFrameMkLst>
        </pc:graphicFrameChg>
        <pc:graphicFrameChg chg="add mod">
          <ac:chgData name="许 荣仁" userId="a51c77e00fced653" providerId="LiveId" clId="{D8B60FB3-2E2E-48FA-849C-44B614ADC41C}" dt="2023-10-10T05:51:56.482" v="60"/>
          <ac:graphicFrameMkLst>
            <pc:docMk/>
            <pc:sldMk cId="1904322545" sldId="543"/>
            <ac:graphicFrameMk id="9" creationId="{CE2291F6-0567-4201-B058-075C7CBAEED9}"/>
          </ac:graphicFrameMkLst>
        </pc:graphicFrameChg>
        <pc:graphicFrameChg chg="add mod">
          <ac:chgData name="许 荣仁" userId="a51c77e00fced653" providerId="LiveId" clId="{D8B60FB3-2E2E-48FA-849C-44B614ADC41C}" dt="2023-10-10T05:53:55.680" v="88"/>
          <ac:graphicFrameMkLst>
            <pc:docMk/>
            <pc:sldMk cId="1904322545" sldId="543"/>
            <ac:graphicFrameMk id="11" creationId="{CE2291F6-0567-4201-B058-075C7CBAEED9}"/>
          </ac:graphicFrameMkLst>
        </pc:graphicFrameChg>
        <pc:graphicFrameChg chg="add del mod">
          <ac:chgData name="许 荣仁" userId="a51c77e00fced653" providerId="LiveId" clId="{D8B60FB3-2E2E-48FA-849C-44B614ADC41C}" dt="2023-10-10T06:20:22.856" v="161"/>
          <ac:graphicFrameMkLst>
            <pc:docMk/>
            <pc:sldMk cId="1904322545" sldId="543"/>
            <ac:graphicFrameMk id="13" creationId="{E7C84E7F-430F-402F-BB93-34CA761F7096}"/>
          </ac:graphicFrameMkLst>
        </pc:graphicFrameChg>
        <pc:graphicFrameChg chg="add del mod">
          <ac:chgData name="许 荣仁" userId="a51c77e00fced653" providerId="LiveId" clId="{D8B60FB3-2E2E-48FA-849C-44B614ADC41C}" dt="2023-10-10T06:20:28.664" v="163"/>
          <ac:graphicFrameMkLst>
            <pc:docMk/>
            <pc:sldMk cId="1904322545" sldId="543"/>
            <ac:graphicFrameMk id="14" creationId="{15A6CB19-1F54-46BC-A32E-EFCD839F6876}"/>
          </ac:graphicFrameMkLst>
        </pc:graphicFrameChg>
        <pc:graphicFrameChg chg="add mod modGraphic">
          <ac:chgData name="许 荣仁" userId="a51c77e00fced653" providerId="LiveId" clId="{D8B60FB3-2E2E-48FA-849C-44B614ADC41C}" dt="2023-10-10T07:52:42.527" v="371" actId="14734"/>
          <ac:graphicFrameMkLst>
            <pc:docMk/>
            <pc:sldMk cId="1904322545" sldId="543"/>
            <ac:graphicFrameMk id="15" creationId="{959B2FC6-98D4-484B-BE78-6F7A90A64270}"/>
          </ac:graphicFrameMkLst>
        </pc:graphicFrameChg>
        <pc:graphicFrameChg chg="add del mod modGraphic">
          <ac:chgData name="许 荣仁" userId="a51c77e00fced653" providerId="LiveId" clId="{D8B60FB3-2E2E-48FA-849C-44B614ADC41C}" dt="2023-10-10T06:42:36.982" v="306"/>
          <ac:graphicFrameMkLst>
            <pc:docMk/>
            <pc:sldMk cId="1904322545" sldId="543"/>
            <ac:graphicFrameMk id="16" creationId="{2CA22807-EDFC-43AD-998C-99361F5C3316}"/>
          </ac:graphicFrameMkLst>
        </pc:graphicFrameChg>
        <pc:picChg chg="add mod">
          <ac:chgData name="许 荣仁" userId="a51c77e00fced653" providerId="LiveId" clId="{D8B60FB3-2E2E-48FA-849C-44B614ADC41C}" dt="2023-10-18T14:37:35.214" v="379" actId="1076"/>
          <ac:picMkLst>
            <pc:docMk/>
            <pc:sldMk cId="1904322545" sldId="543"/>
            <ac:picMk id="5" creationId="{CF1CF1BB-D8F9-4B8C-B279-81F4758552BB}"/>
          </ac:picMkLst>
        </pc:picChg>
        <pc:picChg chg="add del">
          <ac:chgData name="许 荣仁" userId="a51c77e00fced653" providerId="LiveId" clId="{D8B60FB3-2E2E-48FA-849C-44B614ADC41C}" dt="2023-10-10T05:51:50.161" v="57"/>
          <ac:picMkLst>
            <pc:docMk/>
            <pc:sldMk cId="1904322545" sldId="543"/>
            <ac:picMk id="8" creationId="{9AE5A9F3-85B7-4775-B8F3-AE355C01E7F2}"/>
          </ac:picMkLst>
        </pc:picChg>
        <pc:picChg chg="add del mod">
          <ac:chgData name="许 荣仁" userId="a51c77e00fced653" providerId="LiveId" clId="{D8B60FB3-2E2E-48FA-849C-44B614ADC41C}" dt="2023-10-10T05:53:52.206" v="85" actId="478"/>
          <ac:picMkLst>
            <pc:docMk/>
            <pc:sldMk cId="1904322545" sldId="543"/>
            <ac:picMk id="10" creationId="{A36FF3E1-413E-4175-A5EA-43FE46485896}"/>
          </ac:picMkLst>
        </pc:picChg>
        <pc:picChg chg="add mod modCrop">
          <ac:chgData name="许 荣仁" userId="a51c77e00fced653" providerId="LiveId" clId="{D8B60FB3-2E2E-48FA-849C-44B614ADC41C}" dt="2023-10-10T06:22:12.975" v="178" actId="1076"/>
          <ac:picMkLst>
            <pc:docMk/>
            <pc:sldMk cId="1904322545" sldId="543"/>
            <ac:picMk id="12" creationId="{5CCD1A60-4056-421E-86F3-82ADE394B16B}"/>
          </ac:picMkLst>
        </pc:picChg>
        <pc:picChg chg="add del mod">
          <ac:chgData name="许 荣仁" userId="a51c77e00fced653" providerId="LiveId" clId="{D8B60FB3-2E2E-48FA-849C-44B614ADC41C}" dt="2023-10-10T08:08:11.603" v="376" actId="478"/>
          <ac:picMkLst>
            <pc:docMk/>
            <pc:sldMk cId="1904322545" sldId="543"/>
            <ac:picMk id="20" creationId="{34551A9B-4C45-4320-95B1-859B5F8F28FA}"/>
          </ac:picMkLst>
        </pc:picChg>
      </pc:sldChg>
      <pc:sldChg chg="addSp delSp modSp new mod">
        <pc:chgData name="许 荣仁" userId="a51c77e00fced653" providerId="LiveId" clId="{D8B60FB3-2E2E-48FA-849C-44B614ADC41C}" dt="2023-10-18T14:39:23.917" v="409" actId="1076"/>
        <pc:sldMkLst>
          <pc:docMk/>
          <pc:sldMk cId="503025132" sldId="544"/>
        </pc:sldMkLst>
        <pc:spChg chg="mod">
          <ac:chgData name="许 荣仁" userId="a51c77e00fced653" providerId="LiveId" clId="{D8B60FB3-2E2E-48FA-849C-44B614ADC41C}" dt="2023-10-10T05:56:40.134" v="117" actId="20577"/>
          <ac:spMkLst>
            <pc:docMk/>
            <pc:sldMk cId="503025132" sldId="544"/>
            <ac:spMk id="2" creationId="{B1C3A0B0-9DC6-4A3A-9569-9DEF33550E76}"/>
          </ac:spMkLst>
        </pc:spChg>
        <pc:spChg chg="add del mod">
          <ac:chgData name="许 荣仁" userId="a51c77e00fced653" providerId="LiveId" clId="{D8B60FB3-2E2E-48FA-849C-44B614ADC41C}" dt="2023-10-10T06:44:49.754" v="328" actId="478"/>
          <ac:spMkLst>
            <pc:docMk/>
            <pc:sldMk cId="503025132" sldId="544"/>
            <ac:spMk id="3" creationId="{CFA6234E-179E-4955-98F6-97BBCCDA2DFA}"/>
          </ac:spMkLst>
        </pc:spChg>
        <pc:spChg chg="add mod">
          <ac:chgData name="许 荣仁" userId="a51c77e00fced653" providerId="LiveId" clId="{D8B60FB3-2E2E-48FA-849C-44B614ADC41C}" dt="2023-10-18T14:39:23.917" v="409" actId="1076"/>
          <ac:spMkLst>
            <pc:docMk/>
            <pc:sldMk cId="503025132" sldId="544"/>
            <ac:spMk id="10" creationId="{BDD0B75C-ED77-422A-89E7-31731EF1B533}"/>
          </ac:spMkLst>
        </pc:spChg>
        <pc:spChg chg="add mod">
          <ac:chgData name="许 荣仁" userId="a51c77e00fced653" providerId="LiveId" clId="{D8B60FB3-2E2E-48FA-849C-44B614ADC41C}" dt="2023-10-10T06:45:52.996" v="345" actId="1076"/>
          <ac:spMkLst>
            <pc:docMk/>
            <pc:sldMk cId="503025132" sldId="544"/>
            <ac:spMk id="11" creationId="{3CDBC7EA-B303-4A59-AE9C-8EB6D942674C}"/>
          </ac:spMkLst>
        </pc:spChg>
        <pc:graphicFrameChg chg="add mod">
          <ac:chgData name="许 荣仁" userId="a51c77e00fced653" providerId="LiveId" clId="{D8B60FB3-2E2E-48FA-849C-44B614ADC41C}" dt="2023-10-10T05:56:46.718" v="120"/>
          <ac:graphicFrameMkLst>
            <pc:docMk/>
            <pc:sldMk cId="503025132" sldId="544"/>
            <ac:graphicFrameMk id="5" creationId="{D33E9D65-1BD9-4903-959E-085DD860F16D}"/>
          </ac:graphicFrameMkLst>
        </pc:graphicFrameChg>
        <pc:graphicFrameChg chg="add mod">
          <ac:chgData name="许 荣仁" userId="a51c77e00fced653" providerId="LiveId" clId="{D8B60FB3-2E2E-48FA-849C-44B614ADC41C}" dt="2023-10-10T05:57:01.077" v="127"/>
          <ac:graphicFrameMkLst>
            <pc:docMk/>
            <pc:sldMk cId="503025132" sldId="544"/>
            <ac:graphicFrameMk id="7" creationId="{D33E9D65-1BD9-4903-959E-085DD860F16D}"/>
          </ac:graphicFrameMkLst>
        </pc:graphicFrameChg>
        <pc:graphicFrameChg chg="add mod modGraphic">
          <ac:chgData name="许 荣仁" userId="a51c77e00fced653" providerId="LiveId" clId="{D8B60FB3-2E2E-48FA-849C-44B614ADC41C}" dt="2023-10-10T06:27:02.345" v="243" actId="2711"/>
          <ac:graphicFrameMkLst>
            <pc:docMk/>
            <pc:sldMk cId="503025132" sldId="544"/>
            <ac:graphicFrameMk id="9" creationId="{95140F4F-40A6-45F7-BBAE-5B53E0DC77F9}"/>
          </ac:graphicFrameMkLst>
        </pc:graphicFrameChg>
        <pc:picChg chg="add mod">
          <ac:chgData name="许 荣仁" userId="a51c77e00fced653" providerId="LiveId" clId="{D8B60FB3-2E2E-48FA-849C-44B614ADC41C}" dt="2023-10-18T14:39:14.164" v="407" actId="1076"/>
          <ac:picMkLst>
            <pc:docMk/>
            <pc:sldMk cId="503025132" sldId="544"/>
            <ac:picMk id="5" creationId="{EC23B039-7E9D-4DC1-B59B-E554637A852F}"/>
          </ac:picMkLst>
        </pc:picChg>
        <pc:picChg chg="add del mod">
          <ac:chgData name="许 荣仁" userId="a51c77e00fced653" providerId="LiveId" clId="{D8B60FB3-2E2E-48FA-849C-44B614ADC41C}" dt="2023-10-10T05:56:54.144" v="124"/>
          <ac:picMkLst>
            <pc:docMk/>
            <pc:sldMk cId="503025132" sldId="544"/>
            <ac:picMk id="6" creationId="{E6252E9D-7822-4284-8192-6D1C06A025F6}"/>
          </ac:picMkLst>
        </pc:picChg>
        <pc:picChg chg="add mod modCrop">
          <ac:chgData name="许 荣仁" userId="a51c77e00fced653" providerId="LiveId" clId="{D8B60FB3-2E2E-48FA-849C-44B614ADC41C}" dt="2023-10-10T06:24:00.661" v="208" actId="1037"/>
          <ac:picMkLst>
            <pc:docMk/>
            <pc:sldMk cId="503025132" sldId="544"/>
            <ac:picMk id="8" creationId="{DCF50E93-AAF2-4180-B1C6-625DBF0566CC}"/>
          </ac:picMkLst>
        </pc:picChg>
        <pc:picChg chg="add del mod">
          <ac:chgData name="许 荣仁" userId="a51c77e00fced653" providerId="LiveId" clId="{D8B60FB3-2E2E-48FA-849C-44B614ADC41C}" dt="2023-10-10T08:08:13.283" v="377" actId="478"/>
          <ac:picMkLst>
            <pc:docMk/>
            <pc:sldMk cId="503025132" sldId="544"/>
            <ac:picMk id="13" creationId="{F206AA2C-2AB0-4B32-A51B-19B11B44148B}"/>
          </ac:picMkLst>
        </pc:picChg>
      </pc:sldChg>
      <pc:sldChg chg="addSp modSp new mod">
        <pc:chgData name="许 荣仁" userId="a51c77e00fced653" providerId="LiveId" clId="{D8B60FB3-2E2E-48FA-849C-44B614ADC41C}" dt="2023-10-18T14:40:14.620" v="413" actId="1076"/>
        <pc:sldMkLst>
          <pc:docMk/>
          <pc:sldMk cId="3672224882" sldId="545"/>
        </pc:sldMkLst>
        <pc:spChg chg="mod">
          <ac:chgData name="许 荣仁" userId="a51c77e00fced653" providerId="LiveId" clId="{D8B60FB3-2E2E-48FA-849C-44B614ADC41C}" dt="2023-10-10T05:58:51.198" v="159" actId="20577"/>
          <ac:spMkLst>
            <pc:docMk/>
            <pc:sldMk cId="3672224882" sldId="545"/>
            <ac:spMk id="2" creationId="{B6FD851A-43F2-44B2-95BD-A0E38C15D3CD}"/>
          </ac:spMkLst>
        </pc:spChg>
        <pc:spChg chg="mod">
          <ac:chgData name="许 荣仁" userId="a51c77e00fced653" providerId="LiveId" clId="{D8B60FB3-2E2E-48FA-849C-44B614ADC41C}" dt="2023-10-10T06:47:11.275" v="348" actId="12"/>
          <ac:spMkLst>
            <pc:docMk/>
            <pc:sldMk cId="3672224882" sldId="545"/>
            <ac:spMk id="3" creationId="{9281DB79-25AD-483F-9665-06861707FE3C}"/>
          </ac:spMkLst>
        </pc:spChg>
        <pc:spChg chg="add mod">
          <ac:chgData name="许 荣仁" userId="a51c77e00fced653" providerId="LiveId" clId="{D8B60FB3-2E2E-48FA-849C-44B614ADC41C}" dt="2023-10-18T14:40:14.620" v="413" actId="1076"/>
          <ac:spMkLst>
            <pc:docMk/>
            <pc:sldMk cId="3672224882" sldId="545"/>
            <ac:spMk id="9" creationId="{B4A8AA26-CC29-4D21-B22A-CC58D2AD5A2B}"/>
          </ac:spMkLst>
        </pc:spChg>
        <pc:graphicFrameChg chg="add mod">
          <ac:chgData name="许 荣仁" userId="a51c77e00fced653" providerId="LiveId" clId="{D8B60FB3-2E2E-48FA-849C-44B614ADC41C}" dt="2023-10-10T05:58:26.293" v="135"/>
          <ac:graphicFrameMkLst>
            <pc:docMk/>
            <pc:sldMk cId="3672224882" sldId="545"/>
            <ac:graphicFrameMk id="5" creationId="{B620F41C-1635-4929-B198-A62B3E22B547}"/>
          </ac:graphicFrameMkLst>
        </pc:graphicFrameChg>
        <pc:graphicFrameChg chg="add mod modGraphic">
          <ac:chgData name="许 荣仁" userId="a51c77e00fced653" providerId="LiveId" clId="{D8B60FB3-2E2E-48FA-849C-44B614ADC41C}" dt="2023-10-10T06:27:14.008" v="244" actId="2711"/>
          <ac:graphicFrameMkLst>
            <pc:docMk/>
            <pc:sldMk cId="3672224882" sldId="545"/>
            <ac:graphicFrameMk id="7" creationId="{3BE1EFE7-3D1B-4167-B6D6-F213FB11D80E}"/>
          </ac:graphicFrameMkLst>
        </pc:graphicFrameChg>
        <pc:picChg chg="add mod modCrop">
          <ac:chgData name="许 荣仁" userId="a51c77e00fced653" providerId="LiveId" clId="{D8B60FB3-2E2E-48FA-849C-44B614ADC41C}" dt="2023-10-10T06:25:40.235" v="232" actId="1038"/>
          <ac:picMkLst>
            <pc:docMk/>
            <pc:sldMk cId="3672224882" sldId="545"/>
            <ac:picMk id="6" creationId="{E8383359-BFE8-4093-B147-68BE7097A046}"/>
          </ac:picMkLst>
        </pc:picChg>
        <pc:picChg chg="add mod">
          <ac:chgData name="许 荣仁" userId="a51c77e00fced653" providerId="LiveId" clId="{D8B60FB3-2E2E-48FA-849C-44B614ADC41C}" dt="2023-10-18T14:40:02.724" v="411" actId="1076"/>
          <ac:picMkLst>
            <pc:docMk/>
            <pc:sldMk cId="3672224882" sldId="545"/>
            <ac:picMk id="8" creationId="{1DBE0494-3E05-484D-A703-7EA9750380D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2023/10/18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A499FE-432E-4C91-A380-102EEE5AAEB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221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单行标题</a:t>
            </a:r>
            <a:r>
              <a:rPr lang="en-US" altLang="zh-CN"/>
              <a:t>-</a:t>
            </a:r>
            <a:r>
              <a:rPr lang="zh-CN" altLang="en-US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/>
              <a:t>多行标题 </a:t>
            </a:r>
            <a:r>
              <a:rPr lang="en-US" altLang="zh-CN"/>
              <a:t>- </a:t>
            </a:r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/>
              <a:t>编辑母版文本样式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</a:t>
            </a:r>
            <a:endParaRPr lang="zh-CN" altLang="en-US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         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/>
              <a:t>20231010</a:t>
            </a:r>
            <a:r>
              <a:rPr lang="zh-CN" altLang="en-US"/>
              <a:t>脂蛋白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/>
              <a:t>病人划分</a:t>
            </a:r>
            <a:endParaRPr lang="en-US" altLang="zh-CN"/>
          </a:p>
          <a:p>
            <a:r>
              <a:rPr lang="zh-CN" altLang="en-US"/>
              <a:t>特征降维</a:t>
            </a:r>
            <a:r>
              <a:rPr lang="en-US" altLang="zh-CN"/>
              <a:t>-</a:t>
            </a:r>
            <a:r>
              <a:rPr lang="zh-CN" altLang="en-US"/>
              <a:t>效果</a:t>
            </a:r>
            <a:endParaRPr lang="en-US" altLang="zh-CN"/>
          </a:p>
          <a:p>
            <a:r>
              <a:rPr lang="zh-CN" altLang="en-US"/>
              <a:t>特征降维</a:t>
            </a:r>
            <a:r>
              <a:rPr lang="en-US" altLang="zh-CN"/>
              <a:t>-</a:t>
            </a:r>
            <a:r>
              <a:rPr lang="zh-CN" altLang="en-US"/>
              <a:t>分析</a:t>
            </a: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病人划分</a:t>
            </a:r>
            <a:endParaRPr lang="en-US" altLang="zh-CN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0F7C01-E4C2-FA2F-C902-701A53BE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病人划分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A82CAC-7A60-FE7E-9AEF-4057C2F55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>
                <a:latin typeface="+mn-ea"/>
              </a:rPr>
              <a:t>目的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zh-CN" altLang="en-US">
                <a:latin typeface="+mn-ea"/>
              </a:rPr>
              <a:t>将病人划分为不同的组，以此为分类的目标</a:t>
            </a:r>
            <a:endParaRPr kumimoji="1" lang="en-US" altLang="zh-CN">
              <a:latin typeface="+mn-ea"/>
            </a:endParaRPr>
          </a:p>
          <a:p>
            <a:endParaRPr kumimoji="1" lang="en-US" altLang="zh-CN">
              <a:latin typeface="+mn-ea"/>
            </a:endParaRPr>
          </a:p>
          <a:p>
            <a:r>
              <a:rPr kumimoji="1" lang="zh-CN" altLang="en-US">
                <a:latin typeface="+mn-ea"/>
              </a:rPr>
              <a:t>方法</a:t>
            </a:r>
            <a:endParaRPr kumimoji="1" lang="en-US" altLang="zh-CN">
              <a:latin typeface="+mn-ea"/>
            </a:endParaRPr>
          </a:p>
          <a:p>
            <a:pPr lvl="1"/>
            <a:r>
              <a:rPr kumimoji="1" lang="en-US" altLang="zh-CN">
                <a:latin typeface="+mn-ea"/>
              </a:rPr>
              <a:t>CEC-cluster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FB58E6-1A6C-3AAF-9931-A9AEA04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584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  <a:r>
              <a:rPr lang="en-US" altLang="zh-CN"/>
              <a:t>-</a:t>
            </a:r>
            <a:r>
              <a:rPr lang="zh-CN" altLang="en-US"/>
              <a:t>效果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526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134A56-ED1A-4734-84B7-3F14BDE8C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BFD1819-1C39-4653-A03E-905A4B6B6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5DA7DC58-0A64-4E6C-BF75-D98DA7128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302788"/>
              </p:ext>
            </p:extLst>
          </p:nvPr>
        </p:nvGraphicFramePr>
        <p:xfrm>
          <a:off x="4243286" y="1893052"/>
          <a:ext cx="3200320" cy="3474720"/>
        </p:xfrm>
        <a:graphic>
          <a:graphicData uri="http://schemas.openxmlformats.org/drawingml/2006/table">
            <a:tbl>
              <a:tblPr/>
              <a:tblGrid>
                <a:gridCol w="1892956">
                  <a:extLst>
                    <a:ext uri="{9D8B030D-6E8A-4147-A177-3AD203B41FA5}">
                      <a16:colId xmlns:a16="http://schemas.microsoft.com/office/drawing/2014/main" val="216876728"/>
                    </a:ext>
                  </a:extLst>
                </a:gridCol>
                <a:gridCol w="653682">
                  <a:extLst>
                    <a:ext uri="{9D8B030D-6E8A-4147-A177-3AD203B41FA5}">
                      <a16:colId xmlns:a16="http://schemas.microsoft.com/office/drawing/2014/main" val="770618361"/>
                    </a:ext>
                  </a:extLst>
                </a:gridCol>
                <a:gridCol w="653682">
                  <a:extLst>
                    <a:ext uri="{9D8B030D-6E8A-4147-A177-3AD203B41FA5}">
                      <a16:colId xmlns:a16="http://schemas.microsoft.com/office/drawing/2014/main" val="1786441839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feature_type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feature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pca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77602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pearson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8697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spearman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47048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mic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27730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5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52883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moleF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2124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54567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self_pearson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2668098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self_spearman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114090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self_mic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1792989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protein_function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5D8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13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200" b="0" i="0" u="none" strike="noStrike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7012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72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B15E01-26AB-40C5-9EB9-0C0CB8474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PCA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F84F72-1952-485C-968F-1930D081D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1643E63-2702-4548-A027-66ED25DD2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773" y="750672"/>
            <a:ext cx="7559717" cy="535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41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019018-C80F-4046-A4AC-214DAD12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PCA</a:t>
            </a:r>
            <a:endParaRPr lang="zh-CN" altLang="en-US"/>
          </a:p>
        </p:txBody>
      </p:sp>
      <p:graphicFrame>
        <p:nvGraphicFramePr>
          <p:cNvPr id="6" name="内容占位符 5">
            <a:extLst>
              <a:ext uri="{FF2B5EF4-FFF2-40B4-BE49-F238E27FC236}">
                <a16:creationId xmlns:a16="http://schemas.microsoft.com/office/drawing/2014/main" id="{AF11E60D-8702-4CEC-997E-8CDB54F3AA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5510501"/>
              </p:ext>
            </p:extLst>
          </p:nvPr>
        </p:nvGraphicFramePr>
        <p:xfrm>
          <a:off x="2935478" y="1186774"/>
          <a:ext cx="6046396" cy="472115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11599">
                  <a:extLst>
                    <a:ext uri="{9D8B030D-6E8A-4147-A177-3AD203B41FA5}">
                      <a16:colId xmlns:a16="http://schemas.microsoft.com/office/drawing/2014/main" val="1985163240"/>
                    </a:ext>
                  </a:extLst>
                </a:gridCol>
                <a:gridCol w="1511599">
                  <a:extLst>
                    <a:ext uri="{9D8B030D-6E8A-4147-A177-3AD203B41FA5}">
                      <a16:colId xmlns:a16="http://schemas.microsoft.com/office/drawing/2014/main" val="3231155175"/>
                    </a:ext>
                  </a:extLst>
                </a:gridCol>
                <a:gridCol w="1511599">
                  <a:extLst>
                    <a:ext uri="{9D8B030D-6E8A-4147-A177-3AD203B41FA5}">
                      <a16:colId xmlns:a16="http://schemas.microsoft.com/office/drawing/2014/main" val="201912510"/>
                    </a:ext>
                  </a:extLst>
                </a:gridCol>
                <a:gridCol w="1511599">
                  <a:extLst>
                    <a:ext uri="{9D8B030D-6E8A-4147-A177-3AD203B41FA5}">
                      <a16:colId xmlns:a16="http://schemas.microsoft.com/office/drawing/2014/main" val="2741269661"/>
                    </a:ext>
                  </a:extLst>
                </a:gridCol>
              </a:tblGrid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cor_type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classifier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f1_train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f1_test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740248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0.631579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11038627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0.666667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17322746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0.444444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57994119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0.526316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6531166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0.736842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883325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0.818182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9878637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moleF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79694194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moleF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34406610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0.526316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55845352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self_pearson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0.555556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580903634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0.976744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0.727273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730984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self_spearman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0.976744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0.695652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559957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0.977778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0.588235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34663349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self_mic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0.976744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0.588235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82098745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protein_function_cor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Logistic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0.808511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4675137"/>
                  </a:ext>
                </a:extLst>
              </a:tr>
              <a:tr h="2777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protein_function_cor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SVC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0.808511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0.727273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148927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F53FCA-92CD-4574-B34D-8663728E7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230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5825D5-87F5-4E87-B7AD-A198D72C0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特征降维</a:t>
            </a:r>
            <a:r>
              <a:rPr lang="en-US" altLang="zh-CN"/>
              <a:t>-</a:t>
            </a:r>
            <a:r>
              <a:rPr lang="zh-CN" altLang="en-US"/>
              <a:t>分析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A046AB-7C27-42EE-B551-F6048109FD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A8BDA72-1F42-41C9-BD0A-C4D75B2D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04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019018-C80F-4046-A4AC-214DAD120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mic</a:t>
            </a:r>
            <a:r>
              <a:rPr lang="zh-CN" altLang="en-US"/>
              <a:t> </a:t>
            </a:r>
            <a:r>
              <a:rPr lang="en-US" altLang="zh-CN" err="1"/>
              <a:t>pca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F53FCA-92CD-4574-B34D-8663728E7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CCD1A60-4056-421E-86F3-82ADE394B1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35" r="12826"/>
          <a:stretch/>
        </p:blipFill>
        <p:spPr>
          <a:xfrm>
            <a:off x="499353" y="1227667"/>
            <a:ext cx="4539575" cy="4698999"/>
          </a:xfrm>
          <a:prstGeom prst="rect">
            <a:avLst/>
          </a:prstGeom>
        </p:spPr>
      </p:pic>
      <p:graphicFrame>
        <p:nvGraphicFramePr>
          <p:cNvPr id="15" name="表格 14">
            <a:extLst>
              <a:ext uri="{FF2B5EF4-FFF2-40B4-BE49-F238E27FC236}">
                <a16:creationId xmlns:a16="http://schemas.microsoft.com/office/drawing/2014/main" id="{959B2FC6-98D4-484B-BE78-6F7A90A642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750364"/>
              </p:ext>
            </p:extLst>
          </p:nvPr>
        </p:nvGraphicFramePr>
        <p:xfrm>
          <a:off x="5337242" y="1303003"/>
          <a:ext cx="6705600" cy="1926582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317789305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961936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6410528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03402549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3347037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95754213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4600172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84340717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045050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81496475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240456407"/>
                    </a:ext>
                  </a:extLst>
                </a:gridCol>
              </a:tblGrid>
              <a:tr h="3210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05845885"/>
                  </a:ext>
                </a:extLst>
              </a:tr>
              <a:tr h="3210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0.024988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0.023911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0.023696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0.023658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0.023614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0.023422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0.023314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0.023199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0.023004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0.022816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891433170"/>
                  </a:ext>
                </a:extLst>
              </a:tr>
              <a:tr h="3210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0.034461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0.034295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0.03332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0.033037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0.03276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0.032732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0.032548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0.031442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0.031194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0.030684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55950984"/>
                  </a:ext>
                </a:extLst>
              </a:tr>
              <a:tr h="3210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0.031414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0.031243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0.03118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0.030176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0.029388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0.029353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0.029279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0.028944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0.028445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0.028396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41794163"/>
                  </a:ext>
                </a:extLst>
              </a:tr>
              <a:tr h="3210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0.026431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0.026024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0.024971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0.02496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0.024397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0.024295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0.024228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0.023867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0.023841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-0.02371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47450437"/>
                  </a:ext>
                </a:extLst>
              </a:tr>
              <a:tr h="32109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0.031175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0.028451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0.027894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0.026413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-0.02483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0.024815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0.02472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0.024661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0.024532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0.024258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64442515"/>
                  </a:ext>
                </a:extLst>
              </a:tr>
            </a:tbl>
          </a:graphicData>
        </a:graphic>
      </p:graphicFrame>
      <p:sp>
        <p:nvSpPr>
          <p:cNvPr id="18" name="文本框 17">
            <a:extLst>
              <a:ext uri="{FF2B5EF4-FFF2-40B4-BE49-F238E27FC236}">
                <a16:creationId xmlns:a16="http://schemas.microsoft.com/office/drawing/2014/main" id="{01D4C0CF-A238-49E9-B8F5-FD78CAD4C458}"/>
              </a:ext>
            </a:extLst>
          </p:cNvPr>
          <p:cNvSpPr txBox="1"/>
          <p:nvPr/>
        </p:nvSpPr>
        <p:spPr>
          <a:xfrm>
            <a:off x="5281308" y="3229585"/>
            <a:ext cx="6761533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APOM	&amp;	SM 42:3;3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VTN	&amp;	PC(16:0/18:1)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APOL1	&amp;	PC(16:0/18:1)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RBP4	&amp;	TG50:2-FA18:2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HGFAC	&amp;	SM 42:3;3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BCHE	&amp;	SM 34:2;2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LUM	&amp;	SM 44:0;3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PON1	&amp;	SM 42:3;3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APOC3	&amp;	SM 38:1;2</a:t>
            </a:r>
            <a:r>
              <a:rPr lang="en-US" altLang="zh-CN" sz="1600"/>
              <a:t> </a:t>
            </a:r>
          </a:p>
          <a:p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ACTB	&amp;	SM 42:3;3</a:t>
            </a:r>
            <a:r>
              <a:rPr lang="en-US" altLang="zh-CN" sz="1600"/>
              <a:t> </a:t>
            </a:r>
            <a:endParaRPr lang="zh-CN" altLang="en-US" sz="160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F1CF1BB-D8F9-4B8C-B279-81F475855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884" y="819433"/>
            <a:ext cx="4991533" cy="29720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ABB5CF4-B965-4253-994C-2BA975F95586}"/>
              </a:ext>
            </a:extLst>
          </p:cNvPr>
          <p:cNvSpPr txBox="1"/>
          <p:nvPr/>
        </p:nvSpPr>
        <p:spPr>
          <a:xfrm>
            <a:off x="4189379" y="486808"/>
            <a:ext cx="438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+mj-ea"/>
                <a:ea typeface="+mj-ea"/>
              </a:rPr>
              <a:t>保留的</a:t>
            </a:r>
            <a:r>
              <a:rPr lang="en-US" altLang="zh-CN">
                <a:latin typeface="+mj-ea"/>
                <a:ea typeface="+mj-ea"/>
              </a:rPr>
              <a:t>20</a:t>
            </a:r>
            <a:r>
              <a:rPr lang="zh-CN" altLang="en-US">
                <a:latin typeface="+mj-ea"/>
                <a:ea typeface="+mj-ea"/>
              </a:rPr>
              <a:t>个</a:t>
            </a:r>
            <a:r>
              <a:rPr lang="en-US" altLang="zh-CN" err="1">
                <a:latin typeface="+mj-ea"/>
                <a:ea typeface="+mj-ea"/>
              </a:rPr>
              <a:t>pca</a:t>
            </a:r>
            <a:r>
              <a:rPr lang="en-US" altLang="zh-CN">
                <a:latin typeface="+mj-ea"/>
                <a:ea typeface="+mj-ea"/>
              </a:rPr>
              <a:t> x</a:t>
            </a:r>
            <a:endParaRPr lang="zh-CN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04322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C3A0B0-9DC6-4A3A-9569-9DEF33550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self_spearman</a:t>
            </a:r>
            <a:r>
              <a:rPr lang="en-US" altLang="zh-CN"/>
              <a:t> </a:t>
            </a:r>
            <a:r>
              <a:rPr lang="en-US" altLang="zh-CN" err="1"/>
              <a:t>pca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474AE4-D6D7-4125-AF43-4A5B81CDC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CF50E93-AAF2-4180-B1C6-625DBF0566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68" r="9489"/>
          <a:stretch/>
        </p:blipFill>
        <p:spPr>
          <a:xfrm>
            <a:off x="402076" y="1227668"/>
            <a:ext cx="4325566" cy="4721998"/>
          </a:xfrm>
          <a:prstGeom prst="rect">
            <a:avLst/>
          </a:prstGeom>
        </p:spPr>
      </p:pic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95140F4F-40A6-45F7-BBAE-5B53E0DC77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66091"/>
              </p:ext>
            </p:extLst>
          </p:nvPr>
        </p:nvGraphicFramePr>
        <p:xfrm>
          <a:off x="5084324" y="1227667"/>
          <a:ext cx="6705600" cy="1917612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61529523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6357015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28255884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99949583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004630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9881116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8474774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367061563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70477626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5986041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969226073"/>
                    </a:ext>
                  </a:extLst>
                </a:gridCol>
              </a:tblGrid>
              <a:tr h="31960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1st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2nd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3rd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9th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40832040"/>
                  </a:ext>
                </a:extLst>
              </a:tr>
              <a:tr h="31960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pca0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-0.14586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-0.14293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-0.14199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-0.14191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-0.13771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-0.13744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-0.13668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-0.13649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-0.13549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-0.13462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37474189"/>
                  </a:ext>
                </a:extLst>
              </a:tr>
              <a:tr h="31960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pca1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-0.20442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-0.20039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-0.19915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-0.19706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-0.19429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-0.18347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-0.18308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-0.1802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-0.17255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-0.17124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42031148"/>
                  </a:ext>
                </a:extLst>
              </a:tr>
              <a:tr h="31960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pca2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0.177739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0.176669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0.169441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0.163916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0.160835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0.157403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0.154338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0.144925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0.141701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0.140686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742303218"/>
                  </a:ext>
                </a:extLst>
              </a:tr>
              <a:tr h="31960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pca3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-0.24754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-0.24421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-0.20081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-0.17734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0.172569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0.171852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-0.16259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-0.14805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-0.14613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-0.14419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07979145"/>
                  </a:ext>
                </a:extLst>
              </a:tr>
              <a:tr h="319602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pca4</a:t>
                      </a:r>
                      <a:endParaRPr lang="en-US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-0.19422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0.186745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-0.17322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-0.16805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0.167664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0.162153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0.160705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0.158747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0.148829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altLang="zh-CN" sz="1100" b="0" u="none" strike="noStrike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-0.14429</a:t>
                      </a:r>
                      <a:endParaRPr lang="en-US" altLang="zh-CN" sz="1100" b="0" u="none" strike="noStrike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60615470"/>
                  </a:ext>
                </a:extLst>
              </a:tr>
            </a:tbl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3CDBC7EA-B303-4A59-AE9C-8EB6D942674C}"/>
              </a:ext>
            </a:extLst>
          </p:cNvPr>
          <p:cNvSpPr txBox="1"/>
          <p:nvPr/>
        </p:nvSpPr>
        <p:spPr>
          <a:xfrm>
            <a:off x="5021094" y="3284863"/>
            <a:ext cx="6112212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44:3;2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LPC(16:0)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44:3;3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38:0;2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34:2;2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44:0;3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36:0;2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42:3;2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40:1;3</a:t>
            </a:r>
            <a:r>
              <a:rPr lang="pt-BR" altLang="zh-CN" sz="1600"/>
              <a:t> </a:t>
            </a:r>
          </a:p>
          <a:p>
            <a:r>
              <a:rPr lang="pt-BR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SM 36:1;3</a:t>
            </a:r>
            <a:r>
              <a:rPr lang="pt-BR" altLang="zh-CN" sz="1600"/>
              <a:t> </a:t>
            </a:r>
            <a:endParaRPr lang="zh-CN" altLang="en-US" sz="160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C23B039-7E9D-4DC1-B59B-E554637A8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635" y="5249300"/>
            <a:ext cx="4747671" cy="38103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BDD0B75C-ED77-422A-89E7-31731EF1B533}"/>
              </a:ext>
            </a:extLst>
          </p:cNvPr>
          <p:cNvSpPr txBox="1"/>
          <p:nvPr/>
        </p:nvSpPr>
        <p:spPr>
          <a:xfrm>
            <a:off x="6919609" y="4879968"/>
            <a:ext cx="438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+mj-ea"/>
                <a:ea typeface="+mj-ea"/>
              </a:rPr>
              <a:t>保留的</a:t>
            </a:r>
            <a:r>
              <a:rPr lang="en-US" altLang="zh-CN">
                <a:latin typeface="+mj-ea"/>
                <a:ea typeface="+mj-ea"/>
              </a:rPr>
              <a:t>20</a:t>
            </a:r>
            <a:r>
              <a:rPr lang="zh-CN" altLang="en-US">
                <a:latin typeface="+mj-ea"/>
                <a:ea typeface="+mj-ea"/>
              </a:rPr>
              <a:t>个</a:t>
            </a:r>
            <a:r>
              <a:rPr lang="en-US" altLang="zh-CN" err="1">
                <a:latin typeface="+mj-ea"/>
                <a:ea typeface="+mj-ea"/>
              </a:rPr>
              <a:t>pca</a:t>
            </a:r>
            <a:r>
              <a:rPr lang="en-US" altLang="zh-CN">
                <a:latin typeface="+mj-ea"/>
                <a:ea typeface="+mj-ea"/>
              </a:rPr>
              <a:t> x</a:t>
            </a:r>
            <a:endParaRPr lang="zh-CN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03025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FD851A-43F2-44B2-95BD-A0E38C15D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err="1"/>
              <a:t>protein_function</a:t>
            </a:r>
            <a:r>
              <a:rPr lang="en-US" altLang="zh-CN"/>
              <a:t> </a:t>
            </a:r>
            <a:r>
              <a:rPr lang="en-US" altLang="zh-CN" err="1"/>
              <a:t>pca</a:t>
            </a:r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281DB79-25AD-483F-9665-06861707F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630" y="2846962"/>
            <a:ext cx="6182124" cy="30797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F1&amp;9_Hemostasis/Protease Inhibition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F1&amp;7_Cell/Heparin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F1&amp;6_Cell/Heparin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F2&amp;9_Cell/Heparin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F1&amp;9_other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F1&amp;9_Immunity/Anti-microbial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F3&amp;7_Cell/Heparin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F2&amp;6_Cell/Heparin Binding </a:t>
            </a:r>
          </a:p>
          <a:p>
            <a:pPr marL="0" indent="0">
              <a:buNone/>
            </a:pPr>
            <a:r>
              <a:rPr lang="en-US" altLang="zh-CN" sz="1600" b="0" i="0" u="none" strike="noStrike">
                <a:solidFill>
                  <a:srgbClr val="000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</a:rPr>
              <a:t>F2&amp;7_Cell/Heparin Binding</a:t>
            </a:r>
            <a:endParaRPr lang="en-US" altLang="zh-CN" sz="2400"/>
          </a:p>
          <a:p>
            <a:endParaRPr lang="en-US" altLang="zh-CN"/>
          </a:p>
          <a:p>
            <a:pPr marL="0" indent="0">
              <a:buNone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D81FF5-9C87-4EFC-BDAF-2FFF3652B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8383359-BFE8-4093-B147-68BE7097A0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0" t="77" r="3699" b="-77"/>
          <a:stretch/>
        </p:blipFill>
        <p:spPr>
          <a:xfrm>
            <a:off x="616085" y="1227668"/>
            <a:ext cx="4332052" cy="4702622"/>
          </a:xfrm>
          <a:prstGeom prst="rect">
            <a:avLst/>
          </a:prstGeom>
        </p:spPr>
      </p:pic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3BE1EFE7-3D1B-4167-B6D6-F213FB11D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675565"/>
              </p:ext>
            </p:extLst>
          </p:nvPr>
        </p:nvGraphicFramePr>
        <p:xfrm>
          <a:off x="5168630" y="1216681"/>
          <a:ext cx="6705600" cy="1555704"/>
        </p:xfrm>
        <a:graphic>
          <a:graphicData uri="http://schemas.openxmlformats.org/drawingml/2006/table">
            <a:tbl>
              <a:tblPr>
                <a:tableStyleId>{93296810-A885-4BE3-A3E7-6D5BEEA58F35}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18255107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56397994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3194608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177876009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9691013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0086152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91969698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679845505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46119012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96991903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62735938"/>
                    </a:ext>
                  </a:extLst>
                </a:gridCol>
              </a:tblGrid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feature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1st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3rd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71355485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0.204672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0.178592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0.164598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0.162287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0.155516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0.154055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0.148662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0.145936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0.145437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0.144516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60607786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-0.2725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-0.25358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-0.2346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-0.23053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0.217477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-0.2055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-0.19653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-0.18861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-0.18031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-0.17268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27460370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-0.24614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-0.23644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-0.22286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-0.18912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-0.18696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-0.185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-0.18192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-0.17234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0.159309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-0.15682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56788258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-0.29509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-0.25903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0.235519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-0.23049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-0.21072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-0.18357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-0.18003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-0.15509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0.132387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-0.13097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67076335"/>
                  </a:ext>
                </a:extLst>
              </a:tr>
              <a:tr h="25928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pca4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0.280759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0.239037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0.226434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0.20011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0.193987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0.182717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0.158849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0.156116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-0.14975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1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-0.14627</a:t>
                      </a:r>
                      <a:endParaRPr lang="en-US" altLang="zh-CN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等线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960864307"/>
                  </a:ext>
                </a:extLst>
              </a:tr>
            </a:tbl>
          </a:graphicData>
        </a:graphic>
      </p:graphicFrame>
      <p:pic>
        <p:nvPicPr>
          <p:cNvPr id="8" name="图片 7">
            <a:extLst>
              <a:ext uri="{FF2B5EF4-FFF2-40B4-BE49-F238E27FC236}">
                <a16:creationId xmlns:a16="http://schemas.microsoft.com/office/drawing/2014/main" id="{1DBE0494-3E05-484D-A703-7EA975038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287" y="821221"/>
            <a:ext cx="4724809" cy="35817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4A8AA26-CC29-4D21-B22A-CC58D2AD5A2B}"/>
              </a:ext>
            </a:extLst>
          </p:cNvPr>
          <p:cNvSpPr txBox="1"/>
          <p:nvPr/>
        </p:nvSpPr>
        <p:spPr>
          <a:xfrm>
            <a:off x="6491591" y="412701"/>
            <a:ext cx="4383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+mj-ea"/>
                <a:ea typeface="+mj-ea"/>
              </a:rPr>
              <a:t>保留的</a:t>
            </a:r>
            <a:r>
              <a:rPr lang="en-US" altLang="zh-CN">
                <a:latin typeface="+mj-ea"/>
                <a:ea typeface="+mj-ea"/>
              </a:rPr>
              <a:t>20</a:t>
            </a:r>
            <a:r>
              <a:rPr lang="zh-CN" altLang="en-US">
                <a:latin typeface="+mj-ea"/>
                <a:ea typeface="+mj-ea"/>
              </a:rPr>
              <a:t>个</a:t>
            </a:r>
            <a:r>
              <a:rPr lang="en-US" altLang="zh-CN" err="1">
                <a:latin typeface="+mj-ea"/>
                <a:ea typeface="+mj-ea"/>
              </a:rPr>
              <a:t>pca</a:t>
            </a:r>
            <a:r>
              <a:rPr lang="en-US" altLang="zh-CN">
                <a:latin typeface="+mj-ea"/>
                <a:ea typeface="+mj-ea"/>
              </a:rPr>
              <a:t> x</a:t>
            </a:r>
            <a:endParaRPr lang="zh-CN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672224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主题​​</vt:lpstr>
      <vt:lpstr>20231010脂蛋白</vt:lpstr>
      <vt:lpstr>主要议程</vt:lpstr>
      <vt:lpstr>病人划分</vt:lpstr>
      <vt:lpstr>病人划分</vt:lpstr>
      <vt:lpstr>特征降维-效果</vt:lpstr>
      <vt:lpstr>特征降维</vt:lpstr>
      <vt:lpstr>PCA</vt:lpstr>
      <vt:lpstr>PCA</vt:lpstr>
      <vt:lpstr>特征降维-分析</vt:lpstr>
      <vt:lpstr>mic pca</vt:lpstr>
      <vt:lpstr>self_spearman pca</vt:lpstr>
      <vt:lpstr>protein_function pca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revision>1</cp:revision>
  <dcterms:created xsi:type="dcterms:W3CDTF">2019-08-12T09:30:56Z</dcterms:created>
  <dcterms:modified xsi:type="dcterms:W3CDTF">2023-10-18T14:40:45Z</dcterms:modified>
</cp:coreProperties>
</file>