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99" r:id="rId4"/>
    <p:sldId id="435" r:id="rId5"/>
    <p:sldId id="511" r:id="rId6"/>
    <p:sldId id="541" r:id="rId7"/>
    <p:sldId id="546" r:id="rId8"/>
    <p:sldId id="542" r:id="rId9"/>
    <p:sldId id="543" r:id="rId10"/>
    <p:sldId id="544" r:id="rId11"/>
    <p:sldId id="545" r:id="rId12"/>
    <p:sldId id="547" r:id="rId13"/>
    <p:sldId id="548" r:id="rId14"/>
    <p:sldId id="549" r:id="rId15"/>
    <p:sldId id="550" r:id="rId16"/>
    <p:sldId id="28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5FF"/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115CD-7D94-4761-8D4E-181665883135}" v="7" dt="2023-10-19T16:00:53.559"/>
    <p1510:client id="{DFF063D7-A80A-4396-BCCF-4CCC4BF197B7}" v="294" dt="2023-10-20T05:54:43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gren Xu" userId="a51c77e00fced653" providerId="LiveId" clId="{05B115CD-7D94-4761-8D4E-181665883135}"/>
    <pc:docChg chg="custSel modSld">
      <pc:chgData name="Rongren Xu" userId="a51c77e00fced653" providerId="LiveId" clId="{05B115CD-7D94-4761-8D4E-181665883135}" dt="2023-10-19T16:00:53.559" v="6" actId="1076"/>
      <pc:docMkLst>
        <pc:docMk/>
      </pc:docMkLst>
      <pc:sldChg chg="modSp mod">
        <pc:chgData name="Rongren Xu" userId="a51c77e00fced653" providerId="LiveId" clId="{05B115CD-7D94-4761-8D4E-181665883135}" dt="2023-10-19T16:00:53.559" v="6" actId="1076"/>
        <pc:sldMkLst>
          <pc:docMk/>
          <pc:sldMk cId="2253356573" sldId="546"/>
        </pc:sldMkLst>
        <pc:graphicFrameChg chg="mod modGraphic">
          <ac:chgData name="Rongren Xu" userId="a51c77e00fced653" providerId="LiveId" clId="{05B115CD-7D94-4761-8D4E-181665883135}" dt="2023-10-19T16:00:53.559" v="6" actId="1076"/>
          <ac:graphicFrameMkLst>
            <pc:docMk/>
            <pc:sldMk cId="2253356573" sldId="546"/>
            <ac:graphicFrameMk id="6" creationId="{104D2C8C-DD49-4144-831B-ACC4312A98EE}"/>
          </ac:graphicFrameMkLst>
        </pc:graphicFrameChg>
      </pc:sldChg>
    </pc:docChg>
  </pc:docChgLst>
  <pc:docChgLst>
    <pc:chgData name="许 荣仁" userId="a51c77e00fced653" providerId="LiveId" clId="{DFF063D7-A80A-4396-BCCF-4CCC4BF197B7}"/>
    <pc:docChg chg="undo custSel addSld delSld modSld sldOrd">
      <pc:chgData name="许 荣仁" userId="a51c77e00fced653" providerId="LiveId" clId="{DFF063D7-A80A-4396-BCCF-4CCC4BF197B7}" dt="2023-10-20T05:54:43.805" v="390" actId="47"/>
      <pc:docMkLst>
        <pc:docMk/>
      </pc:docMkLst>
      <pc:sldChg chg="modSp mod">
        <pc:chgData name="许 荣仁" userId="a51c77e00fced653" providerId="LiveId" clId="{DFF063D7-A80A-4396-BCCF-4CCC4BF197B7}" dt="2023-10-19T15:12:42.226" v="5" actId="20577"/>
        <pc:sldMkLst>
          <pc:docMk/>
          <pc:sldMk cId="1946406922" sldId="256"/>
        </pc:sldMkLst>
        <pc:spChg chg="mod">
          <ac:chgData name="许 荣仁" userId="a51c77e00fced653" providerId="LiveId" clId="{DFF063D7-A80A-4396-BCCF-4CCC4BF197B7}" dt="2023-10-19T15:12:42.226" v="5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del">
        <pc:chgData name="许 荣仁" userId="a51c77e00fced653" providerId="LiveId" clId="{DFF063D7-A80A-4396-BCCF-4CCC4BF197B7}" dt="2023-10-20T02:56:14.844" v="119" actId="47"/>
        <pc:sldMkLst>
          <pc:docMk/>
          <pc:sldMk cId="3359726970" sldId="531"/>
        </pc:sldMkLst>
      </pc:sldChg>
      <pc:sldChg chg="del">
        <pc:chgData name="许 荣仁" userId="a51c77e00fced653" providerId="LiveId" clId="{DFF063D7-A80A-4396-BCCF-4CCC4BF197B7}" dt="2023-10-20T02:56:14.844" v="119" actId="47"/>
        <pc:sldMkLst>
          <pc:docMk/>
          <pc:sldMk cId="595641144" sldId="537"/>
        </pc:sldMkLst>
      </pc:sldChg>
      <pc:sldChg chg="modSp mod">
        <pc:chgData name="许 荣仁" userId="a51c77e00fced653" providerId="LiveId" clId="{DFF063D7-A80A-4396-BCCF-4CCC4BF197B7}" dt="2023-10-19T15:56:15.978" v="51" actId="20577"/>
        <pc:sldMkLst>
          <pc:docMk/>
          <pc:sldMk cId="4015230154" sldId="541"/>
        </pc:sldMkLst>
        <pc:spChg chg="mod">
          <ac:chgData name="许 荣仁" userId="a51c77e00fced653" providerId="LiveId" clId="{DFF063D7-A80A-4396-BCCF-4CCC4BF197B7}" dt="2023-10-19T15:56:15.978" v="51" actId="20577"/>
          <ac:spMkLst>
            <pc:docMk/>
            <pc:sldMk cId="4015230154" sldId="541"/>
            <ac:spMk id="2" creationId="{4E019018-C80F-4046-A4AC-214DAD120E5B}"/>
          </ac:spMkLst>
        </pc:spChg>
      </pc:sldChg>
      <pc:sldChg chg="addSp delSp modSp mod">
        <pc:chgData name="许 荣仁" userId="a51c77e00fced653" providerId="LiveId" clId="{DFF063D7-A80A-4396-BCCF-4CCC4BF197B7}" dt="2023-10-20T04:17:57.665" v="274" actId="11529"/>
        <pc:sldMkLst>
          <pc:docMk/>
          <pc:sldMk cId="1904322545" sldId="543"/>
        </pc:sldMkLst>
        <pc:spChg chg="del">
          <ac:chgData name="许 荣仁" userId="a51c77e00fced653" providerId="LiveId" clId="{DFF063D7-A80A-4396-BCCF-4CCC4BF197B7}" dt="2023-10-19T17:40:47.179" v="118" actId="478"/>
          <ac:spMkLst>
            <pc:docMk/>
            <pc:sldMk cId="1904322545" sldId="543"/>
            <ac:spMk id="6" creationId="{EABB5CF4-B965-4253-994C-2BA975F95586}"/>
          </ac:spMkLst>
        </pc:spChg>
        <pc:spChg chg="add mod">
          <ac:chgData name="许 荣仁" userId="a51c77e00fced653" providerId="LiveId" clId="{DFF063D7-A80A-4396-BCCF-4CCC4BF197B7}" dt="2023-10-20T03:07:23.544" v="136"/>
          <ac:spMkLst>
            <pc:docMk/>
            <pc:sldMk cId="1904322545" sldId="543"/>
            <ac:spMk id="11" creationId="{B98173AD-B35A-4495-BDCB-21F3E0EA05FD}"/>
          </ac:spMkLst>
        </pc:spChg>
        <pc:spChg chg="add mod">
          <ac:chgData name="许 荣仁" userId="a51c77e00fced653" providerId="LiveId" clId="{DFF063D7-A80A-4396-BCCF-4CCC4BF197B7}" dt="2023-10-20T03:07:20.740" v="135" actId="571"/>
          <ac:spMkLst>
            <pc:docMk/>
            <pc:sldMk cId="1904322545" sldId="543"/>
            <ac:spMk id="13" creationId="{DE63B45D-7DE0-4260-8FCC-86E2311C5E83}"/>
          </ac:spMkLst>
        </pc:spChg>
        <pc:spChg chg="add mod">
          <ac:chgData name="许 荣仁" userId="a51c77e00fced653" providerId="LiveId" clId="{DFF063D7-A80A-4396-BCCF-4CCC4BF197B7}" dt="2023-10-20T03:15:30.353" v="216" actId="1076"/>
          <ac:spMkLst>
            <pc:docMk/>
            <pc:sldMk cId="1904322545" sldId="543"/>
            <ac:spMk id="14" creationId="{0222C8B7-AF62-4CAF-A51E-FEEFF97D4994}"/>
          </ac:spMkLst>
        </pc:spChg>
        <pc:spChg chg="mod">
          <ac:chgData name="许 荣仁" userId="a51c77e00fced653" providerId="LiveId" clId="{DFF063D7-A80A-4396-BCCF-4CCC4BF197B7}" dt="2023-10-20T03:15:33.715" v="217" actId="14100"/>
          <ac:spMkLst>
            <pc:docMk/>
            <pc:sldMk cId="1904322545" sldId="543"/>
            <ac:spMk id="18" creationId="{01D4C0CF-A238-49E9-B8F5-FD78CAD4C458}"/>
          </ac:spMkLst>
        </pc:spChg>
        <pc:graphicFrameChg chg="mod">
          <ac:chgData name="许 荣仁" userId="a51c77e00fced653" providerId="LiveId" clId="{DFF063D7-A80A-4396-BCCF-4CCC4BF197B7}" dt="2023-10-19T17:39:20.204" v="110"/>
          <ac:graphicFrameMkLst>
            <pc:docMk/>
            <pc:sldMk cId="1904322545" sldId="543"/>
            <ac:graphicFrameMk id="15" creationId="{959B2FC6-98D4-484B-BE78-6F7A90A64270}"/>
          </ac:graphicFrameMkLst>
        </pc:graphicFrameChg>
        <pc:picChg chg="del">
          <ac:chgData name="许 荣仁" userId="a51c77e00fced653" providerId="LiveId" clId="{DFF063D7-A80A-4396-BCCF-4CCC4BF197B7}" dt="2023-10-19T17:40:45.075" v="117" actId="478"/>
          <ac:picMkLst>
            <pc:docMk/>
            <pc:sldMk cId="1904322545" sldId="543"/>
            <ac:picMk id="5" creationId="{CF1CF1BB-D8F9-4B8C-B279-81F4758552BB}"/>
          </ac:picMkLst>
        </pc:picChg>
        <pc:cxnChg chg="add">
          <ac:chgData name="许 荣仁" userId="a51c77e00fced653" providerId="LiveId" clId="{DFF063D7-A80A-4396-BCCF-4CCC4BF197B7}" dt="2023-10-20T04:17:34.847" v="273" actId="11529"/>
          <ac:cxnSpMkLst>
            <pc:docMk/>
            <pc:sldMk cId="1904322545" sldId="543"/>
            <ac:cxnSpMk id="9" creationId="{F71947A1-8B1D-4364-B100-FC406D2E2D8B}"/>
          </ac:cxnSpMkLst>
        </pc:cxnChg>
        <pc:cxnChg chg="add">
          <ac:chgData name="许 荣仁" userId="a51c77e00fced653" providerId="LiveId" clId="{DFF063D7-A80A-4396-BCCF-4CCC4BF197B7}" dt="2023-10-20T04:17:57.665" v="274" actId="11529"/>
          <ac:cxnSpMkLst>
            <pc:docMk/>
            <pc:sldMk cId="1904322545" sldId="543"/>
            <ac:cxnSpMk id="16" creationId="{80CCD5D0-A55C-4BFD-A8D6-B133FA6902E5}"/>
          </ac:cxnSpMkLst>
        </pc:cxnChg>
      </pc:sldChg>
      <pc:sldChg chg="addSp delSp modSp mod">
        <pc:chgData name="许 荣仁" userId="a51c77e00fced653" providerId="LiveId" clId="{DFF063D7-A80A-4396-BCCF-4CCC4BF197B7}" dt="2023-10-20T04:21:51.650" v="289" actId="692"/>
        <pc:sldMkLst>
          <pc:docMk/>
          <pc:sldMk cId="503025132" sldId="544"/>
        </pc:sldMkLst>
        <pc:spChg chg="del">
          <ac:chgData name="许 荣仁" userId="a51c77e00fced653" providerId="LiveId" clId="{DFF063D7-A80A-4396-BCCF-4CCC4BF197B7}" dt="2023-10-19T17:40:39.100" v="115" actId="478"/>
          <ac:spMkLst>
            <pc:docMk/>
            <pc:sldMk cId="503025132" sldId="544"/>
            <ac:spMk id="10" creationId="{BDD0B75C-ED77-422A-89E7-31731EF1B533}"/>
          </ac:spMkLst>
        </pc:spChg>
        <pc:spChg chg="mod">
          <ac:chgData name="许 荣仁" userId="a51c77e00fced653" providerId="LiveId" clId="{DFF063D7-A80A-4396-BCCF-4CCC4BF197B7}" dt="2023-10-20T03:16:25.987" v="218" actId="14100"/>
          <ac:spMkLst>
            <pc:docMk/>
            <pc:sldMk cId="503025132" sldId="544"/>
            <ac:spMk id="11" creationId="{3CDBC7EA-B303-4A59-AE9C-8EB6D942674C}"/>
          </ac:spMkLst>
        </pc:spChg>
        <pc:spChg chg="add mod">
          <ac:chgData name="许 荣仁" userId="a51c77e00fced653" providerId="LiveId" clId="{DFF063D7-A80A-4396-BCCF-4CCC4BF197B7}" dt="2023-10-20T03:07:52.520" v="138"/>
          <ac:spMkLst>
            <pc:docMk/>
            <pc:sldMk cId="503025132" sldId="544"/>
            <ac:spMk id="12" creationId="{A7DB9A12-DC49-4AE9-9893-6AE3CAE6C439}"/>
          </ac:spMkLst>
        </pc:spChg>
        <pc:spChg chg="add mod">
          <ac:chgData name="许 荣仁" userId="a51c77e00fced653" providerId="LiveId" clId="{DFF063D7-A80A-4396-BCCF-4CCC4BF197B7}" dt="2023-10-20T03:07:50.399" v="137" actId="571"/>
          <ac:spMkLst>
            <pc:docMk/>
            <pc:sldMk cId="503025132" sldId="544"/>
            <ac:spMk id="13" creationId="{BD458E5A-556B-442B-B184-B790AB674F1D}"/>
          </ac:spMkLst>
        </pc:spChg>
        <pc:spChg chg="add mod">
          <ac:chgData name="许 荣仁" userId="a51c77e00fced653" providerId="LiveId" clId="{DFF063D7-A80A-4396-BCCF-4CCC4BF197B7}" dt="2023-10-20T03:17:30.318" v="238" actId="1076"/>
          <ac:spMkLst>
            <pc:docMk/>
            <pc:sldMk cId="503025132" sldId="544"/>
            <ac:spMk id="14" creationId="{A5332D55-BB94-4CCD-83A3-53CFCEE39153}"/>
          </ac:spMkLst>
        </pc:spChg>
        <pc:spChg chg="add mod">
          <ac:chgData name="许 荣仁" userId="a51c77e00fced653" providerId="LiveId" clId="{DFF063D7-A80A-4396-BCCF-4CCC4BF197B7}" dt="2023-10-20T03:27:19.771" v="251" actId="404"/>
          <ac:spMkLst>
            <pc:docMk/>
            <pc:sldMk cId="503025132" sldId="544"/>
            <ac:spMk id="15" creationId="{6257E42F-9A06-49E4-852D-A9437F7BF396}"/>
          </ac:spMkLst>
        </pc:spChg>
        <pc:spChg chg="add del">
          <ac:chgData name="许 荣仁" userId="a51c77e00fced653" providerId="LiveId" clId="{DFF063D7-A80A-4396-BCCF-4CCC4BF197B7}" dt="2023-10-20T04:19:29.936" v="281" actId="11529"/>
          <ac:spMkLst>
            <pc:docMk/>
            <pc:sldMk cId="503025132" sldId="544"/>
            <ac:spMk id="20" creationId="{E11741C5-7991-4C01-9034-A7869BCDF09D}"/>
          </ac:spMkLst>
        </pc:spChg>
        <pc:spChg chg="add del">
          <ac:chgData name="许 荣仁" userId="a51c77e00fced653" providerId="LiveId" clId="{DFF063D7-A80A-4396-BCCF-4CCC4BF197B7}" dt="2023-10-20T04:20:03.904" v="283" actId="478"/>
          <ac:spMkLst>
            <pc:docMk/>
            <pc:sldMk cId="503025132" sldId="544"/>
            <ac:spMk id="21" creationId="{4E6E2EAA-8F85-4D9D-AE20-7AEC84BF218C}"/>
          </ac:spMkLst>
        </pc:spChg>
        <pc:spChg chg="add mod">
          <ac:chgData name="许 荣仁" userId="a51c77e00fced653" providerId="LiveId" clId="{DFF063D7-A80A-4396-BCCF-4CCC4BF197B7}" dt="2023-10-20T04:21:02.747" v="287" actId="692"/>
          <ac:spMkLst>
            <pc:docMk/>
            <pc:sldMk cId="503025132" sldId="544"/>
            <ac:spMk id="22" creationId="{B3DB9F26-CAF6-418C-B959-2C6D5569FE87}"/>
          </ac:spMkLst>
        </pc:spChg>
        <pc:spChg chg="add mod">
          <ac:chgData name="许 荣仁" userId="a51c77e00fced653" providerId="LiveId" clId="{DFF063D7-A80A-4396-BCCF-4CCC4BF197B7}" dt="2023-10-20T04:21:51.650" v="289" actId="692"/>
          <ac:spMkLst>
            <pc:docMk/>
            <pc:sldMk cId="503025132" sldId="544"/>
            <ac:spMk id="23" creationId="{5760BBED-86D3-4BFC-97E4-E9E11F1B419A}"/>
          </ac:spMkLst>
        </pc:spChg>
        <pc:graphicFrameChg chg="mod">
          <ac:chgData name="许 荣仁" userId="a51c77e00fced653" providerId="LiveId" clId="{DFF063D7-A80A-4396-BCCF-4CCC4BF197B7}" dt="2023-10-20T03:19:05.074" v="239"/>
          <ac:graphicFrameMkLst>
            <pc:docMk/>
            <pc:sldMk cId="503025132" sldId="544"/>
            <ac:graphicFrameMk id="9" creationId="{95140F4F-40A6-45F7-BBAE-5B53E0DC77F9}"/>
          </ac:graphicFrameMkLst>
        </pc:graphicFrameChg>
        <pc:picChg chg="del">
          <ac:chgData name="许 荣仁" userId="a51c77e00fced653" providerId="LiveId" clId="{DFF063D7-A80A-4396-BCCF-4CCC4BF197B7}" dt="2023-10-19T17:40:37.451" v="114" actId="478"/>
          <ac:picMkLst>
            <pc:docMk/>
            <pc:sldMk cId="503025132" sldId="544"/>
            <ac:picMk id="5" creationId="{EC23B039-7E9D-4DC1-B59B-E554637A852F}"/>
          </ac:picMkLst>
        </pc:picChg>
        <pc:cxnChg chg="add">
          <ac:chgData name="许 荣仁" userId="a51c77e00fced653" providerId="LiveId" clId="{DFF063D7-A80A-4396-BCCF-4CCC4BF197B7}" dt="2023-10-20T04:18:11.865" v="275" actId="11529"/>
          <ac:cxnSpMkLst>
            <pc:docMk/>
            <pc:sldMk cId="503025132" sldId="544"/>
            <ac:cxnSpMk id="7" creationId="{A9E87B5F-C37C-440A-BDAE-D6DB9DD12F84}"/>
          </ac:cxnSpMkLst>
        </pc:cxnChg>
        <pc:cxnChg chg="add del">
          <ac:chgData name="许 荣仁" userId="a51c77e00fced653" providerId="LiveId" clId="{DFF063D7-A80A-4396-BCCF-4CCC4BF197B7}" dt="2023-10-20T04:18:58.409" v="277" actId="11529"/>
          <ac:cxnSpMkLst>
            <pc:docMk/>
            <pc:sldMk cId="503025132" sldId="544"/>
            <ac:cxnSpMk id="17" creationId="{69E814A2-B062-4188-BEC7-4F0E48AAC3F5}"/>
          </ac:cxnSpMkLst>
        </pc:cxnChg>
        <pc:cxnChg chg="add del">
          <ac:chgData name="许 荣仁" userId="a51c77e00fced653" providerId="LiveId" clId="{DFF063D7-A80A-4396-BCCF-4CCC4BF197B7}" dt="2023-10-20T04:19:15.088" v="279" actId="11529"/>
          <ac:cxnSpMkLst>
            <pc:docMk/>
            <pc:sldMk cId="503025132" sldId="544"/>
            <ac:cxnSpMk id="19" creationId="{6DD900BD-7E73-4950-B5A6-8E4EE5D00807}"/>
          </ac:cxnSpMkLst>
        </pc:cxnChg>
      </pc:sldChg>
      <pc:sldChg chg="addSp delSp modSp mod">
        <pc:chgData name="许 荣仁" userId="a51c77e00fced653" providerId="LiveId" clId="{DFF063D7-A80A-4396-BCCF-4CCC4BF197B7}" dt="2023-10-20T04:23:48.017" v="297" actId="692"/>
        <pc:sldMkLst>
          <pc:docMk/>
          <pc:sldMk cId="3672224882" sldId="545"/>
        </pc:sldMkLst>
        <pc:spChg chg="mod">
          <ac:chgData name="许 荣仁" userId="a51c77e00fced653" providerId="LiveId" clId="{DFF063D7-A80A-4396-BCCF-4CCC4BF197B7}" dt="2023-10-20T03:59:10.954" v="252" actId="14100"/>
          <ac:spMkLst>
            <pc:docMk/>
            <pc:sldMk cId="3672224882" sldId="545"/>
            <ac:spMk id="3" creationId="{9281DB79-25AD-483F-9665-06861707FE3C}"/>
          </ac:spMkLst>
        </pc:spChg>
        <pc:spChg chg="del">
          <ac:chgData name="许 荣仁" userId="a51c77e00fced653" providerId="LiveId" clId="{DFF063D7-A80A-4396-BCCF-4CCC4BF197B7}" dt="2023-10-19T17:40:42.235" v="116" actId="478"/>
          <ac:spMkLst>
            <pc:docMk/>
            <pc:sldMk cId="3672224882" sldId="545"/>
            <ac:spMk id="9" creationId="{B4A8AA26-CC29-4D21-B22A-CC58D2AD5A2B}"/>
          </ac:spMkLst>
        </pc:spChg>
        <pc:spChg chg="add mod">
          <ac:chgData name="许 荣仁" userId="a51c77e00fced653" providerId="LiveId" clId="{DFF063D7-A80A-4396-BCCF-4CCC4BF197B7}" dt="2023-10-20T03:08:19.416" v="140"/>
          <ac:spMkLst>
            <pc:docMk/>
            <pc:sldMk cId="3672224882" sldId="545"/>
            <ac:spMk id="12" creationId="{14D96443-BE06-49EA-A8CE-CA6A38DC73DC}"/>
          </ac:spMkLst>
        </pc:spChg>
        <pc:spChg chg="add mod">
          <ac:chgData name="许 荣仁" userId="a51c77e00fced653" providerId="LiveId" clId="{DFF063D7-A80A-4396-BCCF-4CCC4BF197B7}" dt="2023-10-20T03:08:14.504" v="139" actId="571"/>
          <ac:spMkLst>
            <pc:docMk/>
            <pc:sldMk cId="3672224882" sldId="545"/>
            <ac:spMk id="13" creationId="{E5931066-EC32-4BAF-9457-F1CE2976AE4D}"/>
          </ac:spMkLst>
        </pc:spChg>
        <pc:spChg chg="add mod">
          <ac:chgData name="许 荣仁" userId="a51c77e00fced653" providerId="LiveId" clId="{DFF063D7-A80A-4396-BCCF-4CCC4BF197B7}" dt="2023-10-20T04:00:57.201" v="272" actId="20577"/>
          <ac:spMkLst>
            <pc:docMk/>
            <pc:sldMk cId="3672224882" sldId="545"/>
            <ac:spMk id="14" creationId="{D13A533B-BBC0-4A03-88D3-AA97A80B5AB2}"/>
          </ac:spMkLst>
        </pc:spChg>
        <pc:spChg chg="add del mod">
          <ac:chgData name="许 荣仁" userId="a51c77e00fced653" providerId="LiveId" clId="{DFF063D7-A80A-4396-BCCF-4CCC4BF197B7}" dt="2023-10-20T04:23:15.511" v="295" actId="478"/>
          <ac:spMkLst>
            <pc:docMk/>
            <pc:sldMk cId="3672224882" sldId="545"/>
            <ac:spMk id="18" creationId="{5D75D083-2B4D-478B-BCBB-F68B2732D50A}"/>
          </ac:spMkLst>
        </pc:spChg>
        <pc:spChg chg="add mod">
          <ac:chgData name="许 荣仁" userId="a51c77e00fced653" providerId="LiveId" clId="{DFF063D7-A80A-4396-BCCF-4CCC4BF197B7}" dt="2023-10-20T04:23:48.017" v="297" actId="692"/>
          <ac:spMkLst>
            <pc:docMk/>
            <pc:sldMk cId="3672224882" sldId="545"/>
            <ac:spMk id="19" creationId="{5B722CFC-EB6B-4FA0-B202-4BEBC3A2B1BD}"/>
          </ac:spMkLst>
        </pc:spChg>
        <pc:graphicFrameChg chg="mod">
          <ac:chgData name="许 荣仁" userId="a51c77e00fced653" providerId="LiveId" clId="{DFF063D7-A80A-4396-BCCF-4CCC4BF197B7}" dt="2023-10-19T17:40:26.818" v="112"/>
          <ac:graphicFrameMkLst>
            <pc:docMk/>
            <pc:sldMk cId="3672224882" sldId="545"/>
            <ac:graphicFrameMk id="7" creationId="{3BE1EFE7-3D1B-4167-B6D6-F213FB11D80E}"/>
          </ac:graphicFrameMkLst>
        </pc:graphicFrameChg>
        <pc:picChg chg="del">
          <ac:chgData name="许 荣仁" userId="a51c77e00fced653" providerId="LiveId" clId="{DFF063D7-A80A-4396-BCCF-4CCC4BF197B7}" dt="2023-10-19T17:40:35.276" v="113" actId="478"/>
          <ac:picMkLst>
            <pc:docMk/>
            <pc:sldMk cId="3672224882" sldId="545"/>
            <ac:picMk id="8" creationId="{1DBE0494-3E05-484D-A703-7EA9750380D2}"/>
          </ac:picMkLst>
        </pc:picChg>
        <pc:picChg chg="add del">
          <ac:chgData name="许 荣仁" userId="a51c77e00fced653" providerId="LiveId" clId="{DFF063D7-A80A-4396-BCCF-4CCC4BF197B7}" dt="2023-10-20T03:04:59.430" v="132" actId="22"/>
          <ac:picMkLst>
            <pc:docMk/>
            <pc:sldMk cId="3672224882" sldId="545"/>
            <ac:picMk id="11" creationId="{A385A206-34C1-49ED-A3BC-40C0B6854075}"/>
          </ac:picMkLst>
        </pc:picChg>
        <pc:cxnChg chg="add mod">
          <ac:chgData name="许 荣仁" userId="a51c77e00fced653" providerId="LiveId" clId="{DFF063D7-A80A-4396-BCCF-4CCC4BF197B7}" dt="2023-10-20T04:22:11.052" v="291" actId="14100"/>
          <ac:cxnSpMkLst>
            <pc:docMk/>
            <pc:sldMk cId="3672224882" sldId="545"/>
            <ac:cxnSpMk id="16" creationId="{092C4593-A59C-4C36-9ACB-4BFB26469803}"/>
          </ac:cxnSpMkLst>
        </pc:cxnChg>
      </pc:sldChg>
      <pc:sldChg chg="addSp delSp modSp new mod">
        <pc:chgData name="许 荣仁" userId="a51c77e00fced653" providerId="LiveId" clId="{DFF063D7-A80A-4396-BCCF-4CCC4BF197B7}" dt="2023-10-19T16:16:00.231" v="109" actId="207"/>
        <pc:sldMkLst>
          <pc:docMk/>
          <pc:sldMk cId="2253356573" sldId="546"/>
        </pc:sldMkLst>
        <pc:spChg chg="mod">
          <ac:chgData name="许 荣仁" userId="a51c77e00fced653" providerId="LiveId" clId="{DFF063D7-A80A-4396-BCCF-4CCC4BF197B7}" dt="2023-10-19T15:56:38.944" v="91" actId="20577"/>
          <ac:spMkLst>
            <pc:docMk/>
            <pc:sldMk cId="2253356573" sldId="546"/>
            <ac:spMk id="2" creationId="{AC561016-C6E3-4F50-80CB-9B2D6844A660}"/>
          </ac:spMkLst>
        </pc:spChg>
        <pc:spChg chg="add del">
          <ac:chgData name="许 荣仁" userId="a51c77e00fced653" providerId="LiveId" clId="{DFF063D7-A80A-4396-BCCF-4CCC4BF197B7}" dt="2023-10-19T15:56:46.360" v="94"/>
          <ac:spMkLst>
            <pc:docMk/>
            <pc:sldMk cId="2253356573" sldId="546"/>
            <ac:spMk id="3" creationId="{75A8241C-6D36-4766-A0EF-806925F97CA3}"/>
          </ac:spMkLst>
        </pc:spChg>
        <pc:graphicFrameChg chg="add del mod">
          <ac:chgData name="许 荣仁" userId="a51c77e00fced653" providerId="LiveId" clId="{DFF063D7-A80A-4396-BCCF-4CCC4BF197B7}" dt="2023-10-19T15:56:46.287" v="93"/>
          <ac:graphicFrameMkLst>
            <pc:docMk/>
            <pc:sldMk cId="2253356573" sldId="546"/>
            <ac:graphicFrameMk id="5" creationId="{CA4727FB-17CA-4498-B1BD-9BC899AF25FB}"/>
          </ac:graphicFrameMkLst>
        </pc:graphicFrameChg>
        <pc:graphicFrameChg chg="add mod modGraphic">
          <ac:chgData name="许 荣仁" userId="a51c77e00fced653" providerId="LiveId" clId="{DFF063D7-A80A-4396-BCCF-4CCC4BF197B7}" dt="2023-10-19T16:16:00.231" v="109" actId="207"/>
          <ac:graphicFrameMkLst>
            <pc:docMk/>
            <pc:sldMk cId="2253356573" sldId="546"/>
            <ac:graphicFrameMk id="6" creationId="{104D2C8C-DD49-4144-831B-ACC4312A98EE}"/>
          </ac:graphicFrameMkLst>
        </pc:graphicFrameChg>
      </pc:sldChg>
      <pc:sldChg chg="addSp delSp modSp add mod">
        <pc:chgData name="许 荣仁" userId="a51c77e00fced653" providerId="LiveId" clId="{DFF063D7-A80A-4396-BCCF-4CCC4BF197B7}" dt="2023-10-20T04:27:31.827" v="337" actId="27636"/>
        <pc:sldMkLst>
          <pc:docMk/>
          <pc:sldMk cId="439197612" sldId="547"/>
        </pc:sldMkLst>
        <pc:spChg chg="mod">
          <ac:chgData name="许 荣仁" userId="a51c77e00fced653" providerId="LiveId" clId="{DFF063D7-A80A-4396-BCCF-4CCC4BF197B7}" dt="2023-10-20T04:27:31.827" v="337" actId="27636"/>
          <ac:spMkLst>
            <pc:docMk/>
            <pc:sldMk cId="439197612" sldId="547"/>
            <ac:spMk id="14" creationId="{D13A533B-BBC0-4A03-88D3-AA97A80B5AB2}"/>
          </ac:spMkLst>
        </pc:spChg>
        <pc:spChg chg="del">
          <ac:chgData name="许 荣仁" userId="a51c77e00fced653" providerId="LiveId" clId="{DFF063D7-A80A-4396-BCCF-4CCC4BF197B7}" dt="2023-10-20T04:25:01.479" v="299" actId="478"/>
          <ac:spMkLst>
            <pc:docMk/>
            <pc:sldMk cId="439197612" sldId="547"/>
            <ac:spMk id="19" creationId="{5B722CFC-EB6B-4FA0-B202-4BEBC3A2B1BD}"/>
          </ac:spMkLst>
        </pc:spChg>
        <pc:cxnChg chg="add">
          <ac:chgData name="许 荣仁" userId="a51c77e00fced653" providerId="LiveId" clId="{DFF063D7-A80A-4396-BCCF-4CCC4BF197B7}" dt="2023-10-20T04:27:20.125" v="333" actId="11529"/>
          <ac:cxnSpMkLst>
            <pc:docMk/>
            <pc:sldMk cId="439197612" sldId="547"/>
            <ac:cxnSpMk id="8" creationId="{4F8942AE-D0B5-45D2-8DB0-104D7CC8AFEF}"/>
          </ac:cxnSpMkLst>
        </pc:cxnChg>
      </pc:sldChg>
      <pc:sldChg chg="addSp delSp modSp new mod">
        <pc:chgData name="许 荣仁" userId="a51c77e00fced653" providerId="LiveId" clId="{DFF063D7-A80A-4396-BCCF-4CCC4BF197B7}" dt="2023-10-20T05:48:04.515" v="369" actId="1076"/>
        <pc:sldMkLst>
          <pc:docMk/>
          <pc:sldMk cId="3128464970" sldId="548"/>
        </pc:sldMkLst>
        <pc:spChg chg="mod">
          <ac:chgData name="许 荣仁" userId="a51c77e00fced653" providerId="LiveId" clId="{DFF063D7-A80A-4396-BCCF-4CCC4BF197B7}" dt="2023-10-20T05:39:50.717" v="358" actId="20577"/>
          <ac:spMkLst>
            <pc:docMk/>
            <pc:sldMk cId="3128464970" sldId="548"/>
            <ac:spMk id="2" creationId="{F993FAAD-A905-4F78-ABB4-8082E9D566F8}"/>
          </ac:spMkLst>
        </pc:spChg>
        <pc:picChg chg="add del mod">
          <ac:chgData name="许 荣仁" userId="a51c77e00fced653" providerId="LiveId" clId="{DFF063D7-A80A-4396-BCCF-4CCC4BF197B7}" dt="2023-10-20T05:47:50.851" v="365" actId="478"/>
          <ac:picMkLst>
            <pc:docMk/>
            <pc:sldMk cId="3128464970" sldId="548"/>
            <ac:picMk id="6" creationId="{A2BEEE8E-ED8F-4076-A25A-060D565E86FF}"/>
          </ac:picMkLst>
        </pc:picChg>
        <pc:picChg chg="add del mod">
          <ac:chgData name="许 荣仁" userId="a51c77e00fced653" providerId="LiveId" clId="{DFF063D7-A80A-4396-BCCF-4CCC4BF197B7}" dt="2023-10-20T05:48:01.691" v="367" actId="478"/>
          <ac:picMkLst>
            <pc:docMk/>
            <pc:sldMk cId="3128464970" sldId="548"/>
            <ac:picMk id="8" creationId="{96B064CD-8EB2-4A71-A339-BDE70FE4128D}"/>
          </ac:picMkLst>
        </pc:picChg>
        <pc:picChg chg="add mod">
          <ac:chgData name="许 荣仁" userId="a51c77e00fced653" providerId="LiveId" clId="{DFF063D7-A80A-4396-BCCF-4CCC4BF197B7}" dt="2023-10-20T05:47:53.362" v="366" actId="1076"/>
          <ac:picMkLst>
            <pc:docMk/>
            <pc:sldMk cId="3128464970" sldId="548"/>
            <ac:picMk id="10" creationId="{C8119E55-2391-4A37-B07C-6C4A32235581}"/>
          </ac:picMkLst>
        </pc:picChg>
        <pc:picChg chg="add mod">
          <ac:chgData name="许 荣仁" userId="a51c77e00fced653" providerId="LiveId" clId="{DFF063D7-A80A-4396-BCCF-4CCC4BF197B7}" dt="2023-10-20T05:48:04.515" v="369" actId="1076"/>
          <ac:picMkLst>
            <pc:docMk/>
            <pc:sldMk cId="3128464970" sldId="548"/>
            <ac:picMk id="12" creationId="{9A410938-3BE9-4A0D-801F-85D2FC7302EA}"/>
          </ac:picMkLst>
        </pc:picChg>
      </pc:sldChg>
      <pc:sldChg chg="add ord">
        <pc:chgData name="许 荣仁" userId="a51c77e00fced653" providerId="LiveId" clId="{DFF063D7-A80A-4396-BCCF-4CCC4BF197B7}" dt="2023-10-20T05:54:27.922" v="389"/>
        <pc:sldMkLst>
          <pc:docMk/>
          <pc:sldMk cId="2855383283" sldId="549"/>
        </pc:sldMkLst>
      </pc:sldChg>
      <pc:sldChg chg="addSp delSp modSp add mod">
        <pc:chgData name="许 荣仁" userId="a51c77e00fced653" providerId="LiveId" clId="{DFF063D7-A80A-4396-BCCF-4CCC4BF197B7}" dt="2023-10-20T05:49:19.690" v="376" actId="1076"/>
        <pc:sldMkLst>
          <pc:docMk/>
          <pc:sldMk cId="1520532622" sldId="550"/>
        </pc:sldMkLst>
        <pc:picChg chg="add mod">
          <ac:chgData name="许 荣仁" userId="a51c77e00fced653" providerId="LiveId" clId="{DFF063D7-A80A-4396-BCCF-4CCC4BF197B7}" dt="2023-10-20T05:48:56.393" v="373" actId="1076"/>
          <ac:picMkLst>
            <pc:docMk/>
            <pc:sldMk cId="1520532622" sldId="550"/>
            <ac:picMk id="6" creationId="{D9BBE5F3-CFD0-44DE-A8E5-9F25A433C1FC}"/>
          </ac:picMkLst>
        </pc:picChg>
        <pc:picChg chg="add mod">
          <ac:chgData name="许 荣仁" userId="a51c77e00fced653" providerId="LiveId" clId="{DFF063D7-A80A-4396-BCCF-4CCC4BF197B7}" dt="2023-10-20T05:49:19.690" v="376" actId="1076"/>
          <ac:picMkLst>
            <pc:docMk/>
            <pc:sldMk cId="1520532622" sldId="550"/>
            <ac:picMk id="8" creationId="{4DF7B9FB-4948-414C-8192-8D37F73B3570}"/>
          </ac:picMkLst>
        </pc:picChg>
        <pc:picChg chg="del">
          <ac:chgData name="许 荣仁" userId="a51c77e00fced653" providerId="LiveId" clId="{DFF063D7-A80A-4396-BCCF-4CCC4BF197B7}" dt="2023-10-20T05:48:53.491" v="371" actId="478"/>
          <ac:picMkLst>
            <pc:docMk/>
            <pc:sldMk cId="1520532622" sldId="550"/>
            <ac:picMk id="10" creationId="{C8119E55-2391-4A37-B07C-6C4A32235581}"/>
          </ac:picMkLst>
        </pc:picChg>
        <pc:picChg chg="del">
          <ac:chgData name="许 荣仁" userId="a51c77e00fced653" providerId="LiveId" clId="{DFF063D7-A80A-4396-BCCF-4CCC4BF197B7}" dt="2023-10-20T05:49:17.804" v="374" actId="478"/>
          <ac:picMkLst>
            <pc:docMk/>
            <pc:sldMk cId="1520532622" sldId="550"/>
            <ac:picMk id="12" creationId="{9A410938-3BE9-4A0D-801F-85D2FC7302EA}"/>
          </ac:picMkLst>
        </pc:picChg>
      </pc:sldChg>
      <pc:sldChg chg="addSp delSp modSp add del mod">
        <pc:chgData name="许 荣仁" userId="a51c77e00fced653" providerId="LiveId" clId="{DFF063D7-A80A-4396-BCCF-4CCC4BF197B7}" dt="2023-10-20T05:54:43.805" v="390" actId="47"/>
        <pc:sldMkLst>
          <pc:docMk/>
          <pc:sldMk cId="721893507" sldId="551"/>
        </pc:sldMkLst>
        <pc:picChg chg="del">
          <ac:chgData name="许 荣仁" userId="a51c77e00fced653" providerId="LiveId" clId="{DFF063D7-A80A-4396-BCCF-4CCC4BF197B7}" dt="2023-10-20T05:49:49.274" v="378" actId="478"/>
          <ac:picMkLst>
            <pc:docMk/>
            <pc:sldMk cId="721893507" sldId="551"/>
            <ac:picMk id="6" creationId="{D9BBE5F3-CFD0-44DE-A8E5-9F25A433C1FC}"/>
          </ac:picMkLst>
        </pc:picChg>
        <pc:picChg chg="add del mod">
          <ac:chgData name="许 荣仁" userId="a51c77e00fced653" providerId="LiveId" clId="{DFF063D7-A80A-4396-BCCF-4CCC4BF197B7}" dt="2023-10-20T05:51:25.674" v="384" actId="478"/>
          <ac:picMkLst>
            <pc:docMk/>
            <pc:sldMk cId="721893507" sldId="551"/>
            <ac:picMk id="7" creationId="{DA72B163-4BC2-4E1A-A0FF-834472ABEC7C}"/>
          </ac:picMkLst>
        </pc:picChg>
        <pc:picChg chg="del">
          <ac:chgData name="许 荣仁" userId="a51c77e00fced653" providerId="LiveId" clId="{DFF063D7-A80A-4396-BCCF-4CCC4BF197B7}" dt="2023-10-20T05:50:01.259" v="381" actId="478"/>
          <ac:picMkLst>
            <pc:docMk/>
            <pc:sldMk cId="721893507" sldId="551"/>
            <ac:picMk id="8" creationId="{4DF7B9FB-4948-414C-8192-8D37F73B3570}"/>
          </ac:picMkLst>
        </pc:picChg>
        <pc:picChg chg="add mod">
          <ac:chgData name="许 荣仁" userId="a51c77e00fced653" providerId="LiveId" clId="{DFF063D7-A80A-4396-BCCF-4CCC4BF197B7}" dt="2023-10-20T05:50:03.625" v="383" actId="1076"/>
          <ac:picMkLst>
            <pc:docMk/>
            <pc:sldMk cId="721893507" sldId="551"/>
            <ac:picMk id="10" creationId="{CBE9DC9F-E31E-4CA4-9183-3445D21359B3}"/>
          </ac:picMkLst>
        </pc:picChg>
        <pc:picChg chg="add mod">
          <ac:chgData name="许 荣仁" userId="a51c77e00fced653" providerId="LiveId" clId="{DFF063D7-A80A-4396-BCCF-4CCC4BF197B7}" dt="2023-10-20T05:51:33.064" v="387" actId="1076"/>
          <ac:picMkLst>
            <pc:docMk/>
            <pc:sldMk cId="721893507" sldId="551"/>
            <ac:picMk id="12" creationId="{5366173C-34E0-49D9-9D58-36DDC81DB2C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20231020</a:t>
            </a:r>
            <a:r>
              <a:rPr lang="zh-CN" altLang="en-US"/>
              <a:t>脂蛋白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效果</a:t>
            </a:r>
            <a:endParaRPr lang="en-US" altLang="zh-CN"/>
          </a:p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分析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CEC-cluster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效果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019018-C80F-4046-A4AC-214DAD12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 – </a:t>
            </a:r>
            <a:r>
              <a:rPr lang="zh-CN" altLang="en-US"/>
              <a:t>出现最多的</a:t>
            </a:r>
            <a:r>
              <a:rPr lang="en-US" altLang="zh-CN"/>
              <a:t>20</a:t>
            </a:r>
            <a:r>
              <a:rPr lang="zh-CN" altLang="en-US"/>
              <a:t>个</a:t>
            </a:r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AF11E60D-8702-4CEC-997E-8CDB54F3A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510501"/>
              </p:ext>
            </p:extLst>
          </p:nvPr>
        </p:nvGraphicFramePr>
        <p:xfrm>
          <a:off x="2935478" y="1186774"/>
          <a:ext cx="6046396" cy="47211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1599">
                  <a:extLst>
                    <a:ext uri="{9D8B030D-6E8A-4147-A177-3AD203B41FA5}">
                      <a16:colId xmlns:a16="http://schemas.microsoft.com/office/drawing/2014/main" val="1985163240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3231155175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201912510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2741269661"/>
                    </a:ext>
                  </a:extLst>
                </a:gridCol>
              </a:tblGrid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cor_type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classifier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f1_train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740248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0.631579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1103862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0.666667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17322746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0.444444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7994119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531166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0.736842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883325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0.818182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87863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7969419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4406610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55845352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0.555556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8090363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0.727273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73098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0.695652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5995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0.977778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0.588235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34663349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0.588235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2098745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0.808511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67513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0.808511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0.727273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14892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F53FCA-92CD-4574-B34D-8663728E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230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561016-C6E3-4F50-80CB-9B2D6844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 – </a:t>
            </a:r>
            <a:r>
              <a:rPr lang="zh-CN" altLang="en-US"/>
              <a:t>占原始数据方差最多的</a:t>
            </a:r>
            <a:r>
              <a:rPr lang="en-US" altLang="zh-CN"/>
              <a:t>20</a:t>
            </a:r>
            <a:r>
              <a:rPr lang="zh-CN" altLang="en-US"/>
              <a:t>个</a:t>
            </a:r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104D2C8C-DD49-4144-831B-ACC4312A98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573965"/>
              </p:ext>
            </p:extLst>
          </p:nvPr>
        </p:nvGraphicFramePr>
        <p:xfrm>
          <a:off x="3215105" y="1243204"/>
          <a:ext cx="5533190" cy="481215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49268">
                  <a:extLst>
                    <a:ext uri="{9D8B030D-6E8A-4147-A177-3AD203B41FA5}">
                      <a16:colId xmlns:a16="http://schemas.microsoft.com/office/drawing/2014/main" val="8226002"/>
                    </a:ext>
                  </a:extLst>
                </a:gridCol>
                <a:gridCol w="1327974">
                  <a:extLst>
                    <a:ext uri="{9D8B030D-6E8A-4147-A177-3AD203B41FA5}">
                      <a16:colId xmlns:a16="http://schemas.microsoft.com/office/drawing/2014/main" val="2119917608"/>
                    </a:ext>
                  </a:extLst>
                </a:gridCol>
                <a:gridCol w="1327974">
                  <a:extLst>
                    <a:ext uri="{9D8B030D-6E8A-4147-A177-3AD203B41FA5}">
                      <a16:colId xmlns:a16="http://schemas.microsoft.com/office/drawing/2014/main" val="2251701918"/>
                    </a:ext>
                  </a:extLst>
                </a:gridCol>
                <a:gridCol w="1327974">
                  <a:extLst>
                    <a:ext uri="{9D8B030D-6E8A-4147-A177-3AD203B41FA5}">
                      <a16:colId xmlns:a16="http://schemas.microsoft.com/office/drawing/2014/main" val="3095920819"/>
                    </a:ext>
                  </a:extLst>
                </a:gridCol>
              </a:tblGrid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cor_type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classifier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f1_train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f1_test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119080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0.933333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0.636364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2240930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0.977778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0.636364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39148168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0.631579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78143015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0.631579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26750098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0.933333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33845217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0.977778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0.608696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78707614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0.380952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96057613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0.380952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21744581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0.863636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0.333333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70822849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0.933333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0.210526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8233719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0.888889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97989814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0.888889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0.333333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02219560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0.636364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21180031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0.791667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0.666667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94081958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0.857143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388839"/>
                  </a:ext>
                </a:extLst>
              </a:tr>
              <a:tr h="2830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SVC(kernel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0.818182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52463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33F712-4B92-488C-BB3B-263FC253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356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分析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04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019018-C80F-4046-A4AC-214DAD12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mic</a:t>
            </a:r>
            <a:r>
              <a:rPr lang="zh-CN" altLang="en-US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F53FCA-92CD-4574-B34D-8663728E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CCD1A60-4056-421E-86F3-82ADE394B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5" r="12826"/>
          <a:stretch/>
        </p:blipFill>
        <p:spPr>
          <a:xfrm>
            <a:off x="499353" y="1227667"/>
            <a:ext cx="4539575" cy="4698999"/>
          </a:xfrm>
          <a:prstGeom prst="rect">
            <a:avLst/>
          </a:prstGeom>
        </p:spPr>
      </p:pic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959B2FC6-98D4-484B-BE78-6F7A90A64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677349"/>
              </p:ext>
            </p:extLst>
          </p:nvPr>
        </p:nvGraphicFramePr>
        <p:xfrm>
          <a:off x="5337242" y="1303003"/>
          <a:ext cx="6705600" cy="192658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17789305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96193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641052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340254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347037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575421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460017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434071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4505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149647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40456407"/>
                    </a:ext>
                  </a:extLst>
                </a:gridCol>
              </a:tblGrid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5845885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pca9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0.02934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-0.02862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-0.02553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0.025425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-0.02526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0.024993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-0.02446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0.024234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0.024018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91433170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pca15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0.02833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0.027575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0.027536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-0.02628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0.025878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-0.02582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-0.02573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0.025556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0.025395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-0.02509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5950984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pca32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-0.02629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-0.02492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0.024172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0.023766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-0.02375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0.023738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-0.02318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0.023163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-0.02303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1794163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pca21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0.029765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0.027944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0.027805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0.027515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0.026523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0.025395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0.025257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0.024773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0.024357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0.024104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47450437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pca39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0.031929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0.029871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0.02952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0.028041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-0.02742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0.027024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0.025869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-0.02578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0.025753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0.025172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64442515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01D4C0CF-A238-49E9-B8F5-FD78CAD4C458}"/>
              </a:ext>
            </a:extLst>
          </p:cNvPr>
          <p:cNvSpPr txBox="1"/>
          <p:nvPr/>
        </p:nvSpPr>
        <p:spPr>
          <a:xfrm>
            <a:off x="5281309" y="3229585"/>
            <a:ext cx="370140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APOM	&amp;	SM 42:3;3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VTN	&amp;	PC(16:0/18:1)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APOL1	&amp;	PC(16:0/18:1)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RBP4	&amp;	TG50:2-FA18:2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HGFAC	&amp;	SM 42:3;3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BCHE	&amp;	SM 34:2;2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LUM	&amp;	SM 44:0;3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PON1	&amp;	SM 42:3;3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APOC3	&amp;	SM 38:1;2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ACTB	&amp;	SM 42:3;3</a:t>
            </a:r>
            <a:r>
              <a:rPr lang="en-US" altLang="zh-CN" sz="1600"/>
              <a:t> </a:t>
            </a:r>
            <a:endParaRPr lang="zh-CN" altLang="en-US" sz="16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98173AD-B35A-4495-BDCB-21F3E0EA05FD}"/>
              </a:ext>
            </a:extLst>
          </p:cNvPr>
          <p:cNvSpPr txBox="1"/>
          <p:nvPr/>
        </p:nvSpPr>
        <p:spPr>
          <a:xfrm>
            <a:off x="5183654" y="859612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[9, 10, 11, 12, 13, 15, 17, 19, 20, 21, 22, 23, 25, 30, 31, 32, 33, 35, 36, 39]</a:t>
            </a:r>
            <a:endParaRPr lang="zh-CN" altLang="en-US" sz="1600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E63B45D-7DE0-4260-8FCC-86E2311C5E83}"/>
              </a:ext>
            </a:extLst>
          </p:cNvPr>
          <p:cNvSpPr txBox="1"/>
          <p:nvPr/>
        </p:nvSpPr>
        <p:spPr>
          <a:xfrm>
            <a:off x="5183654" y="535126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>
                <a:latin typeface="+mn-ea"/>
              </a:rPr>
              <a:t>[9, 15, 32, 21, 39, 36, 35, 31, 19, 20, 17, 33, 13, 23, 12, 10, 22, 25, 30, 11]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22C8B7-AF62-4CAF-A51E-FEEFF97D4994}"/>
              </a:ext>
            </a:extLst>
          </p:cNvPr>
          <p:cNvSpPr txBox="1"/>
          <p:nvPr/>
        </p:nvSpPr>
        <p:spPr>
          <a:xfrm>
            <a:off x="8982715" y="3229585"/>
            <a:ext cx="311606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40:1;3 &amp;	SM 34:2;3</a:t>
            </a:r>
            <a:r>
              <a:rPr lang="en-US" altLang="zh-CN" sz="1600"/>
              <a:t> </a:t>
            </a:r>
          </a:p>
          <a:p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SEPP1	  &amp;	TTR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42:3;2	  &amp;	SM 44:3;2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A2M	  &amp;	APOA1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FGA	  &amp;	PON1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CDH5	  &amp;	SEPP1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40:1;2	  &amp;	SM 44:3;2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SEPP1	  &amp;	SERPINC1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APCS	  &amp;	FGA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FGA	  &amp;	ITIH1</a:t>
            </a:r>
            <a:r>
              <a:rPr lang="en-US" altLang="zh-CN" sz="1600"/>
              <a:t> </a:t>
            </a:r>
            <a:endParaRPr lang="zh-CN" altLang="en-US" sz="160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71947A1-8B1D-4364-B100-FC406D2E2D8B}"/>
              </a:ext>
            </a:extLst>
          </p:cNvPr>
          <p:cNvCxnSpPr/>
          <p:nvPr/>
        </p:nvCxnSpPr>
        <p:spPr>
          <a:xfrm>
            <a:off x="3195961" y="2166151"/>
            <a:ext cx="2141281" cy="1162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0CCD5D0-A55C-4BFD-A8D6-B133FA6902E5}"/>
              </a:ext>
            </a:extLst>
          </p:cNvPr>
          <p:cNvCxnSpPr>
            <a:endCxn id="18" idx="3"/>
          </p:cNvCxnSpPr>
          <p:nvPr/>
        </p:nvCxnSpPr>
        <p:spPr>
          <a:xfrm>
            <a:off x="4243526" y="4500979"/>
            <a:ext cx="4739189" cy="5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432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C3A0B0-9DC6-4A3A-9569-9DEF3355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self_spearman</a:t>
            </a:r>
            <a:r>
              <a:rPr lang="en-US" altLang="zh-CN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474AE4-D6D7-4125-AF43-4A5B81CDC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F50E93-AAF2-4180-B1C6-625DBF0566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8" r="9489"/>
          <a:stretch/>
        </p:blipFill>
        <p:spPr>
          <a:xfrm>
            <a:off x="402076" y="1227668"/>
            <a:ext cx="4325566" cy="4721998"/>
          </a:xfrm>
          <a:prstGeom prst="rect">
            <a:avLst/>
          </a:prstGeom>
        </p:spPr>
      </p:pic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95140F4F-40A6-45F7-BBAE-5B53E0DC77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605047"/>
              </p:ext>
            </p:extLst>
          </p:nvPr>
        </p:nvGraphicFramePr>
        <p:xfrm>
          <a:off x="5084324" y="1227667"/>
          <a:ext cx="6705600" cy="191761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152952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357015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825588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9949583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00463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988111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474774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7061563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047762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98604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69226073"/>
                    </a:ext>
                  </a:extLst>
                </a:gridCol>
              </a:tblGrid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40832040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pca7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0.201997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0.188449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-0.18574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0.18132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0.178247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0.174861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-0.16677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0.165277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0.161045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-0.15638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7474189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pca9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-0.30896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0.267676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-0.22261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-0.21253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-0.20375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0.193287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-0.18001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-0.16594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0.163038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-0.15927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2031148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pca39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0.232896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-0.17932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0.178586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0.178045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0.169687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-0.16372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-0.15754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0.154081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-0.14875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0.147232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2303218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pca21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0.25072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0.203624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0.201975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-0.19746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-0.17387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-0.16948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-0.14536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0.143345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0.140694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-0.13943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07979145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pca33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-0.30921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0.248847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-0.1818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-0.17093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-0.16677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-0.16452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0.150423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0.14292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0.138962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-0.13207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60615470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3CDBC7EA-B303-4A59-AE9C-8EB6D942674C}"/>
              </a:ext>
            </a:extLst>
          </p:cNvPr>
          <p:cNvSpPr txBox="1"/>
          <p:nvPr/>
        </p:nvSpPr>
        <p:spPr>
          <a:xfrm>
            <a:off x="5021094" y="3284863"/>
            <a:ext cx="1424094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44:3;2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LPC(16:0)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44:3;3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38:0;2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34:2;2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44:0;3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36:0;2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42:3;2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40:1;3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36:1;3</a:t>
            </a:r>
            <a:r>
              <a:rPr lang="pt-BR" altLang="zh-CN" sz="1600"/>
              <a:t> </a:t>
            </a:r>
            <a:endParaRPr lang="zh-CN" altLang="en-US" sz="160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7DB9A12-DC49-4AE9-9893-6AE3CAE6C439}"/>
              </a:ext>
            </a:extLst>
          </p:cNvPr>
          <p:cNvSpPr txBox="1"/>
          <p:nvPr/>
        </p:nvSpPr>
        <p:spPr>
          <a:xfrm>
            <a:off x="5183654" y="859612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[4, 7, 9, 11, 13, 15, 17, 19, 21, 25, 27, 28, 30, 31, 33, 34, 35, 36, 39, 40]</a:t>
            </a:r>
            <a:endParaRPr lang="zh-CN" altLang="en-US" sz="1600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D458E5A-556B-442B-B184-B790AB674F1D}"/>
              </a:ext>
            </a:extLst>
          </p:cNvPr>
          <p:cNvSpPr txBox="1"/>
          <p:nvPr/>
        </p:nvSpPr>
        <p:spPr>
          <a:xfrm>
            <a:off x="5183654" y="541639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[7, 9, 39, 21, 33, 31, 34, 4, 15, 30, 11, 28, 40, 35, 25, 36, 17, 19, 27, 13]</a:t>
            </a:r>
            <a:endParaRPr lang="zh-CN" altLang="en-US" sz="1600">
              <a:latin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5332D55-BB94-4CCD-83A3-53CFCEE39153}"/>
              </a:ext>
            </a:extLst>
          </p:cNvPr>
          <p:cNvSpPr txBox="1"/>
          <p:nvPr/>
        </p:nvSpPr>
        <p:spPr>
          <a:xfrm>
            <a:off x="6738640" y="3276109"/>
            <a:ext cx="2045458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APOC3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TG52:0-FA18:0</a:t>
            </a:r>
            <a:endParaRPr lang="en-US" altLang="zh-CN" sz="1400"/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TG51:4-FA18:2</a:t>
            </a:r>
            <a:endParaRPr lang="en-US" altLang="zh-CN" sz="1400"/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MBL2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FGA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TG56:3-FA18:1</a:t>
            </a:r>
            <a:endParaRPr lang="en-US" altLang="zh-CN" sz="1400"/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42:0;2</a:t>
            </a:r>
            <a:endParaRPr lang="en-US" altLang="zh-CN" sz="1400"/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TG48:0-FA16:0</a:t>
            </a:r>
            <a:endParaRPr lang="en-US" altLang="zh-CN" sz="1400"/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FN1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PZP</a:t>
            </a:r>
            <a:r>
              <a:rPr lang="en-US" altLang="zh-CN" sz="1400"/>
              <a:t> </a:t>
            </a:r>
            <a:endParaRPr lang="zh-CN" altLang="en-US" sz="14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57E42F-9A06-49E4-852D-A9437F7BF396}"/>
              </a:ext>
            </a:extLst>
          </p:cNvPr>
          <p:cNvSpPr txBox="1"/>
          <p:nvPr/>
        </p:nvSpPr>
        <p:spPr>
          <a:xfrm>
            <a:off x="9077550" y="3293866"/>
            <a:ext cx="2045458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APOC3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KRT2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APOC2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38:3;3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KRT10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KRT5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KRT1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KRT14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KRT9</a:t>
            </a:r>
            <a:r>
              <a:rPr lang="en-US" altLang="zh-CN" sz="14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TG46:1-FA16:0</a:t>
            </a:r>
            <a:r>
              <a:rPr lang="en-US" altLang="zh-CN" sz="1400"/>
              <a:t> </a:t>
            </a:r>
            <a:endParaRPr lang="zh-CN" altLang="en-US" sz="120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A9E87B5F-C37C-440A-BDAE-D6DB9DD12F84}"/>
              </a:ext>
            </a:extLst>
          </p:cNvPr>
          <p:cNvCxnSpPr/>
          <p:nvPr/>
        </p:nvCxnSpPr>
        <p:spPr>
          <a:xfrm>
            <a:off x="4243526" y="2716567"/>
            <a:ext cx="940128" cy="5772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B3DB9F26-CAF6-418C-B959-2C6D5569FE87}"/>
              </a:ext>
            </a:extLst>
          </p:cNvPr>
          <p:cNvSpPr/>
          <p:nvPr/>
        </p:nvSpPr>
        <p:spPr>
          <a:xfrm>
            <a:off x="1748901" y="5264458"/>
            <a:ext cx="5042516" cy="898471"/>
          </a:xfrm>
          <a:custGeom>
            <a:avLst/>
            <a:gdLst>
              <a:gd name="connsiteX0" fmla="*/ 0 w 5042516"/>
              <a:gd name="connsiteY0" fmla="*/ 0 h 898471"/>
              <a:gd name="connsiteX1" fmla="*/ 284085 w 5042516"/>
              <a:gd name="connsiteY1" fmla="*/ 559293 h 898471"/>
              <a:gd name="connsiteX2" fmla="*/ 1162975 w 5042516"/>
              <a:gd name="connsiteY2" fmla="*/ 896645 h 898471"/>
              <a:gd name="connsiteX3" fmla="*/ 5042516 w 5042516"/>
              <a:gd name="connsiteY3" fmla="*/ 417251 h 898471"/>
              <a:gd name="connsiteX4" fmla="*/ 5042516 w 5042516"/>
              <a:gd name="connsiteY4" fmla="*/ 417251 h 898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2516" h="898471">
                <a:moveTo>
                  <a:pt x="0" y="0"/>
                </a:moveTo>
                <a:cubicBezTo>
                  <a:pt x="45128" y="204926"/>
                  <a:pt x="90256" y="409852"/>
                  <a:pt x="284085" y="559293"/>
                </a:cubicBezTo>
                <a:cubicBezTo>
                  <a:pt x="477914" y="708734"/>
                  <a:pt x="369903" y="920319"/>
                  <a:pt x="1162975" y="896645"/>
                </a:cubicBezTo>
                <a:cubicBezTo>
                  <a:pt x="1956047" y="872971"/>
                  <a:pt x="5042516" y="417251"/>
                  <a:pt x="5042516" y="417251"/>
                </a:cubicBezTo>
                <a:lnTo>
                  <a:pt x="5042516" y="417251"/>
                </a:lnTo>
              </a:path>
            </a:pathLst>
          </a:cu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5760BBED-86D3-4BFC-97E4-E9E11F1B419A}"/>
              </a:ext>
            </a:extLst>
          </p:cNvPr>
          <p:cNvSpPr/>
          <p:nvPr/>
        </p:nvSpPr>
        <p:spPr>
          <a:xfrm>
            <a:off x="3071674" y="5228948"/>
            <a:ext cx="6098959" cy="447312"/>
          </a:xfrm>
          <a:custGeom>
            <a:avLst/>
            <a:gdLst>
              <a:gd name="connsiteX0" fmla="*/ 0 w 6098959"/>
              <a:gd name="connsiteY0" fmla="*/ 124287 h 447312"/>
              <a:gd name="connsiteX1" fmla="*/ 834501 w 6098959"/>
              <a:gd name="connsiteY1" fmla="*/ 417250 h 447312"/>
              <a:gd name="connsiteX2" fmla="*/ 3169328 w 6098959"/>
              <a:gd name="connsiteY2" fmla="*/ 390617 h 447312"/>
              <a:gd name="connsiteX3" fmla="*/ 6098959 w 6098959"/>
              <a:gd name="connsiteY3" fmla="*/ 0 h 44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8959" h="447312">
                <a:moveTo>
                  <a:pt x="0" y="124287"/>
                </a:moveTo>
                <a:cubicBezTo>
                  <a:pt x="153140" y="248574"/>
                  <a:pt x="306280" y="372862"/>
                  <a:pt x="834501" y="417250"/>
                </a:cubicBezTo>
                <a:cubicBezTo>
                  <a:pt x="1362722" y="461638"/>
                  <a:pt x="2291919" y="460159"/>
                  <a:pt x="3169328" y="390617"/>
                </a:cubicBezTo>
                <a:cubicBezTo>
                  <a:pt x="4046737" y="321075"/>
                  <a:pt x="5072848" y="160537"/>
                  <a:pt x="6098959" y="0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025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D851A-43F2-44B2-95BD-A0E38C15D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protein_function</a:t>
            </a:r>
            <a:r>
              <a:rPr lang="en-US" altLang="zh-CN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81DB79-25AD-483F-9665-06861707F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630" y="2846962"/>
            <a:ext cx="3336178" cy="3079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F1&amp;9_Hemostasis/Protease Inhibition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F1&amp;7_Cell/Heparin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F1&amp;6_Cell/Heparin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F2&amp;9_Cell/Heparin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F1&amp;9_other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F1&amp;9_Immunity/Anti-microbial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F3&amp;7_Cell/Heparin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F2&amp;6_Cell/Heparin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F2&amp;7_Cell/Heparin Binding</a:t>
            </a:r>
            <a:endParaRPr lang="en-US" altLang="zh-CN" sz="2400"/>
          </a:p>
          <a:p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D81FF5-9C87-4EFC-BDAF-2FFF3652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383359-BFE8-4093-B147-68BE7097A0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" t="77" r="3699" b="-77"/>
          <a:stretch/>
        </p:blipFill>
        <p:spPr>
          <a:xfrm>
            <a:off x="616085" y="1227668"/>
            <a:ext cx="4332052" cy="4702622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BE1EFE7-3D1B-4167-B6D6-F213FB11D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882492"/>
              </p:ext>
            </p:extLst>
          </p:nvPr>
        </p:nvGraphicFramePr>
        <p:xfrm>
          <a:off x="5168630" y="1216681"/>
          <a:ext cx="6705600" cy="155570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825510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563979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194608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77876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69101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0086152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919696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9845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611901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699190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2735938"/>
                    </a:ext>
                  </a:extLst>
                </a:gridCol>
              </a:tblGrid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1355485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pca7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-0.26875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-0.22799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-0.19742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-0.19727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-0.18879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0.164093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0.162111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0.158127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0.155063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0.148354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60607786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pca12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-0.21072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-0.17907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0.175051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-0.17071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-0.16905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-0.16066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0.150999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-0.14953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-0.13986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0.139756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27460370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pca9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-0.25683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-0.2352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-0.22877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0.190937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-0.17616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0.172805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-0.17047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-0.16854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0.162062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6788258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pca21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-0.22067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0.205217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0.188927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0.185349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0.169228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-0.15895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-0.15826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0.155205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0.14504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0.144901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7076335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pca10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-0.24246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-0.20575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0.201307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0.19055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0.180423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0.176868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0.167319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0.159733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0.159585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0.157943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0864307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14D96443-BE06-49EA-A8CE-CA6A38DC73DC}"/>
              </a:ext>
            </a:extLst>
          </p:cNvPr>
          <p:cNvSpPr txBox="1"/>
          <p:nvPr/>
        </p:nvSpPr>
        <p:spPr>
          <a:xfrm>
            <a:off x="5183654" y="859612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[1, 3, 7, 8, 9, 10, 12, 13, 14, 15, 16, 17, 19, 21, 22, 24, 26, 31, 37, 38]</a:t>
            </a:r>
            <a:endParaRPr lang="zh-CN" altLang="en-US" sz="1600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5931066-EC32-4BAF-9457-F1CE2976AE4D}"/>
              </a:ext>
            </a:extLst>
          </p:cNvPr>
          <p:cNvSpPr txBox="1"/>
          <p:nvPr/>
        </p:nvSpPr>
        <p:spPr>
          <a:xfrm>
            <a:off x="5168630" y="547132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[7, 12, 9, 21, 10, 13, 1, 17, 15, 22, 26, 31, 3, 19, 16, 14, 38, 24, 8, 37]</a:t>
            </a:r>
            <a:endParaRPr lang="zh-CN" altLang="en-US" sz="1600">
              <a:latin typeface="+mn-e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13A533B-BBC0-4A03-88D3-AA97A80B5AB2}"/>
              </a:ext>
            </a:extLst>
          </p:cNvPr>
          <p:cNvSpPr txBox="1">
            <a:spLocks/>
          </p:cNvSpPr>
          <p:nvPr/>
        </p:nvSpPr>
        <p:spPr>
          <a:xfrm>
            <a:off x="8604289" y="2846962"/>
            <a:ext cx="3336178" cy="3079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F2&amp;8_Inflammation/Acute Phase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F2&amp;9_Inflammation/Acute Phase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F1&amp;8_Inflammation/Acute Phase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F1&amp;9_Inflammation/Acute Phase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F2&amp;7_Inflammation/Acute Phase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F1&amp;4_Immunity/Anti-microbial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F1&amp;7_Immunity/Anti-microbial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F1&amp;9_Immunity/Anti-microbial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F1&amp;6_Immunity/Anti-microbial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5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F3&amp;4_Inflammation/Acute Phase 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092C4593-A59C-4C36-9ACB-4BFB26469803}"/>
              </a:ext>
            </a:extLst>
          </p:cNvPr>
          <p:cNvCxnSpPr>
            <a:cxnSpLocks/>
          </p:cNvCxnSpPr>
          <p:nvPr/>
        </p:nvCxnSpPr>
        <p:spPr>
          <a:xfrm>
            <a:off x="4433455" y="3805382"/>
            <a:ext cx="997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5B722CFC-EB6B-4FA0-B202-4BEBC3A2B1BD}"/>
              </a:ext>
            </a:extLst>
          </p:cNvPr>
          <p:cNvSpPr/>
          <p:nvPr/>
        </p:nvSpPr>
        <p:spPr>
          <a:xfrm>
            <a:off x="770422" y="2382098"/>
            <a:ext cx="8059542" cy="3523721"/>
          </a:xfrm>
          <a:custGeom>
            <a:avLst/>
            <a:gdLst>
              <a:gd name="connsiteX0" fmla="*/ 679687 w 8059542"/>
              <a:gd name="connsiteY0" fmla="*/ 120957 h 3523721"/>
              <a:gd name="connsiteX1" fmla="*/ 402596 w 8059542"/>
              <a:gd name="connsiteY1" fmla="*/ 884 h 3523721"/>
              <a:gd name="connsiteX2" fmla="*/ 264051 w 8059542"/>
              <a:gd name="connsiteY2" fmla="*/ 176375 h 3523721"/>
              <a:gd name="connsiteX3" fmla="*/ 33142 w 8059542"/>
              <a:gd name="connsiteY3" fmla="*/ 739793 h 3523721"/>
              <a:gd name="connsiteX4" fmla="*/ 23905 w 8059542"/>
              <a:gd name="connsiteY4" fmla="*/ 1414047 h 3523721"/>
              <a:gd name="connsiteX5" fmla="*/ 245578 w 8059542"/>
              <a:gd name="connsiteY5" fmla="*/ 2430047 h 3523721"/>
              <a:gd name="connsiteX6" fmla="*/ 1002960 w 8059542"/>
              <a:gd name="connsiteY6" fmla="*/ 3122775 h 3523721"/>
              <a:gd name="connsiteX7" fmla="*/ 2296051 w 8059542"/>
              <a:gd name="connsiteY7" fmla="*/ 3519938 h 3523721"/>
              <a:gd name="connsiteX8" fmla="*/ 8059542 w 8059542"/>
              <a:gd name="connsiteY8" fmla="*/ 3289029 h 352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9542" h="3523721">
                <a:moveTo>
                  <a:pt x="679687" y="120957"/>
                </a:moveTo>
                <a:cubicBezTo>
                  <a:pt x="575778" y="56302"/>
                  <a:pt x="471869" y="-8352"/>
                  <a:pt x="402596" y="884"/>
                </a:cubicBezTo>
                <a:cubicBezTo>
                  <a:pt x="333323" y="10120"/>
                  <a:pt x="325627" y="53224"/>
                  <a:pt x="264051" y="176375"/>
                </a:cubicBezTo>
                <a:cubicBezTo>
                  <a:pt x="202475" y="299526"/>
                  <a:pt x="73166" y="533514"/>
                  <a:pt x="33142" y="739793"/>
                </a:cubicBezTo>
                <a:cubicBezTo>
                  <a:pt x="-6882" y="946072"/>
                  <a:pt x="-11501" y="1132338"/>
                  <a:pt x="23905" y="1414047"/>
                </a:cubicBezTo>
                <a:cubicBezTo>
                  <a:pt x="59311" y="1695756"/>
                  <a:pt x="82402" y="2145259"/>
                  <a:pt x="245578" y="2430047"/>
                </a:cubicBezTo>
                <a:cubicBezTo>
                  <a:pt x="408754" y="2714835"/>
                  <a:pt x="661214" y="2941126"/>
                  <a:pt x="1002960" y="3122775"/>
                </a:cubicBezTo>
                <a:cubicBezTo>
                  <a:pt x="1344706" y="3304424"/>
                  <a:pt x="1119954" y="3492229"/>
                  <a:pt x="2296051" y="3519938"/>
                </a:cubicBezTo>
                <a:cubicBezTo>
                  <a:pt x="3472148" y="3547647"/>
                  <a:pt x="5765845" y="3418338"/>
                  <a:pt x="8059542" y="3289029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224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D851A-43F2-44B2-95BD-A0E38C15D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protein_function</a:t>
            </a:r>
            <a:r>
              <a:rPr lang="en-US" altLang="zh-CN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81DB79-25AD-483F-9665-06861707F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630" y="2846962"/>
            <a:ext cx="3336178" cy="3079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F1&amp;9_Hemostasis/Protease Inhibition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F1&amp;7_Cell/Heparin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F1&amp;6_Cell/Heparin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F2&amp;9_Cell/Heparin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F1&amp;9_other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F1&amp;9_Immunity/Anti-microbial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F3&amp;7_Cell/Heparin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F2&amp;6_Cell/Heparin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F2&amp;7_Cell/Heparin Binding</a:t>
            </a:r>
            <a:endParaRPr lang="en-US" altLang="zh-CN" sz="2400"/>
          </a:p>
          <a:p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D81FF5-9C87-4EFC-BDAF-2FFF3652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383359-BFE8-4093-B147-68BE7097A0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" t="77" r="3699" b="-77"/>
          <a:stretch/>
        </p:blipFill>
        <p:spPr>
          <a:xfrm>
            <a:off x="616085" y="1227668"/>
            <a:ext cx="4332052" cy="4702622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BE1EFE7-3D1B-4167-B6D6-F213FB11D80E}"/>
              </a:ext>
            </a:extLst>
          </p:cNvPr>
          <p:cNvGraphicFramePr>
            <a:graphicFrameLocks noGrp="1"/>
          </p:cNvGraphicFramePr>
          <p:nvPr/>
        </p:nvGraphicFramePr>
        <p:xfrm>
          <a:off x="5168630" y="1216681"/>
          <a:ext cx="6705600" cy="155570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825510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563979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194608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77876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69101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0086152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919696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9845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611901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699190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2735938"/>
                    </a:ext>
                  </a:extLst>
                </a:gridCol>
              </a:tblGrid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1355485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pca7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-0.26875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-0.22799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-0.19742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-0.19727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-0.18879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0.164093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0.162111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0.158127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0.155063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0.148354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60607786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pca12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-0.21072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-0.17907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0.175051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-0.17071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-0.16905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-0.16066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0.150999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-0.14953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-0.13986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0.139756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27460370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pca9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-0.25683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-0.2352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-0.22877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0.190937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-0.17616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0.172805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-0.17047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-0.16854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0.162062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6788258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pca21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-0.22067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0.205217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0.188927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0.185349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0.169228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-0.15895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-0.15826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0.155205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0.14504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0.144901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7076335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pca10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-0.24246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-0.20575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0.201307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0.19055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0.180423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0.176868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0.167319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0.159733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0.159585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0.157943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0864307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14D96443-BE06-49EA-A8CE-CA6A38DC73DC}"/>
              </a:ext>
            </a:extLst>
          </p:cNvPr>
          <p:cNvSpPr txBox="1"/>
          <p:nvPr/>
        </p:nvSpPr>
        <p:spPr>
          <a:xfrm>
            <a:off x="5183654" y="859612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[1, 3, 7, 8, 9, 10, 12, 13, 14, 15, 16, 17, 19, 21, 22, 24, 26, 31, 37, 38]</a:t>
            </a:r>
            <a:endParaRPr lang="zh-CN" altLang="en-US" sz="1600">
              <a:latin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5931066-EC32-4BAF-9457-F1CE2976AE4D}"/>
              </a:ext>
            </a:extLst>
          </p:cNvPr>
          <p:cNvSpPr txBox="1"/>
          <p:nvPr/>
        </p:nvSpPr>
        <p:spPr>
          <a:xfrm>
            <a:off x="5168630" y="547132"/>
            <a:ext cx="71474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+mn-ea"/>
              </a:rPr>
              <a:t>[7, 12, 9, 21, 10, 13, 1, 17, 15, 22, 26, 31, 3, 19, 16, 14, 38, 24, 8, 37]</a:t>
            </a:r>
            <a:endParaRPr lang="zh-CN" altLang="en-US" sz="1600">
              <a:latin typeface="+mn-ea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13A533B-BBC0-4A03-88D3-AA97A80B5AB2}"/>
              </a:ext>
            </a:extLst>
          </p:cNvPr>
          <p:cNvSpPr txBox="1">
            <a:spLocks/>
          </p:cNvSpPr>
          <p:nvPr/>
        </p:nvSpPr>
        <p:spPr>
          <a:xfrm>
            <a:off x="8349673" y="2846962"/>
            <a:ext cx="3771206" cy="3079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F1&amp;8_Cell/Heparin Binding</a:t>
            </a:r>
            <a:endParaRPr lang="en-US" altLang="zh-CN" sz="1100" b="0" i="0" u="none" strike="noStrike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F1&amp;6_Cell/Heparin Binding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F1&amp;5_Cell/Heparin Binding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F1&amp;7_Cell/Heparin Binding</a:t>
            </a:r>
            <a:r>
              <a:rPr lang="en-US" altLang="zh-CN" sz="110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F1&amp;9_Hemostasis/Protease Inhibition</a:t>
            </a:r>
            <a:r>
              <a:rPr lang="en-US" altLang="zh-CN" sz="1100"/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F2&amp;8_Cell/Heparin Binding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F1&amp;4_Cell/Heparin Binding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F8&amp;9_Cell/Heparin Binding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F2&amp;6_Cell/Heparin Binding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18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F4&amp;9_Cell/Heparin Binding</a:t>
            </a:r>
            <a:r>
              <a:rPr lang="en-US" altLang="zh-CN" sz="1100"/>
              <a:t> </a:t>
            </a:r>
            <a:endParaRPr lang="en-US" altLang="zh-CN" sz="15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092C4593-A59C-4C36-9ACB-4BFB26469803}"/>
              </a:ext>
            </a:extLst>
          </p:cNvPr>
          <p:cNvCxnSpPr>
            <a:cxnSpLocks/>
          </p:cNvCxnSpPr>
          <p:nvPr/>
        </p:nvCxnSpPr>
        <p:spPr>
          <a:xfrm>
            <a:off x="4433455" y="3805382"/>
            <a:ext cx="997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4F8942AE-D0B5-45D2-8DB0-104D7CC8AFEF}"/>
              </a:ext>
            </a:extLst>
          </p:cNvPr>
          <p:cNvCxnSpPr/>
          <p:nvPr/>
        </p:nvCxnSpPr>
        <p:spPr>
          <a:xfrm>
            <a:off x="2909455" y="5273964"/>
            <a:ext cx="5595353" cy="31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19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93FAAD-A905-4F78-ABB4-8082E9D5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两组分布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2292B4-C0D7-49DF-856F-FAB316DC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3A59CB-0AD7-498A-8BE9-81BE3AD1B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8119E55-2391-4A37-B07C-6C4A32235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315304"/>
            <a:ext cx="5364945" cy="39779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A410938-3BE9-4A0D-801F-85D2FC730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257" y="1289461"/>
            <a:ext cx="5273497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64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93FAAD-A905-4F78-ABB4-8082E9D5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两组分布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2292B4-C0D7-49DF-856F-FAB316DC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3A59CB-0AD7-498A-8BE9-81BE3AD1B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BEEE8E-ED8F-4076-A25A-060D565E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1227667"/>
            <a:ext cx="5182049" cy="402370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6B064CD-8EB2-4A71-A339-BDE70FE41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15304"/>
            <a:ext cx="5166808" cy="384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83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93FAAD-A905-4F78-ABB4-8082E9D56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两组分布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2292B4-C0D7-49DF-856F-FAB316DC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3A59CB-0AD7-498A-8BE9-81BE3AD1B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9BBE5F3-CFD0-44DE-A8E5-9F25A433C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13" y="1289461"/>
            <a:ext cx="5166808" cy="38789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DF7B9FB-4948-414C-8192-8D37F73B3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1289461"/>
            <a:ext cx="5182049" cy="404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32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主题​​</vt:lpstr>
      <vt:lpstr>20231020脂蛋白</vt:lpstr>
      <vt:lpstr>主要议程</vt:lpstr>
      <vt:lpstr>病人划分</vt:lpstr>
      <vt:lpstr>病人划分</vt:lpstr>
      <vt:lpstr>特征降维-效果</vt:lpstr>
      <vt:lpstr>PCA – 出现最多的20个</vt:lpstr>
      <vt:lpstr>PCA – 占原始数据方差最多的20个</vt:lpstr>
      <vt:lpstr>特征降维-分析</vt:lpstr>
      <vt:lpstr>mic pca</vt:lpstr>
      <vt:lpstr>self_spearman pca</vt:lpstr>
      <vt:lpstr>protein_function pca</vt:lpstr>
      <vt:lpstr>protein_function pca</vt:lpstr>
      <vt:lpstr>两组分布</vt:lpstr>
      <vt:lpstr>两组分布</vt:lpstr>
      <vt:lpstr>两组分布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2023-10-20T05:55:15Z</dcterms:modified>
</cp:coreProperties>
</file>