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97"/>
  </p:normalViewPr>
  <p:slideViewPr>
    <p:cSldViewPr snapToGrid="0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2E9C0-5DE3-7B48-A958-FDABD0053914}" type="doc">
      <dgm:prSet loTypeId="urn:microsoft.com/office/officeart/2008/layout/HorizontalMultiLevel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924C49E-BFDD-8A4B-859B-55918D3E1CA3}">
      <dgm:prSet phldrT="[文本]"/>
      <dgm:spPr/>
      <dgm:t>
        <a:bodyPr/>
        <a:lstStyle/>
        <a:p>
          <a:r>
            <a:rPr lang="en-US" altLang="zh-CN" dirty="0"/>
            <a:t>ACS </a:t>
          </a:r>
          <a:r>
            <a:rPr lang="zh-CN" altLang="en-US" dirty="0"/>
            <a:t>急性冠脉综合征</a:t>
          </a:r>
        </a:p>
      </dgm:t>
    </dgm:pt>
    <dgm:pt modelId="{EA3886F0-D0C4-234E-9237-5CB10D73626A}" type="parTrans" cxnId="{25E6A63C-F73B-9543-AEBA-27C269751FB1}">
      <dgm:prSet/>
      <dgm:spPr/>
      <dgm:t>
        <a:bodyPr/>
        <a:lstStyle/>
        <a:p>
          <a:endParaRPr lang="zh-CN" altLang="en-US"/>
        </a:p>
      </dgm:t>
    </dgm:pt>
    <dgm:pt modelId="{DD9B7987-7D9E-8E4D-A763-9B8A77FB198F}" type="sibTrans" cxnId="{25E6A63C-F73B-9543-AEBA-27C269751FB1}">
      <dgm:prSet/>
      <dgm:spPr/>
      <dgm:t>
        <a:bodyPr/>
        <a:lstStyle/>
        <a:p>
          <a:endParaRPr lang="zh-CN" altLang="en-US"/>
        </a:p>
      </dgm:t>
    </dgm:pt>
    <dgm:pt modelId="{F2BCF8B7-1177-2043-8D64-74C4032BDEE2}">
      <dgm:prSet phldrT="[文本]"/>
      <dgm:spPr/>
      <dgm:t>
        <a:bodyPr/>
        <a:lstStyle/>
        <a:p>
          <a:r>
            <a:rPr lang="en-US" altLang="zh-CN" dirty="0"/>
            <a:t>STEMI</a:t>
          </a:r>
          <a:endParaRPr lang="zh-CN" altLang="en-US" dirty="0"/>
        </a:p>
      </dgm:t>
    </dgm:pt>
    <dgm:pt modelId="{EEF7251A-3ADC-F747-8C7E-B3577EE7249A}" type="parTrans" cxnId="{00B87596-C804-DD4C-970E-0EDB738C3345}">
      <dgm:prSet/>
      <dgm:spPr/>
      <dgm:t>
        <a:bodyPr/>
        <a:lstStyle/>
        <a:p>
          <a:endParaRPr lang="zh-CN" altLang="en-US"/>
        </a:p>
      </dgm:t>
    </dgm:pt>
    <dgm:pt modelId="{A012D908-6E23-DD45-BF3E-62BC38C709FB}" type="sibTrans" cxnId="{00B87596-C804-DD4C-970E-0EDB738C3345}">
      <dgm:prSet/>
      <dgm:spPr/>
      <dgm:t>
        <a:bodyPr/>
        <a:lstStyle/>
        <a:p>
          <a:endParaRPr lang="zh-CN" altLang="en-US"/>
        </a:p>
      </dgm:t>
    </dgm:pt>
    <dgm:pt modelId="{17C2BF09-6F8D-4E4E-A9B9-27BF3768C8D0}">
      <dgm:prSet phldrT="[文本]"/>
      <dgm:spPr/>
      <dgm:t>
        <a:bodyPr/>
        <a:lstStyle/>
        <a:p>
          <a:r>
            <a:rPr lang="en-US" altLang="zh-CN" dirty="0"/>
            <a:t>NSTEMI</a:t>
          </a:r>
          <a:endParaRPr lang="zh-CN" altLang="en-US" dirty="0"/>
        </a:p>
      </dgm:t>
    </dgm:pt>
    <dgm:pt modelId="{E47CD876-572B-284E-991B-C5DB8687F955}" type="parTrans" cxnId="{12E54CE9-DA66-0B4F-8A63-8541358541DA}">
      <dgm:prSet/>
      <dgm:spPr/>
      <dgm:t>
        <a:bodyPr/>
        <a:lstStyle/>
        <a:p>
          <a:endParaRPr lang="zh-CN" altLang="en-US"/>
        </a:p>
      </dgm:t>
    </dgm:pt>
    <dgm:pt modelId="{D4A3AE36-CB92-784D-BC32-39C646F92440}" type="sibTrans" cxnId="{12E54CE9-DA66-0B4F-8A63-8541358541DA}">
      <dgm:prSet/>
      <dgm:spPr/>
      <dgm:t>
        <a:bodyPr/>
        <a:lstStyle/>
        <a:p>
          <a:endParaRPr lang="zh-CN" altLang="en-US"/>
        </a:p>
      </dgm:t>
    </dgm:pt>
    <dgm:pt modelId="{C14A3E6D-6766-814B-BDC2-3F90901B1226}">
      <dgm:prSet phldrT="[文本]"/>
      <dgm:spPr/>
      <dgm:t>
        <a:bodyPr/>
        <a:lstStyle/>
        <a:p>
          <a:r>
            <a:rPr lang="en-US" altLang="zh-CN" dirty="0"/>
            <a:t>UA</a:t>
          </a:r>
          <a:r>
            <a:rPr lang="zh-CN" altLang="en-US" dirty="0"/>
            <a:t>不稳定性心绞痛</a:t>
          </a:r>
        </a:p>
      </dgm:t>
    </dgm:pt>
    <dgm:pt modelId="{189217FB-4CF0-0F4E-8D8B-5FC1A6546F0B}" type="parTrans" cxnId="{90DA3EAE-2D50-1642-8139-AA40B200EF52}">
      <dgm:prSet/>
      <dgm:spPr/>
      <dgm:t>
        <a:bodyPr/>
        <a:lstStyle/>
        <a:p>
          <a:endParaRPr lang="zh-CN" altLang="en-US"/>
        </a:p>
      </dgm:t>
    </dgm:pt>
    <dgm:pt modelId="{39CB2392-6FBD-884E-9285-15D95344A452}" type="sibTrans" cxnId="{90DA3EAE-2D50-1642-8139-AA40B200EF52}">
      <dgm:prSet/>
      <dgm:spPr/>
      <dgm:t>
        <a:bodyPr/>
        <a:lstStyle/>
        <a:p>
          <a:endParaRPr lang="zh-CN" altLang="en-US"/>
        </a:p>
      </dgm:t>
    </dgm:pt>
    <dgm:pt modelId="{A560D234-8DF8-5349-A3CF-C978BA0DB157}" type="pres">
      <dgm:prSet presAssocID="{4112E9C0-5DE3-7B48-A958-FDABD005391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EBA74DA-1F14-BC47-BE63-45E2A92D19E7}" type="pres">
      <dgm:prSet presAssocID="{6924C49E-BFDD-8A4B-859B-55918D3E1CA3}" presName="root1" presStyleCnt="0"/>
      <dgm:spPr/>
    </dgm:pt>
    <dgm:pt modelId="{DB1E9261-D99D-0D4E-8EA8-6D7EDB76A9BA}" type="pres">
      <dgm:prSet presAssocID="{6924C49E-BFDD-8A4B-859B-55918D3E1CA3}" presName="LevelOneTextNode" presStyleLbl="node0" presStyleIdx="0" presStyleCnt="1">
        <dgm:presLayoutVars>
          <dgm:chPref val="3"/>
        </dgm:presLayoutVars>
      </dgm:prSet>
      <dgm:spPr/>
    </dgm:pt>
    <dgm:pt modelId="{AE490768-79AF-974D-90AB-0FCBF5165729}" type="pres">
      <dgm:prSet presAssocID="{6924C49E-BFDD-8A4B-859B-55918D3E1CA3}" presName="level2hierChild" presStyleCnt="0"/>
      <dgm:spPr/>
    </dgm:pt>
    <dgm:pt modelId="{A16305B4-C367-294E-8ED1-4EF8FBD7C1E2}" type="pres">
      <dgm:prSet presAssocID="{EEF7251A-3ADC-F747-8C7E-B3577EE7249A}" presName="conn2-1" presStyleLbl="parChTrans1D2" presStyleIdx="0" presStyleCnt="3"/>
      <dgm:spPr/>
    </dgm:pt>
    <dgm:pt modelId="{9E1679FD-40EB-3A4D-BDA6-AD798D97AFC4}" type="pres">
      <dgm:prSet presAssocID="{EEF7251A-3ADC-F747-8C7E-B3577EE7249A}" presName="connTx" presStyleLbl="parChTrans1D2" presStyleIdx="0" presStyleCnt="3"/>
      <dgm:spPr/>
    </dgm:pt>
    <dgm:pt modelId="{0055F435-A0C5-6845-9A81-23CD1B0B64AE}" type="pres">
      <dgm:prSet presAssocID="{F2BCF8B7-1177-2043-8D64-74C4032BDEE2}" presName="root2" presStyleCnt="0"/>
      <dgm:spPr/>
    </dgm:pt>
    <dgm:pt modelId="{132350BB-7DCB-504D-9DFF-3A6EE20B5BFB}" type="pres">
      <dgm:prSet presAssocID="{F2BCF8B7-1177-2043-8D64-74C4032BDEE2}" presName="LevelTwoTextNode" presStyleLbl="node2" presStyleIdx="0" presStyleCnt="3">
        <dgm:presLayoutVars>
          <dgm:chPref val="3"/>
        </dgm:presLayoutVars>
      </dgm:prSet>
      <dgm:spPr/>
    </dgm:pt>
    <dgm:pt modelId="{73048F42-0131-1C41-BACF-AFAE8EE13F4F}" type="pres">
      <dgm:prSet presAssocID="{F2BCF8B7-1177-2043-8D64-74C4032BDEE2}" presName="level3hierChild" presStyleCnt="0"/>
      <dgm:spPr/>
    </dgm:pt>
    <dgm:pt modelId="{2C078BAA-558D-4B44-A54E-6CF8D41644D8}" type="pres">
      <dgm:prSet presAssocID="{E47CD876-572B-284E-991B-C5DB8687F955}" presName="conn2-1" presStyleLbl="parChTrans1D2" presStyleIdx="1" presStyleCnt="3"/>
      <dgm:spPr/>
    </dgm:pt>
    <dgm:pt modelId="{A85440B1-D8B6-774F-9664-54D12C675665}" type="pres">
      <dgm:prSet presAssocID="{E47CD876-572B-284E-991B-C5DB8687F955}" presName="connTx" presStyleLbl="parChTrans1D2" presStyleIdx="1" presStyleCnt="3"/>
      <dgm:spPr/>
    </dgm:pt>
    <dgm:pt modelId="{888CB2A4-EE5B-A042-B019-C697CC21A6A8}" type="pres">
      <dgm:prSet presAssocID="{17C2BF09-6F8D-4E4E-A9B9-27BF3768C8D0}" presName="root2" presStyleCnt="0"/>
      <dgm:spPr/>
    </dgm:pt>
    <dgm:pt modelId="{4D989BBE-8EE8-914D-96EE-AD41EC4BBA21}" type="pres">
      <dgm:prSet presAssocID="{17C2BF09-6F8D-4E4E-A9B9-27BF3768C8D0}" presName="LevelTwoTextNode" presStyleLbl="node2" presStyleIdx="1" presStyleCnt="3">
        <dgm:presLayoutVars>
          <dgm:chPref val="3"/>
        </dgm:presLayoutVars>
      </dgm:prSet>
      <dgm:spPr/>
    </dgm:pt>
    <dgm:pt modelId="{0056CFEA-1D91-BE42-89D4-8BDB2F69F8DA}" type="pres">
      <dgm:prSet presAssocID="{17C2BF09-6F8D-4E4E-A9B9-27BF3768C8D0}" presName="level3hierChild" presStyleCnt="0"/>
      <dgm:spPr/>
    </dgm:pt>
    <dgm:pt modelId="{1173C53A-C1E3-854A-A3C7-16CFF11F2B78}" type="pres">
      <dgm:prSet presAssocID="{189217FB-4CF0-0F4E-8D8B-5FC1A6546F0B}" presName="conn2-1" presStyleLbl="parChTrans1D2" presStyleIdx="2" presStyleCnt="3"/>
      <dgm:spPr/>
    </dgm:pt>
    <dgm:pt modelId="{735C3BE0-B50F-D542-9D87-F35B8EF0F247}" type="pres">
      <dgm:prSet presAssocID="{189217FB-4CF0-0F4E-8D8B-5FC1A6546F0B}" presName="connTx" presStyleLbl="parChTrans1D2" presStyleIdx="2" presStyleCnt="3"/>
      <dgm:spPr/>
    </dgm:pt>
    <dgm:pt modelId="{17453D5E-4343-7B45-9E1B-F633DB760550}" type="pres">
      <dgm:prSet presAssocID="{C14A3E6D-6766-814B-BDC2-3F90901B1226}" presName="root2" presStyleCnt="0"/>
      <dgm:spPr/>
    </dgm:pt>
    <dgm:pt modelId="{FE2A4B9E-DBA6-F04C-A4A3-AC61F6B5AB89}" type="pres">
      <dgm:prSet presAssocID="{C14A3E6D-6766-814B-BDC2-3F90901B1226}" presName="LevelTwoTextNode" presStyleLbl="node2" presStyleIdx="2" presStyleCnt="3">
        <dgm:presLayoutVars>
          <dgm:chPref val="3"/>
        </dgm:presLayoutVars>
      </dgm:prSet>
      <dgm:spPr/>
    </dgm:pt>
    <dgm:pt modelId="{AE549DBB-2158-CD4B-92B4-76C8F3B12714}" type="pres">
      <dgm:prSet presAssocID="{C14A3E6D-6766-814B-BDC2-3F90901B1226}" presName="level3hierChild" presStyleCnt="0"/>
      <dgm:spPr/>
    </dgm:pt>
  </dgm:ptLst>
  <dgm:cxnLst>
    <dgm:cxn modelId="{3462CD00-17E8-BD40-ADC4-BD5DA39C7C5A}" type="presOf" srcId="{F2BCF8B7-1177-2043-8D64-74C4032BDEE2}" destId="{132350BB-7DCB-504D-9DFF-3A6EE20B5BFB}" srcOrd="0" destOrd="0" presId="urn:microsoft.com/office/officeart/2008/layout/HorizontalMultiLevelHierarchy"/>
    <dgm:cxn modelId="{1CFA9808-552B-E547-9F96-AF1238171648}" type="presOf" srcId="{E47CD876-572B-284E-991B-C5DB8687F955}" destId="{A85440B1-D8B6-774F-9664-54D12C675665}" srcOrd="1" destOrd="0" presId="urn:microsoft.com/office/officeart/2008/layout/HorizontalMultiLevelHierarchy"/>
    <dgm:cxn modelId="{25E6A63C-F73B-9543-AEBA-27C269751FB1}" srcId="{4112E9C0-5DE3-7B48-A958-FDABD0053914}" destId="{6924C49E-BFDD-8A4B-859B-55918D3E1CA3}" srcOrd="0" destOrd="0" parTransId="{EA3886F0-D0C4-234E-9237-5CB10D73626A}" sibTransId="{DD9B7987-7D9E-8E4D-A763-9B8A77FB198F}"/>
    <dgm:cxn modelId="{D4B4AD4C-8352-4946-B7D8-1DFE895624C0}" type="presOf" srcId="{EEF7251A-3ADC-F747-8C7E-B3577EE7249A}" destId="{9E1679FD-40EB-3A4D-BDA6-AD798D97AFC4}" srcOrd="1" destOrd="0" presId="urn:microsoft.com/office/officeart/2008/layout/HorizontalMultiLevelHierarchy"/>
    <dgm:cxn modelId="{E2627370-BB77-9847-8F1A-AE4BB80DCA92}" type="presOf" srcId="{E47CD876-572B-284E-991B-C5DB8687F955}" destId="{2C078BAA-558D-4B44-A54E-6CF8D41644D8}" srcOrd="0" destOrd="0" presId="urn:microsoft.com/office/officeart/2008/layout/HorizontalMultiLevelHierarchy"/>
    <dgm:cxn modelId="{6019DC80-11FE-AE4E-B6BF-A326B3A57B3F}" type="presOf" srcId="{4112E9C0-5DE3-7B48-A958-FDABD0053914}" destId="{A560D234-8DF8-5349-A3CF-C978BA0DB157}" srcOrd="0" destOrd="0" presId="urn:microsoft.com/office/officeart/2008/layout/HorizontalMultiLevelHierarchy"/>
    <dgm:cxn modelId="{5B40748E-A928-7342-9CA0-56CD920FAB7D}" type="presOf" srcId="{189217FB-4CF0-0F4E-8D8B-5FC1A6546F0B}" destId="{1173C53A-C1E3-854A-A3C7-16CFF11F2B78}" srcOrd="0" destOrd="0" presId="urn:microsoft.com/office/officeart/2008/layout/HorizontalMultiLevelHierarchy"/>
    <dgm:cxn modelId="{B51D0A96-D09E-1E4F-91C7-4A41F75846C7}" type="presOf" srcId="{EEF7251A-3ADC-F747-8C7E-B3577EE7249A}" destId="{A16305B4-C367-294E-8ED1-4EF8FBD7C1E2}" srcOrd="0" destOrd="0" presId="urn:microsoft.com/office/officeart/2008/layout/HorizontalMultiLevelHierarchy"/>
    <dgm:cxn modelId="{00B87596-C804-DD4C-970E-0EDB738C3345}" srcId="{6924C49E-BFDD-8A4B-859B-55918D3E1CA3}" destId="{F2BCF8B7-1177-2043-8D64-74C4032BDEE2}" srcOrd="0" destOrd="0" parTransId="{EEF7251A-3ADC-F747-8C7E-B3577EE7249A}" sibTransId="{A012D908-6E23-DD45-BF3E-62BC38C709FB}"/>
    <dgm:cxn modelId="{53E8489F-0969-1B49-B9D0-DC4E49396BFC}" type="presOf" srcId="{17C2BF09-6F8D-4E4E-A9B9-27BF3768C8D0}" destId="{4D989BBE-8EE8-914D-96EE-AD41EC4BBA21}" srcOrd="0" destOrd="0" presId="urn:microsoft.com/office/officeart/2008/layout/HorizontalMultiLevelHierarchy"/>
    <dgm:cxn modelId="{90DA3EAE-2D50-1642-8139-AA40B200EF52}" srcId="{6924C49E-BFDD-8A4B-859B-55918D3E1CA3}" destId="{C14A3E6D-6766-814B-BDC2-3F90901B1226}" srcOrd="2" destOrd="0" parTransId="{189217FB-4CF0-0F4E-8D8B-5FC1A6546F0B}" sibTransId="{39CB2392-6FBD-884E-9285-15D95344A452}"/>
    <dgm:cxn modelId="{8AB8E9B6-F062-014E-BD94-AC5DF8B2E4EE}" type="presOf" srcId="{6924C49E-BFDD-8A4B-859B-55918D3E1CA3}" destId="{DB1E9261-D99D-0D4E-8EA8-6D7EDB76A9BA}" srcOrd="0" destOrd="0" presId="urn:microsoft.com/office/officeart/2008/layout/HorizontalMultiLevelHierarchy"/>
    <dgm:cxn modelId="{97F0A9E7-EAF6-3F46-AEB3-67B9CDA3AFF9}" type="presOf" srcId="{189217FB-4CF0-0F4E-8D8B-5FC1A6546F0B}" destId="{735C3BE0-B50F-D542-9D87-F35B8EF0F247}" srcOrd="1" destOrd="0" presId="urn:microsoft.com/office/officeart/2008/layout/HorizontalMultiLevelHierarchy"/>
    <dgm:cxn modelId="{12E54CE9-DA66-0B4F-8A63-8541358541DA}" srcId="{6924C49E-BFDD-8A4B-859B-55918D3E1CA3}" destId="{17C2BF09-6F8D-4E4E-A9B9-27BF3768C8D0}" srcOrd="1" destOrd="0" parTransId="{E47CD876-572B-284E-991B-C5DB8687F955}" sibTransId="{D4A3AE36-CB92-784D-BC32-39C646F92440}"/>
    <dgm:cxn modelId="{81412AEC-8A3F-834F-85A3-A55CB5385B40}" type="presOf" srcId="{C14A3E6D-6766-814B-BDC2-3F90901B1226}" destId="{FE2A4B9E-DBA6-F04C-A4A3-AC61F6B5AB89}" srcOrd="0" destOrd="0" presId="urn:microsoft.com/office/officeart/2008/layout/HorizontalMultiLevelHierarchy"/>
    <dgm:cxn modelId="{3C1ABB33-969E-9A43-9344-61DC4F3B6662}" type="presParOf" srcId="{A560D234-8DF8-5349-A3CF-C978BA0DB157}" destId="{9EBA74DA-1F14-BC47-BE63-45E2A92D19E7}" srcOrd="0" destOrd="0" presId="urn:microsoft.com/office/officeart/2008/layout/HorizontalMultiLevelHierarchy"/>
    <dgm:cxn modelId="{1E2F281B-FA8A-E34A-87DC-C7995679DB17}" type="presParOf" srcId="{9EBA74DA-1F14-BC47-BE63-45E2A92D19E7}" destId="{DB1E9261-D99D-0D4E-8EA8-6D7EDB76A9BA}" srcOrd="0" destOrd="0" presId="urn:microsoft.com/office/officeart/2008/layout/HorizontalMultiLevelHierarchy"/>
    <dgm:cxn modelId="{9AF7A30A-7BBA-7E49-9368-9056CBD64AAC}" type="presParOf" srcId="{9EBA74DA-1F14-BC47-BE63-45E2A92D19E7}" destId="{AE490768-79AF-974D-90AB-0FCBF5165729}" srcOrd="1" destOrd="0" presId="urn:microsoft.com/office/officeart/2008/layout/HorizontalMultiLevelHierarchy"/>
    <dgm:cxn modelId="{31DB0ECE-C330-F745-89D0-C763D0F7A640}" type="presParOf" srcId="{AE490768-79AF-974D-90AB-0FCBF5165729}" destId="{A16305B4-C367-294E-8ED1-4EF8FBD7C1E2}" srcOrd="0" destOrd="0" presId="urn:microsoft.com/office/officeart/2008/layout/HorizontalMultiLevelHierarchy"/>
    <dgm:cxn modelId="{1F2B7FEE-FBB3-7348-86F2-21CDB77221E9}" type="presParOf" srcId="{A16305B4-C367-294E-8ED1-4EF8FBD7C1E2}" destId="{9E1679FD-40EB-3A4D-BDA6-AD798D97AFC4}" srcOrd="0" destOrd="0" presId="urn:microsoft.com/office/officeart/2008/layout/HorizontalMultiLevelHierarchy"/>
    <dgm:cxn modelId="{FA9310CA-7CEA-EA4A-9222-EE9B743B8801}" type="presParOf" srcId="{AE490768-79AF-974D-90AB-0FCBF5165729}" destId="{0055F435-A0C5-6845-9A81-23CD1B0B64AE}" srcOrd="1" destOrd="0" presId="urn:microsoft.com/office/officeart/2008/layout/HorizontalMultiLevelHierarchy"/>
    <dgm:cxn modelId="{5A52D68C-0541-B64D-BC7D-04579606861F}" type="presParOf" srcId="{0055F435-A0C5-6845-9A81-23CD1B0B64AE}" destId="{132350BB-7DCB-504D-9DFF-3A6EE20B5BFB}" srcOrd="0" destOrd="0" presId="urn:microsoft.com/office/officeart/2008/layout/HorizontalMultiLevelHierarchy"/>
    <dgm:cxn modelId="{AACCD53A-AB06-B34D-80D6-938F2B44608E}" type="presParOf" srcId="{0055F435-A0C5-6845-9A81-23CD1B0B64AE}" destId="{73048F42-0131-1C41-BACF-AFAE8EE13F4F}" srcOrd="1" destOrd="0" presId="urn:microsoft.com/office/officeart/2008/layout/HorizontalMultiLevelHierarchy"/>
    <dgm:cxn modelId="{DE8BB094-96EA-4B40-A242-8F46F9FF47D8}" type="presParOf" srcId="{AE490768-79AF-974D-90AB-0FCBF5165729}" destId="{2C078BAA-558D-4B44-A54E-6CF8D41644D8}" srcOrd="2" destOrd="0" presId="urn:microsoft.com/office/officeart/2008/layout/HorizontalMultiLevelHierarchy"/>
    <dgm:cxn modelId="{BE43C089-B456-E94E-AFDC-3F0E1EAC942E}" type="presParOf" srcId="{2C078BAA-558D-4B44-A54E-6CF8D41644D8}" destId="{A85440B1-D8B6-774F-9664-54D12C675665}" srcOrd="0" destOrd="0" presId="urn:microsoft.com/office/officeart/2008/layout/HorizontalMultiLevelHierarchy"/>
    <dgm:cxn modelId="{9043F074-51F7-8842-B337-888DCDC2EF0D}" type="presParOf" srcId="{AE490768-79AF-974D-90AB-0FCBF5165729}" destId="{888CB2A4-EE5B-A042-B019-C697CC21A6A8}" srcOrd="3" destOrd="0" presId="urn:microsoft.com/office/officeart/2008/layout/HorizontalMultiLevelHierarchy"/>
    <dgm:cxn modelId="{FB292E93-C811-6849-84FF-8F783ECBBB3D}" type="presParOf" srcId="{888CB2A4-EE5B-A042-B019-C697CC21A6A8}" destId="{4D989BBE-8EE8-914D-96EE-AD41EC4BBA21}" srcOrd="0" destOrd="0" presId="urn:microsoft.com/office/officeart/2008/layout/HorizontalMultiLevelHierarchy"/>
    <dgm:cxn modelId="{10C2CB73-2A1A-934D-99DA-CD03146430FD}" type="presParOf" srcId="{888CB2A4-EE5B-A042-B019-C697CC21A6A8}" destId="{0056CFEA-1D91-BE42-89D4-8BDB2F69F8DA}" srcOrd="1" destOrd="0" presId="urn:microsoft.com/office/officeart/2008/layout/HorizontalMultiLevelHierarchy"/>
    <dgm:cxn modelId="{24C7B7CD-F181-5B41-9B53-394180D59BB6}" type="presParOf" srcId="{AE490768-79AF-974D-90AB-0FCBF5165729}" destId="{1173C53A-C1E3-854A-A3C7-16CFF11F2B78}" srcOrd="4" destOrd="0" presId="urn:microsoft.com/office/officeart/2008/layout/HorizontalMultiLevelHierarchy"/>
    <dgm:cxn modelId="{D36FB734-E270-344C-B415-A3BADBDD4547}" type="presParOf" srcId="{1173C53A-C1E3-854A-A3C7-16CFF11F2B78}" destId="{735C3BE0-B50F-D542-9D87-F35B8EF0F247}" srcOrd="0" destOrd="0" presId="urn:microsoft.com/office/officeart/2008/layout/HorizontalMultiLevelHierarchy"/>
    <dgm:cxn modelId="{B3D3C610-D8FE-BE47-A32B-B7D24DCD12B5}" type="presParOf" srcId="{AE490768-79AF-974D-90AB-0FCBF5165729}" destId="{17453D5E-4343-7B45-9E1B-F633DB760550}" srcOrd="5" destOrd="0" presId="urn:microsoft.com/office/officeart/2008/layout/HorizontalMultiLevelHierarchy"/>
    <dgm:cxn modelId="{A6857310-FF16-8041-B993-4A37DD0DF9E4}" type="presParOf" srcId="{17453D5E-4343-7B45-9E1B-F633DB760550}" destId="{FE2A4B9E-DBA6-F04C-A4A3-AC61F6B5AB89}" srcOrd="0" destOrd="0" presId="urn:microsoft.com/office/officeart/2008/layout/HorizontalMultiLevelHierarchy"/>
    <dgm:cxn modelId="{AA0F5FA4-7FBA-E849-BCA9-A658366631CC}" type="presParOf" srcId="{17453D5E-4343-7B45-9E1B-F633DB760550}" destId="{AE549DBB-2158-CD4B-92B4-76C8F3B1271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3C53A-C1E3-854A-A3C7-16CFF11F2B78}">
      <dsp:nvSpPr>
        <dsp:cNvPr id="0" name=""/>
        <dsp:cNvSpPr/>
      </dsp:nvSpPr>
      <dsp:spPr>
        <a:xfrm>
          <a:off x="2552625" y="2709333"/>
          <a:ext cx="675382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1286933"/>
              </a:lnTo>
              <a:lnTo>
                <a:pt x="675382" y="128693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853982" y="3316465"/>
        <a:ext cx="72669" cy="72669"/>
      </dsp:txXfrm>
    </dsp:sp>
    <dsp:sp modelId="{2C078BAA-558D-4B44-A54E-6CF8D41644D8}">
      <dsp:nvSpPr>
        <dsp:cNvPr id="0" name=""/>
        <dsp:cNvSpPr/>
      </dsp:nvSpPr>
      <dsp:spPr>
        <a:xfrm>
          <a:off x="2552625" y="2663613"/>
          <a:ext cx="6753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5382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873432" y="2692448"/>
        <a:ext cx="33769" cy="33769"/>
      </dsp:txXfrm>
    </dsp:sp>
    <dsp:sp modelId="{A16305B4-C367-294E-8ED1-4EF8FBD7C1E2}">
      <dsp:nvSpPr>
        <dsp:cNvPr id="0" name=""/>
        <dsp:cNvSpPr/>
      </dsp:nvSpPr>
      <dsp:spPr>
        <a:xfrm>
          <a:off x="2552625" y="1422400"/>
          <a:ext cx="675382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1286933"/>
              </a:moveTo>
              <a:lnTo>
                <a:pt x="337691" y="1286933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853982" y="2029532"/>
        <a:ext cx="72669" cy="72669"/>
      </dsp:txXfrm>
    </dsp:sp>
    <dsp:sp modelId="{DB1E9261-D99D-0D4E-8EA8-6D7EDB76A9BA}">
      <dsp:nvSpPr>
        <dsp:cNvPr id="0" name=""/>
        <dsp:cNvSpPr/>
      </dsp:nvSpPr>
      <dsp:spPr>
        <a:xfrm rot="16200000">
          <a:off x="-671481" y="2194560"/>
          <a:ext cx="5418667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600" kern="1200" dirty="0"/>
            <a:t>ACS </a:t>
          </a:r>
          <a:r>
            <a:rPr lang="zh-CN" altLang="en-US" sz="4600" kern="1200" dirty="0"/>
            <a:t>急性冠脉综合征</a:t>
          </a:r>
        </a:p>
      </dsp:txBody>
      <dsp:txXfrm>
        <a:off x="-671481" y="2194560"/>
        <a:ext cx="5418667" cy="1029546"/>
      </dsp:txXfrm>
    </dsp:sp>
    <dsp:sp modelId="{132350BB-7DCB-504D-9DFF-3A6EE20B5BFB}">
      <dsp:nvSpPr>
        <dsp:cNvPr id="0" name=""/>
        <dsp:cNvSpPr/>
      </dsp:nvSpPr>
      <dsp:spPr>
        <a:xfrm>
          <a:off x="3228008" y="907626"/>
          <a:ext cx="3376913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100" kern="1200" dirty="0"/>
            <a:t>STEMI</a:t>
          </a:r>
          <a:endParaRPr lang="zh-CN" altLang="en-US" sz="3100" kern="1200" dirty="0"/>
        </a:p>
      </dsp:txBody>
      <dsp:txXfrm>
        <a:off x="3228008" y="907626"/>
        <a:ext cx="3376913" cy="1029546"/>
      </dsp:txXfrm>
    </dsp:sp>
    <dsp:sp modelId="{4D989BBE-8EE8-914D-96EE-AD41EC4BBA21}">
      <dsp:nvSpPr>
        <dsp:cNvPr id="0" name=""/>
        <dsp:cNvSpPr/>
      </dsp:nvSpPr>
      <dsp:spPr>
        <a:xfrm>
          <a:off x="3228008" y="2194560"/>
          <a:ext cx="3376913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100" kern="1200" dirty="0"/>
            <a:t>NSTEMI</a:t>
          </a:r>
          <a:endParaRPr lang="zh-CN" altLang="en-US" sz="3100" kern="1200" dirty="0"/>
        </a:p>
      </dsp:txBody>
      <dsp:txXfrm>
        <a:off x="3228008" y="2194560"/>
        <a:ext cx="3376913" cy="1029546"/>
      </dsp:txXfrm>
    </dsp:sp>
    <dsp:sp modelId="{FE2A4B9E-DBA6-F04C-A4A3-AC61F6B5AB89}">
      <dsp:nvSpPr>
        <dsp:cNvPr id="0" name=""/>
        <dsp:cNvSpPr/>
      </dsp:nvSpPr>
      <dsp:spPr>
        <a:xfrm>
          <a:off x="3228008" y="3481493"/>
          <a:ext cx="3376913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100" kern="1200" dirty="0"/>
            <a:t>UA</a:t>
          </a:r>
          <a:r>
            <a:rPr lang="zh-CN" altLang="en-US" sz="3100" kern="1200" dirty="0"/>
            <a:t>不稳定性心绞痛</a:t>
          </a:r>
        </a:p>
      </dsp:txBody>
      <dsp:txXfrm>
        <a:off x="3228008" y="3481493"/>
        <a:ext cx="3376913" cy="102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6E3741-734C-E23D-F138-A285A2558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534C95A-0DEF-7B8C-9D2A-569795D1E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203CF1-F51A-6089-A7E9-FFB132950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F70A27-F751-7909-1EC9-F37E3A770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DADD9F-9B53-4FD3-8C0C-18F7B7D38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9202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23CEF5-701F-EF7E-186A-9E0B9FD45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70F7FE-67C5-598D-BFC7-996DE9791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218BF3-AFA2-5A24-BC84-EDDA3A1F6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BDB460-048F-C935-916C-93F328C9F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B7F650-266B-BC89-5272-B4AB862A2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922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64E8AB-0C5F-C17A-DAF2-4A09D147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6F0716-1D48-3D51-3278-F89BA70CA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C337B7-C1E9-54E3-274E-0A5FF602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005AA9-1FAA-998C-5655-06AD1D9D7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D86CED-8CAD-D9FC-973E-0349EF3F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246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012119-D0E1-CE73-ED8E-0679C3D52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19C5AE-DFEA-7FAF-D55D-A25E16DB6B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225992-79AF-CF97-4185-D643E22DF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5AE9717-6762-6238-1228-0F34041C4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C7A2A9-22D9-59C7-D9B8-F07027F67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01D5E6-E5C4-552F-1D47-776AAAE2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8618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6D80EF-06A7-CDAC-B793-85A0B258D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574E5AB-7ABB-3A03-0692-BD8E0F1D7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B36814F-B1FA-A1AD-602C-47EDC96B3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AEFC0B5-6067-67EF-46B8-DEFB51604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30159B-6DEC-B962-67D4-84D33425F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A2607B0-7CF4-91D0-31EE-56ECBD5D1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609313C-F24A-22C3-8A5D-7677F82EA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4A39131-7A4D-7D59-1F9D-4582C0E0E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360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279D5C-2AF9-4BC7-BBAB-45B1CF79D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B6EC441-D2AF-C166-398C-10010864C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DED822A-4FC5-870A-64AD-9EB50C7D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7F63FDD-0109-7CA8-2A32-D06715B2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571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F9B7460-2C93-9EE8-3DD2-14295F890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28C2CE2-DF62-A073-20E9-54CF9B3B6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08A39-6D37-00FD-B8C1-72012B895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3748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FD8C2C-1F03-F0E4-A36B-26E8F4F73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E318A8-D5C7-3F0A-1DDF-E1822E5B6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7D0A18C-CCD1-CA9C-2BAA-95F4D0C87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5CCB0D-7C01-E156-FF04-D7606168B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1661FB7-852D-AAB7-4DCB-855EA3BF8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C4E604-5A3B-3F1F-067A-B964CC313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466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C9E099-265E-7023-8070-4EB04A720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2309666-A30A-D1AA-404E-612FA234A6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FAB5E6-9AAD-3982-C103-28AF9DBC8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77172DA-6208-380D-6A0C-00DF537B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56AC980-2C01-6018-D009-B4D75B72E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09D3CCD-F27A-6E28-5B82-250FE586E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857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7BE50-6402-8C28-3D66-53FD91D7C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4C91DC2-B720-9AD2-483F-F2AD5F724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4E51F7-43EC-E98A-72DB-D70B16146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E8F280-F986-EA18-F7CA-2CF8B6B47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469672-AF06-8751-91DE-803C408C6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8673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A9EA3BA-7B1B-8667-F2FD-A5A31FF6D4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B2CEF94-E68C-6B98-D4AB-E233B7C33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FF2BF3-C8E5-17B2-C36C-1AE35ADBF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7DF3BD-DA72-3AB4-D374-550E2F85B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A43209-B753-070F-F66D-AA9F0854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411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CF532C5-12B4-1898-91BB-25842526A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917AF27-A990-C1D4-1A77-073D30910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940B5C-B3A0-DFDE-2B0B-4CCF9D8F4B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40C2F-EE4B-8646-9CE1-970F40463779}" type="datetimeFigureOut">
              <a:rPr kumimoji="1" lang="zh-CN" altLang="en-US" smtClean="0"/>
              <a:t>2023/10/19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EED665-A067-2647-29FB-12257DCDA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FF743B-805D-01AB-9994-1FD828CF8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35C3B-9199-0D4A-A4F3-2512DA96F80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065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80198E-0A40-4288-ED80-3064BB0F6B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BD04DE3-70AE-1766-3647-804386CCE0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7780B5BB-8C7A-9522-5EC8-76FF163182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92116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3490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Application>Microsoft Macintosh PowerPoint</Application>
  <PresentationFormat>宽屏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Rongren Xu</dc:creator>
  <cp:lastModifiedBy>Rongren Xu</cp:lastModifiedBy>
  <cp:revision>1</cp:revision>
  <dcterms:created xsi:type="dcterms:W3CDTF">2023-10-19T11:44:33Z</dcterms:created>
  <dcterms:modified xsi:type="dcterms:W3CDTF">2023-10-19T11:47:51Z</dcterms:modified>
</cp:coreProperties>
</file>