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73" r:id="rId1"/>
  </p:sldMasterIdLst>
  <p:notesMasterIdLst>
    <p:notesMasterId r:id="rId3"/>
  </p:notesMasterIdLst>
  <p:sldIdLst>
    <p:sldId id="257" r:id="rId2"/>
  </p:sldIdLst>
  <p:sldSz cx="21383625" cy="302752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075060-95D8-3945-89D1-A0567FF4BFF5}" v="96" dt="2025-07-27T03:50:35.033"/>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88"/>
    <p:restoredTop sz="94783"/>
  </p:normalViewPr>
  <p:slideViewPr>
    <p:cSldViewPr snapToGrid="0">
      <p:cViewPr>
        <p:scale>
          <a:sx n="10" d="100"/>
          <a:sy n="10" d="100"/>
        </p:scale>
        <p:origin x="4104" y="14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ngren Xu" userId="a51c77e00fced653" providerId="LiveId" clId="{FB075060-95D8-3945-89D1-A0567FF4BFF5}"/>
    <pc:docChg chg="undo custSel delSld modSld">
      <pc:chgData name="Rongren Xu" userId="a51c77e00fced653" providerId="LiveId" clId="{FB075060-95D8-3945-89D1-A0567FF4BFF5}" dt="2025-07-27T04:00:56.529" v="1771" actId="20577"/>
      <pc:docMkLst>
        <pc:docMk/>
      </pc:docMkLst>
      <pc:sldChg chg="modSp del">
        <pc:chgData name="Rongren Xu" userId="a51c77e00fced653" providerId="LiveId" clId="{FB075060-95D8-3945-89D1-A0567FF4BFF5}" dt="2025-07-26T19:32:32.503" v="1656" actId="2696"/>
        <pc:sldMkLst>
          <pc:docMk/>
          <pc:sldMk cId="2973778885" sldId="256"/>
        </pc:sldMkLst>
        <pc:spChg chg="mod">
          <ac:chgData name="Rongren Xu" userId="a51c77e00fced653" providerId="LiveId" clId="{FB075060-95D8-3945-89D1-A0567FF4BFF5}" dt="2025-07-26T16:07:24.184" v="19"/>
          <ac:spMkLst>
            <pc:docMk/>
            <pc:sldMk cId="2973778885" sldId="256"/>
            <ac:spMk id="2" creationId="{5A780E63-A6AA-DAAF-FD11-7234DD8380EC}"/>
          </ac:spMkLst>
        </pc:spChg>
        <pc:spChg chg="mod">
          <ac:chgData name="Rongren Xu" userId="a51c77e00fced653" providerId="LiveId" clId="{FB075060-95D8-3945-89D1-A0567FF4BFF5}" dt="2025-07-26T16:07:24.184" v="19"/>
          <ac:spMkLst>
            <pc:docMk/>
            <pc:sldMk cId="2973778885" sldId="256"/>
            <ac:spMk id="3" creationId="{CECA45FD-E4FC-AE19-DE31-55D54B4DE033}"/>
          </ac:spMkLst>
        </pc:spChg>
      </pc:sldChg>
      <pc:sldChg chg="addSp delSp modSp mod">
        <pc:chgData name="Rongren Xu" userId="a51c77e00fced653" providerId="LiveId" clId="{FB075060-95D8-3945-89D1-A0567FF4BFF5}" dt="2025-07-27T04:00:56.529" v="1771" actId="20577"/>
        <pc:sldMkLst>
          <pc:docMk/>
          <pc:sldMk cId="4200409954" sldId="257"/>
        </pc:sldMkLst>
        <pc:spChg chg="mod">
          <ac:chgData name="Rongren Xu" userId="a51c77e00fced653" providerId="LiveId" clId="{FB075060-95D8-3945-89D1-A0567FF4BFF5}" dt="2025-07-26T16:43:31.366" v="637" actId="255"/>
          <ac:spMkLst>
            <pc:docMk/>
            <pc:sldMk cId="4200409954" sldId="257"/>
            <ac:spMk id="2" creationId="{87D625B5-C9C9-7623-1A1C-D98DE0588091}"/>
          </ac:spMkLst>
        </pc:spChg>
        <pc:spChg chg="del mod">
          <ac:chgData name="Rongren Xu" userId="a51c77e00fced653" providerId="LiveId" clId="{FB075060-95D8-3945-89D1-A0567FF4BFF5}" dt="2025-07-26T16:12:30.737" v="20" actId="931"/>
          <ac:spMkLst>
            <pc:docMk/>
            <pc:sldMk cId="4200409954" sldId="257"/>
            <ac:spMk id="3" creationId="{AD8AD723-22C2-915E-3BB5-A4BA15828FE2}"/>
          </ac:spMkLst>
        </pc:spChg>
        <pc:spChg chg="add mod">
          <ac:chgData name="Rongren Xu" userId="a51c77e00fced653" providerId="LiveId" clId="{FB075060-95D8-3945-89D1-A0567FF4BFF5}" dt="2025-07-26T16:51:31.417" v="811" actId="34135"/>
          <ac:spMkLst>
            <pc:docMk/>
            <pc:sldMk cId="4200409954" sldId="257"/>
            <ac:spMk id="6" creationId="{0C52557D-7764-BA9B-6082-E802AB20885E}"/>
          </ac:spMkLst>
        </pc:spChg>
        <pc:spChg chg="add mod">
          <ac:chgData name="Rongren Xu" userId="a51c77e00fced653" providerId="LiveId" clId="{FB075060-95D8-3945-89D1-A0567FF4BFF5}" dt="2025-07-26T16:51:31.417" v="811" actId="34135"/>
          <ac:spMkLst>
            <pc:docMk/>
            <pc:sldMk cId="4200409954" sldId="257"/>
            <ac:spMk id="7" creationId="{E0E4C2EE-15CF-DB7C-D5E0-7FEF86DEFFAC}"/>
          </ac:spMkLst>
        </pc:spChg>
        <pc:spChg chg="add mod">
          <ac:chgData name="Rongren Xu" userId="a51c77e00fced653" providerId="LiveId" clId="{FB075060-95D8-3945-89D1-A0567FF4BFF5}" dt="2025-07-26T16:51:24.449" v="810" actId="34135"/>
          <ac:spMkLst>
            <pc:docMk/>
            <pc:sldMk cId="4200409954" sldId="257"/>
            <ac:spMk id="9" creationId="{958ACB20-8704-1835-1C44-9F5AA31B0708}"/>
          </ac:spMkLst>
        </pc:spChg>
        <pc:spChg chg="add mod">
          <ac:chgData name="Rongren Xu" userId="a51c77e00fced653" providerId="LiveId" clId="{FB075060-95D8-3945-89D1-A0567FF4BFF5}" dt="2025-07-26T16:51:31.417" v="811" actId="34135"/>
          <ac:spMkLst>
            <pc:docMk/>
            <pc:sldMk cId="4200409954" sldId="257"/>
            <ac:spMk id="10" creationId="{98C2D21E-3216-4CE4-49D9-1B19951241B0}"/>
          </ac:spMkLst>
        </pc:spChg>
        <pc:spChg chg="add del mod">
          <ac:chgData name="Rongren Xu" userId="a51c77e00fced653" providerId="LiveId" clId="{FB075060-95D8-3945-89D1-A0567FF4BFF5}" dt="2025-07-26T16:52:12.442" v="815" actId="11529"/>
          <ac:spMkLst>
            <pc:docMk/>
            <pc:sldMk cId="4200409954" sldId="257"/>
            <ac:spMk id="11" creationId="{C4077F30-20AE-901A-D7EE-6A31ED642978}"/>
          </ac:spMkLst>
        </pc:spChg>
        <pc:spChg chg="add mod topLvl">
          <ac:chgData name="Rongren Xu" userId="a51c77e00fced653" providerId="LiveId" clId="{FB075060-95D8-3945-89D1-A0567FF4BFF5}" dt="2025-07-27T03:51:38.132" v="1766" actId="14100"/>
          <ac:spMkLst>
            <pc:docMk/>
            <pc:sldMk cId="4200409954" sldId="257"/>
            <ac:spMk id="12" creationId="{2125A0EE-00DD-A2E6-7999-498AA242B5DE}"/>
          </ac:spMkLst>
        </pc:spChg>
        <pc:spChg chg="add mod topLvl">
          <ac:chgData name="Rongren Xu" userId="a51c77e00fced653" providerId="LiveId" clId="{FB075060-95D8-3945-89D1-A0567FF4BFF5}" dt="2025-07-27T03:51:43.466" v="1767" actId="14100"/>
          <ac:spMkLst>
            <pc:docMk/>
            <pc:sldMk cId="4200409954" sldId="257"/>
            <ac:spMk id="13" creationId="{4D58E29F-4BA8-07F1-B8DA-44536EDBC6C8}"/>
          </ac:spMkLst>
        </pc:spChg>
        <pc:spChg chg="add mod">
          <ac:chgData name="Rongren Xu" userId="a51c77e00fced653" providerId="LiveId" clId="{FB075060-95D8-3945-89D1-A0567FF4BFF5}" dt="2025-07-27T03:36:59.026" v="1660" actId="20577"/>
          <ac:spMkLst>
            <pc:docMk/>
            <pc:sldMk cId="4200409954" sldId="257"/>
            <ac:spMk id="16" creationId="{00A275AE-BBFC-C273-BC3F-C9D0766B4BCE}"/>
          </ac:spMkLst>
        </pc:spChg>
        <pc:spChg chg="add mod">
          <ac:chgData name="Rongren Xu" userId="a51c77e00fced653" providerId="LiveId" clId="{FB075060-95D8-3945-89D1-A0567FF4BFF5}" dt="2025-07-27T03:46:21.615" v="1741" actId="20577"/>
          <ac:spMkLst>
            <pc:docMk/>
            <pc:sldMk cId="4200409954" sldId="257"/>
            <ac:spMk id="17" creationId="{98A74463-FBC8-D8F5-E9E1-9D2BF203D537}"/>
          </ac:spMkLst>
        </pc:spChg>
        <pc:spChg chg="mod topLvl">
          <ac:chgData name="Rongren Xu" userId="a51c77e00fced653" providerId="LiveId" clId="{FB075060-95D8-3945-89D1-A0567FF4BFF5}" dt="2025-07-27T03:50:05.277" v="1757" actId="165"/>
          <ac:spMkLst>
            <pc:docMk/>
            <pc:sldMk cId="4200409954" sldId="257"/>
            <ac:spMk id="19" creationId="{2E01C52C-731F-0B84-B473-3FA2BCD525F8}"/>
          </ac:spMkLst>
        </pc:spChg>
        <pc:spChg chg="mod topLvl">
          <ac:chgData name="Rongren Xu" userId="a51c77e00fced653" providerId="LiveId" clId="{FB075060-95D8-3945-89D1-A0567FF4BFF5}" dt="2025-07-27T03:50:35.033" v="1758" actId="465"/>
          <ac:spMkLst>
            <pc:docMk/>
            <pc:sldMk cId="4200409954" sldId="257"/>
            <ac:spMk id="20" creationId="{71290DAC-0A22-603E-512E-906F108F133B}"/>
          </ac:spMkLst>
        </pc:spChg>
        <pc:spChg chg="add mod topLvl">
          <ac:chgData name="Rongren Xu" userId="a51c77e00fced653" providerId="LiveId" clId="{FB075060-95D8-3945-89D1-A0567FF4BFF5}" dt="2025-07-27T03:49:54.026" v="1756" actId="165"/>
          <ac:spMkLst>
            <pc:docMk/>
            <pc:sldMk cId="4200409954" sldId="257"/>
            <ac:spMk id="21" creationId="{3D0D3446-001C-08D2-3387-820FDEEAC5A0}"/>
          </ac:spMkLst>
        </pc:spChg>
        <pc:spChg chg="add mod topLvl">
          <ac:chgData name="Rongren Xu" userId="a51c77e00fced653" providerId="LiveId" clId="{FB075060-95D8-3945-89D1-A0567FF4BFF5}" dt="2025-07-27T04:00:56.529" v="1771" actId="20577"/>
          <ac:spMkLst>
            <pc:docMk/>
            <pc:sldMk cId="4200409954" sldId="257"/>
            <ac:spMk id="22" creationId="{54D17D0B-8EE4-B24A-8491-A1F0C437E8C8}"/>
          </ac:spMkLst>
        </pc:spChg>
        <pc:spChg chg="add mod topLvl">
          <ac:chgData name="Rongren Xu" userId="a51c77e00fced653" providerId="LiveId" clId="{FB075060-95D8-3945-89D1-A0567FF4BFF5}" dt="2025-07-27T03:50:35.033" v="1758" actId="465"/>
          <ac:spMkLst>
            <pc:docMk/>
            <pc:sldMk cId="4200409954" sldId="257"/>
            <ac:spMk id="24" creationId="{54FEFE48-D452-D481-3600-AC62A2573485}"/>
          </ac:spMkLst>
        </pc:spChg>
        <pc:spChg chg="add mod">
          <ac:chgData name="Rongren Xu" userId="a51c77e00fced653" providerId="LiveId" clId="{FB075060-95D8-3945-89D1-A0567FF4BFF5}" dt="2025-07-27T03:51:19.562" v="1765" actId="1036"/>
          <ac:spMkLst>
            <pc:docMk/>
            <pc:sldMk cId="4200409954" sldId="257"/>
            <ac:spMk id="25" creationId="{56A48AE9-FD9F-C60E-CF19-ECA0193CA963}"/>
          </ac:spMkLst>
        </pc:spChg>
        <pc:spChg chg="add mod topLvl">
          <ac:chgData name="Rongren Xu" userId="a51c77e00fced653" providerId="LiveId" clId="{FB075060-95D8-3945-89D1-A0567FF4BFF5}" dt="2025-07-27T03:50:51.548" v="1760" actId="1036"/>
          <ac:spMkLst>
            <pc:docMk/>
            <pc:sldMk cId="4200409954" sldId="257"/>
            <ac:spMk id="26" creationId="{8C46ED4C-AA62-9E3E-0560-840D07109BFE}"/>
          </ac:spMkLst>
        </pc:spChg>
        <pc:spChg chg="add mod topLvl">
          <ac:chgData name="Rongren Xu" userId="a51c77e00fced653" providerId="LiveId" clId="{FB075060-95D8-3945-89D1-A0567FF4BFF5}" dt="2025-07-27T03:49:42.648" v="1755" actId="165"/>
          <ac:spMkLst>
            <pc:docMk/>
            <pc:sldMk cId="4200409954" sldId="257"/>
            <ac:spMk id="27" creationId="{157EA414-A621-B6A7-2641-1D034B88A276}"/>
          </ac:spMkLst>
        </pc:spChg>
        <pc:spChg chg="add mod topLvl">
          <ac:chgData name="Rongren Xu" userId="a51c77e00fced653" providerId="LiveId" clId="{FB075060-95D8-3945-89D1-A0567FF4BFF5}" dt="2025-07-27T03:49:42.648" v="1755" actId="165"/>
          <ac:spMkLst>
            <pc:docMk/>
            <pc:sldMk cId="4200409954" sldId="257"/>
            <ac:spMk id="29" creationId="{933F8CD3-7490-4AF4-6BD4-A8CB82E3A64B}"/>
          </ac:spMkLst>
        </pc:spChg>
        <pc:spChg chg="add del mod">
          <ac:chgData name="Rongren Xu" userId="a51c77e00fced653" providerId="LiveId" clId="{FB075060-95D8-3945-89D1-A0567FF4BFF5}" dt="2025-07-26T19:06:48.133" v="1375" actId="478"/>
          <ac:spMkLst>
            <pc:docMk/>
            <pc:sldMk cId="4200409954" sldId="257"/>
            <ac:spMk id="31" creationId="{DA36528F-0926-EDC5-D3B3-0F248286D9B0}"/>
          </ac:spMkLst>
        </pc:spChg>
        <pc:spChg chg="add mod">
          <ac:chgData name="Rongren Xu" userId="a51c77e00fced653" providerId="LiveId" clId="{FB075060-95D8-3945-89D1-A0567FF4BFF5}" dt="2025-07-27T03:51:04.297" v="1762" actId="1036"/>
          <ac:spMkLst>
            <pc:docMk/>
            <pc:sldMk cId="4200409954" sldId="257"/>
            <ac:spMk id="32" creationId="{6860AE4D-BA83-C016-7BEC-3ABD3A801055}"/>
          </ac:spMkLst>
        </pc:spChg>
        <pc:spChg chg="add mod">
          <ac:chgData name="Rongren Xu" userId="a51c77e00fced653" providerId="LiveId" clId="{FB075060-95D8-3945-89D1-A0567FF4BFF5}" dt="2025-07-27T03:51:04.297" v="1762" actId="1036"/>
          <ac:spMkLst>
            <pc:docMk/>
            <pc:sldMk cId="4200409954" sldId="257"/>
            <ac:spMk id="33" creationId="{D4BFFC26-0E0C-BCB8-1F9E-1214B88F616B}"/>
          </ac:spMkLst>
        </pc:spChg>
        <pc:grpChg chg="add mod">
          <ac:chgData name="Rongren Xu" userId="a51c77e00fced653" providerId="LiveId" clId="{FB075060-95D8-3945-89D1-A0567FF4BFF5}" dt="2025-07-26T16:21:38.533" v="79" actId="164"/>
          <ac:grpSpMkLst>
            <pc:docMk/>
            <pc:sldMk cId="4200409954" sldId="257"/>
            <ac:grpSpMk id="8" creationId="{722C15FF-1D9A-E44B-E1C9-48F5EFF0D34D}"/>
          </ac:grpSpMkLst>
        </pc:grpChg>
        <pc:grpChg chg="add del mod">
          <ac:chgData name="Rongren Xu" userId="a51c77e00fced653" providerId="LiveId" clId="{FB075060-95D8-3945-89D1-A0567FF4BFF5}" dt="2025-07-26T16:55:18.850" v="890" actId="165"/>
          <ac:grpSpMkLst>
            <pc:docMk/>
            <pc:sldMk cId="4200409954" sldId="257"/>
            <ac:grpSpMk id="14" creationId="{A4C5B24E-6B10-2D32-5C67-02BA119666AD}"/>
          </ac:grpSpMkLst>
        </pc:grpChg>
        <pc:grpChg chg="add del mod">
          <ac:chgData name="Rongren Xu" userId="a51c77e00fced653" providerId="LiveId" clId="{FB075060-95D8-3945-89D1-A0567FF4BFF5}" dt="2025-07-27T03:48:24.074" v="1754" actId="165"/>
          <ac:grpSpMkLst>
            <pc:docMk/>
            <pc:sldMk cId="4200409954" sldId="257"/>
            <ac:grpSpMk id="15" creationId="{515762F4-93C6-0026-8C9A-8B4630AD5218}"/>
          </ac:grpSpMkLst>
        </pc:grpChg>
        <pc:grpChg chg="add del mod topLvl">
          <ac:chgData name="Rongren Xu" userId="a51c77e00fced653" providerId="LiveId" clId="{FB075060-95D8-3945-89D1-A0567FF4BFF5}" dt="2025-07-27T03:50:05.277" v="1757" actId="165"/>
          <ac:grpSpMkLst>
            <pc:docMk/>
            <pc:sldMk cId="4200409954" sldId="257"/>
            <ac:grpSpMk id="18" creationId="{1B805D46-AC45-FF7D-3851-6A82CF807C08}"/>
          </ac:grpSpMkLst>
        </pc:grpChg>
        <pc:grpChg chg="add del mod">
          <ac:chgData name="Rongren Xu" userId="a51c77e00fced653" providerId="LiveId" clId="{FB075060-95D8-3945-89D1-A0567FF4BFF5}" dt="2025-07-27T03:49:54.026" v="1756" actId="165"/>
          <ac:grpSpMkLst>
            <pc:docMk/>
            <pc:sldMk cId="4200409954" sldId="257"/>
            <ac:grpSpMk id="23" creationId="{D980AF82-6D80-BB94-226C-EB573EBB056E}"/>
          </ac:grpSpMkLst>
        </pc:grpChg>
        <pc:grpChg chg="add del mod">
          <ac:chgData name="Rongren Xu" userId="a51c77e00fced653" providerId="LiveId" clId="{FB075060-95D8-3945-89D1-A0567FF4BFF5}" dt="2025-07-27T03:49:42.648" v="1755" actId="165"/>
          <ac:grpSpMkLst>
            <pc:docMk/>
            <pc:sldMk cId="4200409954" sldId="257"/>
            <ac:grpSpMk id="30" creationId="{96353D0A-2509-A3B3-483F-6C0DDBA68339}"/>
          </ac:grpSpMkLst>
        </pc:grpChg>
        <pc:graphicFrameChg chg="add mod modGraphic">
          <ac:chgData name="Rongren Xu" userId="a51c77e00fced653" providerId="LiveId" clId="{FB075060-95D8-3945-89D1-A0567FF4BFF5}" dt="2025-07-27T03:51:04.297" v="1762" actId="1036"/>
          <ac:graphicFrameMkLst>
            <pc:docMk/>
            <pc:sldMk cId="4200409954" sldId="257"/>
            <ac:graphicFrameMk id="34" creationId="{4875FB7D-751E-8612-4B6D-BF2CDD788D24}"/>
          </ac:graphicFrameMkLst>
        </pc:graphicFrameChg>
        <pc:picChg chg="add mod">
          <ac:chgData name="Rongren Xu" userId="a51c77e00fced653" providerId="LiveId" clId="{FB075060-95D8-3945-89D1-A0567FF4BFF5}" dt="2025-07-26T16:51:31.417" v="811" actId="34135"/>
          <ac:picMkLst>
            <pc:docMk/>
            <pc:sldMk cId="4200409954" sldId="257"/>
            <ac:picMk id="5" creationId="{DFDD2456-5463-8B3D-4BE9-AD73E73F3C60}"/>
          </ac:picMkLst>
        </pc:picChg>
        <pc:picChg chg="add mod topLvl">
          <ac:chgData name="Rongren Xu" userId="a51c77e00fced653" providerId="LiveId" clId="{FB075060-95D8-3945-89D1-A0567FF4BFF5}" dt="2025-07-27T03:49:42.648" v="1755" actId="165"/>
          <ac:picMkLst>
            <pc:docMk/>
            <pc:sldMk cId="4200409954" sldId="257"/>
            <ac:picMk id="28" creationId="{93E8D889-F4D8-0CE0-41A3-EA1063C8D4AC}"/>
          </ac:picMkLst>
        </pc:picChg>
        <pc:picChg chg="add mod">
          <ac:chgData name="Rongren Xu" userId="a51c77e00fced653" providerId="LiveId" clId="{FB075060-95D8-3945-89D1-A0567FF4BFF5}" dt="2025-07-27T03:47:36.884" v="1752" actId="1036"/>
          <ac:picMkLst>
            <pc:docMk/>
            <pc:sldMk cId="4200409954" sldId="257"/>
            <ac:picMk id="35" creationId="{9D33464C-EB22-54A8-8999-9E13DB3ED43E}"/>
          </ac:picMkLst>
        </pc:picChg>
        <pc:picChg chg="add mod">
          <ac:chgData name="Rongren Xu" userId="a51c77e00fced653" providerId="LiveId" clId="{FB075060-95D8-3945-89D1-A0567FF4BFF5}" dt="2025-07-26T16:40:55.447" v="561" actId="14100"/>
          <ac:picMkLst>
            <pc:docMk/>
            <pc:sldMk cId="4200409954" sldId="257"/>
            <ac:picMk id="1026" creationId="{8E339FEA-F1FB-1DE1-0F3F-E2A925763D4E}"/>
          </ac:picMkLst>
        </pc:picChg>
        <pc:picChg chg="add mod">
          <ac:chgData name="Rongren Xu" userId="a51c77e00fced653" providerId="LiveId" clId="{FB075060-95D8-3945-89D1-A0567FF4BFF5}" dt="2025-07-26T16:44:58.229" v="643" actId="14100"/>
          <ac:picMkLst>
            <pc:docMk/>
            <pc:sldMk cId="4200409954" sldId="257"/>
            <ac:picMk id="1028" creationId="{6C31AEDE-1B3C-5EB1-084A-2345B02FC83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6A8D71-494B-D04A-A964-4E23769B0692}" type="datetimeFigureOut">
              <a:rPr kumimoji="1" lang="zh-CN" altLang="en-US" smtClean="0"/>
              <a:t>2025/7/27</a:t>
            </a:fld>
            <a:endParaRPr kumimoji="1" lang="zh-CN" altLang="en-US"/>
          </a:p>
        </p:txBody>
      </p:sp>
      <p:sp>
        <p:nvSpPr>
          <p:cNvPr id="4" name="幻灯片图像占位符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2E9428-8D74-B94B-A21E-3BAB3DE620D5}" type="slidenum">
              <a:rPr kumimoji="1" lang="zh-CN" altLang="en-US" smtClean="0"/>
              <a:t>‹#›</a:t>
            </a:fld>
            <a:endParaRPr kumimoji="1" lang="zh-CN" altLang="en-US"/>
          </a:p>
        </p:txBody>
      </p:sp>
    </p:spTree>
    <p:extLst>
      <p:ext uri="{BB962C8B-B14F-4D97-AF65-F5344CB8AC3E}">
        <p14:creationId xmlns:p14="http://schemas.microsoft.com/office/powerpoint/2010/main" val="4056512621"/>
      </p:ext>
    </p:extLst>
  </p:cSld>
  <p:clrMap bg1="lt1" tx1="dk1" bg2="lt2" tx2="dk2" accent1="accent1" accent2="accent2" accent3="accent3" accent4="accent4" accent5="accent5" accent6="accent6" hlink="hlink" folHlink="folHlink"/>
  <p:notesStyle>
    <a:lvl1pPr marL="0" algn="l" defTabSz="2479578" rtl="0" eaLnBrk="1" latinLnBrk="0" hangingPunct="1">
      <a:defRPr sz="3254" kern="1200">
        <a:solidFill>
          <a:schemeClr val="tx1"/>
        </a:solidFill>
        <a:latin typeface="+mn-lt"/>
        <a:ea typeface="+mn-ea"/>
        <a:cs typeface="+mn-cs"/>
      </a:defRPr>
    </a:lvl1pPr>
    <a:lvl2pPr marL="1239789" algn="l" defTabSz="2479578" rtl="0" eaLnBrk="1" latinLnBrk="0" hangingPunct="1">
      <a:defRPr sz="3254" kern="1200">
        <a:solidFill>
          <a:schemeClr val="tx1"/>
        </a:solidFill>
        <a:latin typeface="+mn-lt"/>
        <a:ea typeface="+mn-ea"/>
        <a:cs typeface="+mn-cs"/>
      </a:defRPr>
    </a:lvl2pPr>
    <a:lvl3pPr marL="2479578" algn="l" defTabSz="2479578" rtl="0" eaLnBrk="1" latinLnBrk="0" hangingPunct="1">
      <a:defRPr sz="3254" kern="1200">
        <a:solidFill>
          <a:schemeClr val="tx1"/>
        </a:solidFill>
        <a:latin typeface="+mn-lt"/>
        <a:ea typeface="+mn-ea"/>
        <a:cs typeface="+mn-cs"/>
      </a:defRPr>
    </a:lvl3pPr>
    <a:lvl4pPr marL="3719368" algn="l" defTabSz="2479578" rtl="0" eaLnBrk="1" latinLnBrk="0" hangingPunct="1">
      <a:defRPr sz="3254" kern="1200">
        <a:solidFill>
          <a:schemeClr val="tx1"/>
        </a:solidFill>
        <a:latin typeface="+mn-lt"/>
        <a:ea typeface="+mn-ea"/>
        <a:cs typeface="+mn-cs"/>
      </a:defRPr>
    </a:lvl4pPr>
    <a:lvl5pPr marL="4959157" algn="l" defTabSz="2479578" rtl="0" eaLnBrk="1" latinLnBrk="0" hangingPunct="1">
      <a:defRPr sz="3254" kern="1200">
        <a:solidFill>
          <a:schemeClr val="tx1"/>
        </a:solidFill>
        <a:latin typeface="+mn-lt"/>
        <a:ea typeface="+mn-ea"/>
        <a:cs typeface="+mn-cs"/>
      </a:defRPr>
    </a:lvl5pPr>
    <a:lvl6pPr marL="6198946" algn="l" defTabSz="2479578" rtl="0" eaLnBrk="1" latinLnBrk="0" hangingPunct="1">
      <a:defRPr sz="3254" kern="1200">
        <a:solidFill>
          <a:schemeClr val="tx1"/>
        </a:solidFill>
        <a:latin typeface="+mn-lt"/>
        <a:ea typeface="+mn-ea"/>
        <a:cs typeface="+mn-cs"/>
      </a:defRPr>
    </a:lvl6pPr>
    <a:lvl7pPr marL="7438735" algn="l" defTabSz="2479578" rtl="0" eaLnBrk="1" latinLnBrk="0" hangingPunct="1">
      <a:defRPr sz="3254" kern="1200">
        <a:solidFill>
          <a:schemeClr val="tx1"/>
        </a:solidFill>
        <a:latin typeface="+mn-lt"/>
        <a:ea typeface="+mn-ea"/>
        <a:cs typeface="+mn-cs"/>
      </a:defRPr>
    </a:lvl7pPr>
    <a:lvl8pPr marL="8678525" algn="l" defTabSz="2479578" rtl="0" eaLnBrk="1" latinLnBrk="0" hangingPunct="1">
      <a:defRPr sz="3254" kern="1200">
        <a:solidFill>
          <a:schemeClr val="tx1"/>
        </a:solidFill>
        <a:latin typeface="+mn-lt"/>
        <a:ea typeface="+mn-ea"/>
        <a:cs typeface="+mn-cs"/>
      </a:defRPr>
    </a:lvl8pPr>
    <a:lvl9pPr marL="9918314" algn="l" defTabSz="2479578" rtl="0" eaLnBrk="1" latinLnBrk="0" hangingPunct="1">
      <a:defRPr sz="325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022E9428-8D74-B94B-A21E-3BAB3DE620D5}" type="slidenum">
              <a:rPr kumimoji="1" lang="zh-CN" altLang="en-US" smtClean="0"/>
              <a:t>1</a:t>
            </a:fld>
            <a:endParaRPr kumimoji="1" lang="zh-CN" altLang="en-US"/>
          </a:p>
        </p:txBody>
      </p:sp>
    </p:spTree>
    <p:extLst>
      <p:ext uri="{BB962C8B-B14F-4D97-AF65-F5344CB8AC3E}">
        <p14:creationId xmlns:p14="http://schemas.microsoft.com/office/powerpoint/2010/main" val="1824153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11" name="Freeform 6"/>
          <p:cNvSpPr/>
          <p:nvPr/>
        </p:nvSpPr>
        <p:spPr bwMode="auto">
          <a:xfrm>
            <a:off x="0" y="-14014"/>
            <a:ext cx="21383625" cy="22972719"/>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1891485" y="6397378"/>
            <a:ext cx="17600655" cy="13115952"/>
          </a:xfrm>
        </p:spPr>
        <p:txBody>
          <a:bodyPr/>
          <a:lstStyle>
            <a:lvl1pPr>
              <a:defRPr sz="12628"/>
            </a:lvl1pPr>
          </a:lstStyle>
          <a:p>
            <a:r>
              <a:rPr lang="zh-CN" altLang="en-US"/>
              <a:t>单击此处编辑母版标题样式</a:t>
            </a:r>
            <a:endParaRPr lang="en-US" dirty="0"/>
          </a:p>
        </p:txBody>
      </p:sp>
      <p:sp>
        <p:nvSpPr>
          <p:cNvPr id="3" name="Subtitle 2"/>
          <p:cNvSpPr>
            <a:spLocks noGrp="1"/>
          </p:cNvSpPr>
          <p:nvPr>
            <p:ph type="subTitle" idx="1"/>
          </p:nvPr>
        </p:nvSpPr>
        <p:spPr>
          <a:xfrm>
            <a:off x="1891485" y="23312740"/>
            <a:ext cx="17600655" cy="1920229"/>
          </a:xfrm>
        </p:spPr>
        <p:txBody>
          <a:bodyPr anchor="t"/>
          <a:lstStyle>
            <a:lvl1pPr marL="0" indent="0" algn="l">
              <a:buNone/>
              <a:defRPr>
                <a:solidFill>
                  <a:schemeClr val="tx1"/>
                </a:solidFill>
              </a:defRPr>
            </a:lvl1pPr>
            <a:lvl2pPr marL="1069162" indent="0" algn="ctr">
              <a:buNone/>
              <a:defRPr>
                <a:solidFill>
                  <a:schemeClr val="tx1">
                    <a:tint val="75000"/>
                  </a:schemeClr>
                </a:solidFill>
              </a:defRPr>
            </a:lvl2pPr>
            <a:lvl3pPr marL="2138324" indent="0" algn="ctr">
              <a:buNone/>
              <a:defRPr>
                <a:solidFill>
                  <a:schemeClr val="tx1">
                    <a:tint val="75000"/>
                  </a:schemeClr>
                </a:solidFill>
              </a:defRPr>
            </a:lvl3pPr>
            <a:lvl4pPr marL="3207487" indent="0" algn="ctr">
              <a:buNone/>
              <a:defRPr>
                <a:solidFill>
                  <a:schemeClr val="tx1">
                    <a:tint val="75000"/>
                  </a:schemeClr>
                </a:solidFill>
              </a:defRPr>
            </a:lvl4pPr>
            <a:lvl5pPr marL="4276649" indent="0" algn="ctr">
              <a:buNone/>
              <a:defRPr>
                <a:solidFill>
                  <a:schemeClr val="tx1">
                    <a:tint val="75000"/>
                  </a:schemeClr>
                </a:solidFill>
              </a:defRPr>
            </a:lvl5pPr>
            <a:lvl6pPr marL="5345811" indent="0" algn="ctr">
              <a:buNone/>
              <a:defRPr>
                <a:solidFill>
                  <a:schemeClr val="tx1">
                    <a:tint val="75000"/>
                  </a:schemeClr>
                </a:solidFill>
              </a:defRPr>
            </a:lvl6pPr>
            <a:lvl7pPr marL="6414973" indent="0" algn="ctr">
              <a:buNone/>
              <a:defRPr>
                <a:solidFill>
                  <a:schemeClr val="tx1">
                    <a:tint val="75000"/>
                  </a:schemeClr>
                </a:solidFill>
              </a:defRPr>
            </a:lvl7pPr>
            <a:lvl8pPr marL="7484135" indent="0" algn="ctr">
              <a:buNone/>
              <a:defRPr>
                <a:solidFill>
                  <a:schemeClr val="tx1">
                    <a:tint val="75000"/>
                  </a:schemeClr>
                </a:solidFill>
              </a:defRPr>
            </a:lvl8pPr>
            <a:lvl9pPr marL="8553298" indent="0" algn="ctr">
              <a:buNone/>
              <a:defRPr>
                <a:solidFill>
                  <a:schemeClr val="tx1">
                    <a:tint val="75000"/>
                  </a:schemeClr>
                </a:solidFill>
              </a:defRPr>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CF1992F5-B790-A24B-9CC6-EDF6E96267DA}" type="datetimeFigureOut">
              <a:rPr kumimoji="1" lang="zh-CN" altLang="en-US" smtClean="0"/>
              <a:t>2025/7/27</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DB638571-AA10-5D42-8E24-32BF7D68B558}" type="slidenum">
              <a:rPr kumimoji="1" lang="zh-CN" altLang="en-US" smtClean="0"/>
              <a:t>‹#›</a:t>
            </a:fld>
            <a:endParaRPr kumimoji="1" lang="zh-CN" altLang="en-US"/>
          </a:p>
        </p:txBody>
      </p:sp>
    </p:spTree>
    <p:extLst>
      <p:ext uri="{BB962C8B-B14F-4D97-AF65-F5344CB8AC3E}">
        <p14:creationId xmlns:p14="http://schemas.microsoft.com/office/powerpoint/2010/main" val="2674735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11" name="Freeform 6"/>
          <p:cNvSpPr/>
          <p:nvPr/>
        </p:nvSpPr>
        <p:spPr bwMode="auto">
          <a:xfrm>
            <a:off x="0" y="0"/>
            <a:ext cx="21383625" cy="9650226"/>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1894213" y="9810471"/>
            <a:ext cx="17595195" cy="16053677"/>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CF1992F5-B790-A24B-9CC6-EDF6E96267DA}" type="datetimeFigureOut">
              <a:rPr kumimoji="1" lang="zh-CN" altLang="en-US" smtClean="0"/>
              <a:t>2025/7/27</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DB638571-AA10-5D42-8E24-32BF7D68B558}" type="slidenum">
              <a:rPr kumimoji="1" lang="zh-CN" altLang="en-US" smtClean="0"/>
              <a:t>‹#›</a:t>
            </a:fld>
            <a:endParaRPr kumimoji="1" lang="zh-CN" altLang="en-US"/>
          </a:p>
        </p:txBody>
      </p:sp>
    </p:spTree>
    <p:extLst>
      <p:ext uri="{BB962C8B-B14F-4D97-AF65-F5344CB8AC3E}">
        <p14:creationId xmlns:p14="http://schemas.microsoft.com/office/powerpoint/2010/main" val="574324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10" name="Freeform 7"/>
          <p:cNvSpPr/>
          <p:nvPr/>
        </p:nvSpPr>
        <p:spPr bwMode="auto">
          <a:xfrm>
            <a:off x="0" y="2"/>
            <a:ext cx="21383625" cy="22972719"/>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882207" y="13029184"/>
            <a:ext cx="17600653" cy="6484140"/>
          </a:xfrm>
        </p:spPr>
        <p:txBody>
          <a:bodyPr anchor="b"/>
          <a:lstStyle>
            <a:lvl1pPr algn="r">
              <a:defRPr sz="11225" b="1"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1882207" y="23314300"/>
            <a:ext cx="17600653" cy="1915731"/>
          </a:xfrm>
        </p:spPr>
        <p:txBody>
          <a:bodyPr anchor="t">
            <a:noAutofit/>
          </a:bodyPr>
          <a:lstStyle>
            <a:lvl1pPr marL="0" indent="0" algn="r">
              <a:buNone/>
              <a:defRPr sz="4209">
                <a:solidFill>
                  <a:schemeClr val="tx1"/>
                </a:solidFill>
              </a:defRPr>
            </a:lvl1pPr>
            <a:lvl2pPr marL="1069162" indent="0">
              <a:buNone/>
              <a:defRPr sz="4209">
                <a:solidFill>
                  <a:schemeClr val="tx1">
                    <a:tint val="75000"/>
                  </a:schemeClr>
                </a:solidFill>
              </a:defRPr>
            </a:lvl2pPr>
            <a:lvl3pPr marL="2138324" indent="0">
              <a:buNone/>
              <a:defRPr sz="3742">
                <a:solidFill>
                  <a:schemeClr val="tx1">
                    <a:tint val="75000"/>
                  </a:schemeClr>
                </a:solidFill>
              </a:defRPr>
            </a:lvl3pPr>
            <a:lvl4pPr marL="3207487" indent="0">
              <a:buNone/>
              <a:defRPr sz="3274">
                <a:solidFill>
                  <a:schemeClr val="tx1">
                    <a:tint val="75000"/>
                  </a:schemeClr>
                </a:solidFill>
              </a:defRPr>
            </a:lvl4pPr>
            <a:lvl5pPr marL="4276649" indent="0">
              <a:buNone/>
              <a:defRPr sz="3274">
                <a:solidFill>
                  <a:schemeClr val="tx1">
                    <a:tint val="75000"/>
                  </a:schemeClr>
                </a:solidFill>
              </a:defRPr>
            </a:lvl5pPr>
            <a:lvl6pPr marL="5345811" indent="0">
              <a:buNone/>
              <a:defRPr sz="3274">
                <a:solidFill>
                  <a:schemeClr val="tx1">
                    <a:tint val="75000"/>
                  </a:schemeClr>
                </a:solidFill>
              </a:defRPr>
            </a:lvl6pPr>
            <a:lvl7pPr marL="6414973" indent="0">
              <a:buNone/>
              <a:defRPr sz="3274">
                <a:solidFill>
                  <a:schemeClr val="tx1">
                    <a:tint val="75000"/>
                  </a:schemeClr>
                </a:solidFill>
              </a:defRPr>
            </a:lvl7pPr>
            <a:lvl8pPr marL="7484135" indent="0">
              <a:buNone/>
              <a:defRPr sz="3274">
                <a:solidFill>
                  <a:schemeClr val="tx1">
                    <a:tint val="75000"/>
                  </a:schemeClr>
                </a:solidFill>
              </a:defRPr>
            </a:lvl8pPr>
            <a:lvl9pPr marL="8553298" indent="0">
              <a:buNone/>
              <a:defRPr sz="3274">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CF1992F5-B790-A24B-9CC6-EDF6E96267DA}" type="datetimeFigureOut">
              <a:rPr kumimoji="1" lang="zh-CN" altLang="en-US" smtClean="0"/>
              <a:t>2025/7/27</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DB638571-AA10-5D42-8E24-32BF7D68B558}" type="slidenum">
              <a:rPr kumimoji="1" lang="zh-CN" altLang="en-US" smtClean="0"/>
              <a:t>‹#›</a:t>
            </a:fld>
            <a:endParaRPr kumimoji="1" lang="zh-CN" altLang="en-US"/>
          </a:p>
        </p:txBody>
      </p:sp>
    </p:spTree>
    <p:extLst>
      <p:ext uri="{BB962C8B-B14F-4D97-AF65-F5344CB8AC3E}">
        <p14:creationId xmlns:p14="http://schemas.microsoft.com/office/powerpoint/2010/main" val="12900424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Freeform 6"/>
          <p:cNvSpPr/>
          <p:nvPr/>
        </p:nvSpPr>
        <p:spPr bwMode="auto">
          <a:xfrm>
            <a:off x="0" y="0"/>
            <a:ext cx="21383625" cy="9650226"/>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894210" y="9810473"/>
            <a:ext cx="8584139" cy="16063623"/>
          </a:xfrm>
        </p:spPr>
        <p:txBody>
          <a:bodyPr>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10905274" y="9810473"/>
            <a:ext cx="8584132" cy="16063623"/>
          </a:xfrm>
        </p:spPr>
        <p:txBody>
          <a:bodyPr>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CF1992F5-B790-A24B-9CC6-EDF6E96267DA}" type="datetimeFigureOut">
              <a:rPr kumimoji="1" lang="zh-CN" altLang="en-US" smtClean="0"/>
              <a:t>2025/7/27</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DB638571-AA10-5D42-8E24-32BF7D68B558}" type="slidenum">
              <a:rPr kumimoji="1" lang="zh-CN" altLang="en-US" smtClean="0"/>
              <a:t>‹#›</a:t>
            </a:fld>
            <a:endParaRPr kumimoji="1" lang="zh-CN" altLang="en-US"/>
          </a:p>
        </p:txBody>
      </p:sp>
    </p:spTree>
    <p:extLst>
      <p:ext uri="{BB962C8B-B14F-4D97-AF65-F5344CB8AC3E}">
        <p14:creationId xmlns:p14="http://schemas.microsoft.com/office/powerpoint/2010/main" val="4130629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Freeform 6"/>
          <p:cNvSpPr/>
          <p:nvPr/>
        </p:nvSpPr>
        <p:spPr bwMode="auto">
          <a:xfrm>
            <a:off x="0" y="0"/>
            <a:ext cx="21383625" cy="9650226"/>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1894210" y="9601167"/>
            <a:ext cx="8584139" cy="2543957"/>
          </a:xfrm>
        </p:spPr>
        <p:txBody>
          <a:bodyPr anchor="b">
            <a:noAutofit/>
          </a:bodyPr>
          <a:lstStyle>
            <a:lvl1pPr marL="0" indent="0" algn="ctr">
              <a:buNone/>
              <a:defRPr sz="4677" b="0"/>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zh-CN" altLang="en-US"/>
              <a:t>单击此处编辑母版文本样式</a:t>
            </a:r>
          </a:p>
        </p:txBody>
      </p:sp>
      <p:sp>
        <p:nvSpPr>
          <p:cNvPr id="4" name="Content Placeholder 3"/>
          <p:cNvSpPr>
            <a:spLocks noGrp="1"/>
          </p:cNvSpPr>
          <p:nvPr>
            <p:ph sz="half" idx="2"/>
          </p:nvPr>
        </p:nvSpPr>
        <p:spPr>
          <a:xfrm>
            <a:off x="1894211" y="12145126"/>
            <a:ext cx="8623117" cy="13728970"/>
          </a:xfrm>
        </p:spPr>
        <p:txBody>
          <a:bodyPr anchor="t">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10905274" y="9601167"/>
            <a:ext cx="8584132" cy="2543957"/>
          </a:xfrm>
        </p:spPr>
        <p:txBody>
          <a:bodyPr anchor="b">
            <a:noAutofit/>
          </a:bodyPr>
          <a:lstStyle>
            <a:lvl1pPr marL="0" indent="0" algn="ctr">
              <a:buNone/>
              <a:defRPr sz="4677" b="0"/>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zh-CN" altLang="en-US"/>
              <a:t>单击此处编辑母版文本样式</a:t>
            </a:r>
          </a:p>
        </p:txBody>
      </p:sp>
      <p:sp>
        <p:nvSpPr>
          <p:cNvPr id="6" name="Content Placeholder 5"/>
          <p:cNvSpPr>
            <a:spLocks noGrp="1"/>
          </p:cNvSpPr>
          <p:nvPr>
            <p:ph sz="quarter" idx="4"/>
          </p:nvPr>
        </p:nvSpPr>
        <p:spPr>
          <a:xfrm>
            <a:off x="10905274" y="12145126"/>
            <a:ext cx="8584132" cy="13728970"/>
          </a:xfrm>
        </p:spPr>
        <p:txBody>
          <a:bodyPr anchor="t">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CF1992F5-B790-A24B-9CC6-EDF6E96267DA}" type="datetimeFigureOut">
              <a:rPr kumimoji="1" lang="zh-CN" altLang="en-US" smtClean="0"/>
              <a:t>2025/7/27</a:t>
            </a:fld>
            <a:endParaRPr kumimoji="1" lang="zh-CN" altLang="en-US"/>
          </a:p>
        </p:txBody>
      </p:sp>
      <p:sp>
        <p:nvSpPr>
          <p:cNvPr id="8" name="Footer Placeholder 7"/>
          <p:cNvSpPr>
            <a:spLocks noGrp="1"/>
          </p:cNvSpPr>
          <p:nvPr>
            <p:ph type="ftr" sz="quarter" idx="11"/>
          </p:nvPr>
        </p:nvSpPr>
        <p:spPr/>
        <p:txBody>
          <a:bodyPr/>
          <a:lstStyle/>
          <a:p>
            <a:endParaRPr kumimoji="1" lang="zh-CN" altLang="en-US"/>
          </a:p>
        </p:txBody>
      </p:sp>
      <p:sp>
        <p:nvSpPr>
          <p:cNvPr id="9" name="Slide Number Placeholder 8"/>
          <p:cNvSpPr>
            <a:spLocks noGrp="1"/>
          </p:cNvSpPr>
          <p:nvPr>
            <p:ph type="sldNum" sz="quarter" idx="12"/>
          </p:nvPr>
        </p:nvSpPr>
        <p:spPr/>
        <p:txBody>
          <a:bodyPr/>
          <a:lstStyle/>
          <a:p>
            <a:fld id="{DB638571-AA10-5D42-8E24-32BF7D68B558}" type="slidenum">
              <a:rPr kumimoji="1" lang="zh-CN" altLang="en-US" smtClean="0"/>
              <a:t>‹#›</a:t>
            </a:fld>
            <a:endParaRPr kumimoji="1" lang="zh-CN" altLang="en-US"/>
          </a:p>
        </p:txBody>
      </p:sp>
    </p:spTree>
    <p:extLst>
      <p:ext uri="{BB962C8B-B14F-4D97-AF65-F5344CB8AC3E}">
        <p14:creationId xmlns:p14="http://schemas.microsoft.com/office/powerpoint/2010/main" val="2536407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Freeform 6"/>
          <p:cNvSpPr/>
          <p:nvPr/>
        </p:nvSpPr>
        <p:spPr bwMode="auto">
          <a:xfrm>
            <a:off x="0" y="0"/>
            <a:ext cx="21383625" cy="9650226"/>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F1992F5-B790-A24B-9CC6-EDF6E96267DA}" type="datetimeFigureOut">
              <a:rPr kumimoji="1" lang="zh-CN" altLang="en-US" smtClean="0"/>
              <a:t>2025/7/27</a:t>
            </a:fld>
            <a:endParaRPr kumimoji="1" lang="zh-CN" altLang="en-US"/>
          </a:p>
        </p:txBody>
      </p:sp>
      <p:sp>
        <p:nvSpPr>
          <p:cNvPr id="4" name="Footer Placeholder 3"/>
          <p:cNvSpPr>
            <a:spLocks noGrp="1"/>
          </p:cNvSpPr>
          <p:nvPr>
            <p:ph type="ftr" sz="quarter" idx="11"/>
          </p:nvPr>
        </p:nvSpPr>
        <p:spPr/>
        <p:txBody>
          <a:bodyPr/>
          <a:lstStyle/>
          <a:p>
            <a:endParaRPr kumimoji="1" lang="zh-CN" altLang="en-US"/>
          </a:p>
        </p:txBody>
      </p:sp>
      <p:sp>
        <p:nvSpPr>
          <p:cNvPr id="5" name="Slide Number Placeholder 4"/>
          <p:cNvSpPr>
            <a:spLocks noGrp="1"/>
          </p:cNvSpPr>
          <p:nvPr>
            <p:ph type="sldNum" sz="quarter" idx="12"/>
          </p:nvPr>
        </p:nvSpPr>
        <p:spPr/>
        <p:txBody>
          <a:bodyPr/>
          <a:lstStyle/>
          <a:p>
            <a:fld id="{DB638571-AA10-5D42-8E24-32BF7D68B558}" type="slidenum">
              <a:rPr kumimoji="1" lang="zh-CN" altLang="en-US" smtClean="0"/>
              <a:t>‹#›</a:t>
            </a:fld>
            <a:endParaRPr kumimoji="1" lang="zh-CN" altLang="en-US"/>
          </a:p>
        </p:txBody>
      </p:sp>
    </p:spTree>
    <p:extLst>
      <p:ext uri="{BB962C8B-B14F-4D97-AF65-F5344CB8AC3E}">
        <p14:creationId xmlns:p14="http://schemas.microsoft.com/office/powerpoint/2010/main" val="3596309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1992F5-B790-A24B-9CC6-EDF6E96267DA}" type="datetimeFigureOut">
              <a:rPr kumimoji="1" lang="zh-CN" altLang="en-US" smtClean="0"/>
              <a:t>2025/7/27</a:t>
            </a:fld>
            <a:endParaRPr kumimoji="1" lang="zh-CN" altLang="en-US"/>
          </a:p>
        </p:txBody>
      </p:sp>
      <p:sp>
        <p:nvSpPr>
          <p:cNvPr id="3" name="Footer Placeholder 2"/>
          <p:cNvSpPr>
            <a:spLocks noGrp="1"/>
          </p:cNvSpPr>
          <p:nvPr>
            <p:ph type="ftr" sz="quarter" idx="11"/>
          </p:nvPr>
        </p:nvSpPr>
        <p:spPr/>
        <p:txBody>
          <a:bodyPr/>
          <a:lstStyle/>
          <a:p>
            <a:endParaRPr kumimoji="1" lang="zh-CN" altLang="en-US"/>
          </a:p>
        </p:txBody>
      </p:sp>
      <p:sp>
        <p:nvSpPr>
          <p:cNvPr id="4" name="Slide Number Placeholder 3"/>
          <p:cNvSpPr>
            <a:spLocks noGrp="1"/>
          </p:cNvSpPr>
          <p:nvPr>
            <p:ph type="sldNum" sz="quarter" idx="12"/>
          </p:nvPr>
        </p:nvSpPr>
        <p:spPr/>
        <p:txBody>
          <a:bodyPr/>
          <a:lstStyle/>
          <a:p>
            <a:fld id="{DB638571-AA10-5D42-8E24-32BF7D68B558}" type="slidenum">
              <a:rPr kumimoji="1" lang="zh-CN" altLang="en-US" smtClean="0"/>
              <a:t>‹#›</a:t>
            </a:fld>
            <a:endParaRPr kumimoji="1" lang="zh-CN" altLang="en-US"/>
          </a:p>
        </p:txBody>
      </p:sp>
    </p:spTree>
    <p:extLst>
      <p:ext uri="{BB962C8B-B14F-4D97-AF65-F5344CB8AC3E}">
        <p14:creationId xmlns:p14="http://schemas.microsoft.com/office/powerpoint/2010/main" val="2463103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12" name="Freeform 6"/>
          <p:cNvSpPr>
            <a:spLocks noChangeAspect="1"/>
          </p:cNvSpPr>
          <p:nvPr/>
        </p:nvSpPr>
        <p:spPr bwMode="auto">
          <a:xfrm>
            <a:off x="1882206" y="1969286"/>
            <a:ext cx="6222041" cy="801092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882206" y="1969293"/>
            <a:ext cx="6222041" cy="7144544"/>
          </a:xfrm>
        </p:spPr>
        <p:txBody>
          <a:bodyPr anchor="b"/>
          <a:lstStyle>
            <a:lvl1pPr algn="l">
              <a:defRPr sz="4677" b="1"/>
            </a:lvl1pPr>
          </a:lstStyle>
          <a:p>
            <a:r>
              <a:rPr lang="zh-CN" altLang="en-US"/>
              <a:t>单击此处编辑母版标题样式</a:t>
            </a:r>
            <a:endParaRPr lang="en-US" dirty="0"/>
          </a:p>
        </p:txBody>
      </p:sp>
      <p:sp>
        <p:nvSpPr>
          <p:cNvPr id="3" name="Content Placeholder 2"/>
          <p:cNvSpPr>
            <a:spLocks noGrp="1"/>
          </p:cNvSpPr>
          <p:nvPr>
            <p:ph idx="1"/>
          </p:nvPr>
        </p:nvSpPr>
        <p:spPr>
          <a:xfrm>
            <a:off x="8516324" y="1969290"/>
            <a:ext cx="10966533" cy="23904806"/>
          </a:xfrm>
        </p:spPr>
        <p:txBody>
          <a:bodyPr>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1882206" y="9980214"/>
            <a:ext cx="6222041" cy="15893873"/>
          </a:xfrm>
        </p:spPr>
        <p:txBody>
          <a:bodyPr/>
          <a:lstStyle>
            <a:lvl1pPr marL="0" indent="0">
              <a:buNone/>
              <a:defRPr sz="3274"/>
            </a:lvl1pPr>
            <a:lvl2pPr marL="1069162" indent="0">
              <a:buNone/>
              <a:defRPr sz="2806"/>
            </a:lvl2pPr>
            <a:lvl3pPr marL="2138324" indent="0">
              <a:buNone/>
              <a:defRPr sz="2339"/>
            </a:lvl3pPr>
            <a:lvl4pPr marL="3207487" indent="0">
              <a:buNone/>
              <a:defRPr sz="2105"/>
            </a:lvl4pPr>
            <a:lvl5pPr marL="4276649" indent="0">
              <a:buNone/>
              <a:defRPr sz="2105"/>
            </a:lvl5pPr>
            <a:lvl6pPr marL="5345811" indent="0">
              <a:buNone/>
              <a:defRPr sz="2105"/>
            </a:lvl6pPr>
            <a:lvl7pPr marL="6414973" indent="0">
              <a:buNone/>
              <a:defRPr sz="2105"/>
            </a:lvl7pPr>
            <a:lvl8pPr marL="7484135" indent="0">
              <a:buNone/>
              <a:defRPr sz="2105"/>
            </a:lvl8pPr>
            <a:lvl9pPr marL="8553298" indent="0">
              <a:buNone/>
              <a:defRPr sz="2105"/>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F1992F5-B790-A24B-9CC6-EDF6E96267DA}" type="datetimeFigureOut">
              <a:rPr kumimoji="1" lang="zh-CN" altLang="en-US" smtClean="0"/>
              <a:t>2025/7/27</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DB638571-AA10-5D42-8E24-32BF7D68B558}" type="slidenum">
              <a:rPr kumimoji="1" lang="zh-CN" altLang="en-US" smtClean="0"/>
              <a:t>‹#›</a:t>
            </a:fld>
            <a:endParaRPr kumimoji="1" lang="zh-CN" altLang="en-US"/>
          </a:p>
        </p:txBody>
      </p:sp>
    </p:spTree>
    <p:extLst>
      <p:ext uri="{BB962C8B-B14F-4D97-AF65-F5344CB8AC3E}">
        <p14:creationId xmlns:p14="http://schemas.microsoft.com/office/powerpoint/2010/main" val="3626699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894209" y="3211704"/>
            <a:ext cx="8188516" cy="7139101"/>
          </a:xfrm>
        </p:spPr>
        <p:txBody>
          <a:bodyPr anchor="b">
            <a:normAutofit/>
          </a:bodyPr>
          <a:lstStyle>
            <a:lvl1pPr algn="l">
              <a:defRPr sz="5612" b="0"/>
            </a:lvl1pPr>
          </a:lstStyle>
          <a:p>
            <a:r>
              <a:rPr lang="zh-CN" altLang="en-US"/>
              <a:t>单击此处编辑母版标题样式</a:t>
            </a:r>
            <a:endParaRPr lang="en-US" dirty="0"/>
          </a:p>
        </p:txBody>
      </p:sp>
      <p:sp>
        <p:nvSpPr>
          <p:cNvPr id="9" name="Picture Placeholder 11"/>
          <p:cNvSpPr>
            <a:spLocks noGrp="1" noChangeAspect="1"/>
          </p:cNvSpPr>
          <p:nvPr>
            <p:ph type="pic" sz="quarter" idx="13"/>
          </p:nvPr>
        </p:nvSpPr>
        <p:spPr bwMode="auto">
          <a:xfrm>
            <a:off x="10695526" y="0"/>
            <a:ext cx="10688099" cy="30275213"/>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3274"/>
            </a:lvl1pPr>
          </a:lstStyle>
          <a:p>
            <a:r>
              <a:rPr lang="zh-CN" altLang="en-US"/>
              <a:t>单击图标添加图片</a:t>
            </a:r>
            <a:endParaRPr lang="en-US" dirty="0"/>
          </a:p>
        </p:txBody>
      </p:sp>
      <p:sp>
        <p:nvSpPr>
          <p:cNvPr id="4" name="Text Placeholder 3"/>
          <p:cNvSpPr>
            <a:spLocks noGrp="1"/>
          </p:cNvSpPr>
          <p:nvPr>
            <p:ph type="body" sz="half" idx="2"/>
          </p:nvPr>
        </p:nvSpPr>
        <p:spPr>
          <a:xfrm>
            <a:off x="1894209" y="10350805"/>
            <a:ext cx="8188516" cy="15523287"/>
          </a:xfrm>
        </p:spPr>
        <p:txBody>
          <a:bodyPr anchor="t">
            <a:normAutofit/>
          </a:bodyPr>
          <a:lstStyle>
            <a:lvl1pPr marL="0" indent="0">
              <a:buNone/>
              <a:defRPr sz="2806"/>
            </a:lvl1pPr>
            <a:lvl2pPr marL="1069162" indent="0">
              <a:buNone/>
              <a:defRPr sz="2806"/>
            </a:lvl2pPr>
            <a:lvl3pPr marL="2138324" indent="0">
              <a:buNone/>
              <a:defRPr sz="2339"/>
            </a:lvl3pPr>
            <a:lvl4pPr marL="3207487" indent="0">
              <a:buNone/>
              <a:defRPr sz="2105"/>
            </a:lvl4pPr>
            <a:lvl5pPr marL="4276649" indent="0">
              <a:buNone/>
              <a:defRPr sz="2105"/>
            </a:lvl5pPr>
            <a:lvl6pPr marL="5345811" indent="0">
              <a:buNone/>
              <a:defRPr sz="2105"/>
            </a:lvl6pPr>
            <a:lvl7pPr marL="6414973" indent="0">
              <a:buNone/>
              <a:defRPr sz="2105"/>
            </a:lvl7pPr>
            <a:lvl8pPr marL="7484135" indent="0">
              <a:buNone/>
              <a:defRPr sz="2105"/>
            </a:lvl8pPr>
            <a:lvl9pPr marL="8553298" indent="0">
              <a:buNone/>
              <a:defRPr sz="2105"/>
            </a:lvl9pPr>
          </a:lstStyle>
          <a:p>
            <a:pPr lvl="0"/>
            <a:r>
              <a:rPr lang="zh-CN" altLang="en-US"/>
              <a:t>单击此处编辑母版文本样式</a:t>
            </a:r>
          </a:p>
        </p:txBody>
      </p:sp>
      <p:sp>
        <p:nvSpPr>
          <p:cNvPr id="5" name="Date Placeholder 4"/>
          <p:cNvSpPr>
            <a:spLocks noGrp="1"/>
          </p:cNvSpPr>
          <p:nvPr>
            <p:ph type="dt" sz="half" idx="10"/>
          </p:nvPr>
        </p:nvSpPr>
        <p:spPr>
          <a:xfrm>
            <a:off x="6815346" y="26670094"/>
            <a:ext cx="1713354" cy="1611875"/>
          </a:xfrm>
        </p:spPr>
        <p:txBody>
          <a:bodyPr/>
          <a:lstStyle/>
          <a:p>
            <a:fld id="{CF1992F5-B790-A24B-9CC6-EDF6E96267DA}" type="datetimeFigureOut">
              <a:rPr kumimoji="1" lang="zh-CN" altLang="en-US" smtClean="0"/>
              <a:t>2025/7/27</a:t>
            </a:fld>
            <a:endParaRPr kumimoji="1" lang="zh-CN" altLang="en-US"/>
          </a:p>
        </p:txBody>
      </p:sp>
      <p:sp>
        <p:nvSpPr>
          <p:cNvPr id="6" name="Footer Placeholder 5"/>
          <p:cNvSpPr>
            <a:spLocks noGrp="1"/>
          </p:cNvSpPr>
          <p:nvPr>
            <p:ph type="ftr" sz="quarter" idx="11"/>
          </p:nvPr>
        </p:nvSpPr>
        <p:spPr>
          <a:xfrm>
            <a:off x="1035499" y="26670094"/>
            <a:ext cx="5779846" cy="1611875"/>
          </a:xfrm>
        </p:spPr>
        <p:txBody>
          <a:bodyPr/>
          <a:lstStyle/>
          <a:p>
            <a:endParaRPr kumimoji="1" lang="zh-CN" altLang="en-US"/>
          </a:p>
        </p:txBody>
      </p:sp>
      <p:sp>
        <p:nvSpPr>
          <p:cNvPr id="7" name="Slide Number Placeholder 6"/>
          <p:cNvSpPr>
            <a:spLocks noGrp="1"/>
          </p:cNvSpPr>
          <p:nvPr>
            <p:ph type="sldNum" sz="quarter" idx="12"/>
          </p:nvPr>
        </p:nvSpPr>
        <p:spPr>
          <a:xfrm>
            <a:off x="8528701" y="26116179"/>
            <a:ext cx="1862920" cy="2165790"/>
          </a:xfrm>
        </p:spPr>
        <p:txBody>
          <a:bodyPr/>
          <a:lstStyle/>
          <a:p>
            <a:fld id="{DB638571-AA10-5D42-8E24-32BF7D68B558}" type="slidenum">
              <a:rPr kumimoji="1" lang="zh-CN" altLang="en-US" smtClean="0"/>
              <a:t>‹#›</a:t>
            </a:fld>
            <a:endParaRPr kumimoji="1" lang="zh-CN" altLang="en-US"/>
          </a:p>
        </p:txBody>
      </p:sp>
    </p:spTree>
    <p:extLst>
      <p:ext uri="{BB962C8B-B14F-4D97-AF65-F5344CB8AC3E}">
        <p14:creationId xmlns:p14="http://schemas.microsoft.com/office/powerpoint/2010/main" val="3585928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带描述的全景图片">
    <p:spTree>
      <p:nvGrpSpPr>
        <p:cNvPr id="1" name=""/>
        <p:cNvGrpSpPr/>
        <p:nvPr/>
      </p:nvGrpSpPr>
      <p:grpSpPr>
        <a:xfrm>
          <a:off x="0" y="0"/>
          <a:ext cx="0" cy="0"/>
          <a:chOff x="0" y="0"/>
          <a:chExt cx="0" cy="0"/>
        </a:xfrm>
      </p:grpSpPr>
      <p:sp>
        <p:nvSpPr>
          <p:cNvPr id="2" name="Title 1"/>
          <p:cNvSpPr>
            <a:spLocks noGrp="1"/>
          </p:cNvSpPr>
          <p:nvPr>
            <p:ph type="title"/>
          </p:nvPr>
        </p:nvSpPr>
        <p:spPr>
          <a:xfrm>
            <a:off x="1882207" y="21192649"/>
            <a:ext cx="17600653" cy="2501912"/>
          </a:xfrm>
        </p:spPr>
        <p:txBody>
          <a:bodyPr anchor="b">
            <a:normAutofit/>
          </a:bodyPr>
          <a:lstStyle>
            <a:lvl1pPr algn="l">
              <a:defRPr sz="5612" b="0"/>
            </a:lvl1pPr>
          </a:lstStyle>
          <a:p>
            <a:r>
              <a:rPr lang="zh-CN" altLang="en-US"/>
              <a:t>单击此处编辑母版标题样式</a:t>
            </a:r>
            <a:endParaRPr lang="en-US" dirty="0"/>
          </a:p>
        </p:txBody>
      </p:sp>
      <p:sp>
        <p:nvSpPr>
          <p:cNvPr id="15" name="Picture Placeholder 14"/>
          <p:cNvSpPr>
            <a:spLocks noGrp="1" noChangeAspect="1"/>
          </p:cNvSpPr>
          <p:nvPr>
            <p:ph type="pic" sz="quarter" idx="13"/>
          </p:nvPr>
        </p:nvSpPr>
        <p:spPr bwMode="auto">
          <a:xfrm>
            <a:off x="0" y="0"/>
            <a:ext cx="21383625" cy="21192649"/>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3742"/>
            </a:lvl1pPr>
          </a:lstStyle>
          <a:p>
            <a:r>
              <a:rPr lang="zh-CN" altLang="en-US"/>
              <a:t>单击图标添加图片</a:t>
            </a:r>
            <a:endParaRPr lang="en-US" dirty="0"/>
          </a:p>
        </p:txBody>
      </p:sp>
      <p:sp>
        <p:nvSpPr>
          <p:cNvPr id="4" name="Text Placeholder 3"/>
          <p:cNvSpPr>
            <a:spLocks noGrp="1"/>
          </p:cNvSpPr>
          <p:nvPr>
            <p:ph type="body" sz="half" idx="2"/>
          </p:nvPr>
        </p:nvSpPr>
        <p:spPr>
          <a:xfrm>
            <a:off x="1882207" y="23694561"/>
            <a:ext cx="17600653" cy="2179533"/>
          </a:xfrm>
        </p:spPr>
        <p:txBody>
          <a:bodyPr>
            <a:normAutofit/>
          </a:bodyPr>
          <a:lstStyle>
            <a:lvl1pPr marL="0" indent="0">
              <a:buNone/>
              <a:defRPr sz="2806"/>
            </a:lvl1pPr>
            <a:lvl2pPr marL="1069162" indent="0">
              <a:buNone/>
              <a:defRPr sz="2806"/>
            </a:lvl2pPr>
            <a:lvl3pPr marL="2138324" indent="0">
              <a:buNone/>
              <a:defRPr sz="2339"/>
            </a:lvl3pPr>
            <a:lvl4pPr marL="3207487" indent="0">
              <a:buNone/>
              <a:defRPr sz="2105"/>
            </a:lvl4pPr>
            <a:lvl5pPr marL="4276649" indent="0">
              <a:buNone/>
              <a:defRPr sz="2105"/>
            </a:lvl5pPr>
            <a:lvl6pPr marL="5345811" indent="0">
              <a:buNone/>
              <a:defRPr sz="2105"/>
            </a:lvl6pPr>
            <a:lvl7pPr marL="6414973" indent="0">
              <a:buNone/>
              <a:defRPr sz="2105"/>
            </a:lvl7pPr>
            <a:lvl8pPr marL="7484135" indent="0">
              <a:buNone/>
              <a:defRPr sz="2105"/>
            </a:lvl8pPr>
            <a:lvl9pPr marL="8553298" indent="0">
              <a:buNone/>
              <a:defRPr sz="2105"/>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CF1992F5-B790-A24B-9CC6-EDF6E96267DA}" type="datetimeFigureOut">
              <a:rPr kumimoji="1" lang="zh-CN" altLang="en-US" smtClean="0"/>
              <a:t>2025/7/27</a:t>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DB638571-AA10-5D42-8E24-32BF7D68B558}" type="slidenum">
              <a:rPr kumimoji="1" lang="zh-CN" altLang="en-US" smtClean="0"/>
              <a:t>‹#›</a:t>
            </a:fld>
            <a:endParaRPr kumimoji="1" lang="zh-CN" altLang="en-US"/>
          </a:p>
        </p:txBody>
      </p:sp>
    </p:spTree>
    <p:extLst>
      <p:ext uri="{BB962C8B-B14F-4D97-AF65-F5344CB8AC3E}">
        <p14:creationId xmlns:p14="http://schemas.microsoft.com/office/powerpoint/2010/main" val="2459470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sp>
        <p:nvSpPr>
          <p:cNvPr id="8" name="Freeform 6"/>
          <p:cNvSpPr>
            <a:spLocks noChangeAspect="1"/>
          </p:cNvSpPr>
          <p:nvPr/>
        </p:nvSpPr>
        <p:spPr bwMode="auto">
          <a:xfrm>
            <a:off x="1134443" y="5908827"/>
            <a:ext cx="11106464" cy="14299666"/>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519053" y="6602120"/>
            <a:ext cx="10337243" cy="11680599"/>
          </a:xfrm>
        </p:spPr>
        <p:txBody>
          <a:bodyPr anchor="b"/>
          <a:lstStyle>
            <a:lvl1pPr algn="l">
              <a:defRPr sz="9822" b="1"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1522920" y="20751643"/>
            <a:ext cx="10333377" cy="3148662"/>
          </a:xfrm>
        </p:spPr>
        <p:txBody>
          <a:bodyPr anchor="t">
            <a:noAutofit/>
          </a:bodyPr>
          <a:lstStyle>
            <a:lvl1pPr marL="0" indent="0" algn="l">
              <a:buNone/>
              <a:defRPr sz="4209">
                <a:solidFill>
                  <a:schemeClr val="tx1"/>
                </a:solidFill>
              </a:defRPr>
            </a:lvl1pPr>
            <a:lvl2pPr marL="1069162" indent="0">
              <a:buNone/>
              <a:defRPr sz="4209">
                <a:solidFill>
                  <a:schemeClr val="tx1">
                    <a:tint val="75000"/>
                  </a:schemeClr>
                </a:solidFill>
              </a:defRPr>
            </a:lvl2pPr>
            <a:lvl3pPr marL="2138324" indent="0">
              <a:buNone/>
              <a:defRPr sz="3742">
                <a:solidFill>
                  <a:schemeClr val="tx1">
                    <a:tint val="75000"/>
                  </a:schemeClr>
                </a:solidFill>
              </a:defRPr>
            </a:lvl3pPr>
            <a:lvl4pPr marL="3207487" indent="0">
              <a:buNone/>
              <a:defRPr sz="3274">
                <a:solidFill>
                  <a:schemeClr val="tx1">
                    <a:tint val="75000"/>
                  </a:schemeClr>
                </a:solidFill>
              </a:defRPr>
            </a:lvl4pPr>
            <a:lvl5pPr marL="4276649" indent="0">
              <a:buNone/>
              <a:defRPr sz="3274">
                <a:solidFill>
                  <a:schemeClr val="tx1">
                    <a:tint val="75000"/>
                  </a:schemeClr>
                </a:solidFill>
              </a:defRPr>
            </a:lvl5pPr>
            <a:lvl6pPr marL="5345811" indent="0">
              <a:buNone/>
              <a:defRPr sz="3274">
                <a:solidFill>
                  <a:schemeClr val="tx1">
                    <a:tint val="75000"/>
                  </a:schemeClr>
                </a:solidFill>
              </a:defRPr>
            </a:lvl6pPr>
            <a:lvl7pPr marL="6414973" indent="0">
              <a:buNone/>
              <a:defRPr sz="3274">
                <a:solidFill>
                  <a:schemeClr val="tx1">
                    <a:tint val="75000"/>
                  </a:schemeClr>
                </a:solidFill>
              </a:defRPr>
            </a:lvl7pPr>
            <a:lvl8pPr marL="7484135" indent="0">
              <a:buNone/>
              <a:defRPr sz="3274">
                <a:solidFill>
                  <a:schemeClr val="tx1">
                    <a:tint val="75000"/>
                  </a:schemeClr>
                </a:solidFill>
              </a:defRPr>
            </a:lvl8pPr>
            <a:lvl9pPr marL="8553298" indent="0">
              <a:buNone/>
              <a:defRPr sz="3274">
                <a:solidFill>
                  <a:schemeClr val="tx1">
                    <a:tint val="75000"/>
                  </a:schemeClr>
                </a:solidFill>
              </a:defRPr>
            </a:lvl9pPr>
          </a:lstStyle>
          <a:p>
            <a:pPr lvl="0"/>
            <a:r>
              <a:rPr lang="zh-CN" altLang="en-US"/>
              <a:t>单击此处编辑母版文本样式</a:t>
            </a:r>
          </a:p>
        </p:txBody>
      </p:sp>
      <p:sp>
        <p:nvSpPr>
          <p:cNvPr id="9" name="Text Placeholder 5"/>
          <p:cNvSpPr>
            <a:spLocks noGrp="1"/>
          </p:cNvSpPr>
          <p:nvPr>
            <p:ph type="body" sz="quarter" idx="16"/>
          </p:nvPr>
        </p:nvSpPr>
        <p:spPr>
          <a:xfrm>
            <a:off x="12625515" y="5908827"/>
            <a:ext cx="7722604" cy="17991476"/>
          </a:xfrm>
        </p:spPr>
        <p:txBody>
          <a:bodyPr anchor="t"/>
          <a:lstStyle>
            <a:lvl1pPr marL="0" indent="0">
              <a:buFontTx/>
              <a:buNone/>
              <a:defRPr/>
            </a:lvl1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CF1992F5-B790-A24B-9CC6-EDF6E96267DA}" type="datetimeFigureOut">
              <a:rPr kumimoji="1" lang="zh-CN" altLang="en-US" smtClean="0"/>
              <a:t>2025/7/27</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DB638571-AA10-5D42-8E24-32BF7D68B558}" type="slidenum">
              <a:rPr kumimoji="1" lang="zh-CN" altLang="en-US" smtClean="0"/>
              <a:t>‹#›</a:t>
            </a:fld>
            <a:endParaRPr kumimoji="1" lang="zh-CN" altLang="en-US"/>
          </a:p>
        </p:txBody>
      </p:sp>
    </p:spTree>
    <p:extLst>
      <p:ext uri="{BB962C8B-B14F-4D97-AF65-F5344CB8AC3E}">
        <p14:creationId xmlns:p14="http://schemas.microsoft.com/office/powerpoint/2010/main" val="29915561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9" name="Freeform 6"/>
          <p:cNvSpPr>
            <a:spLocks noChangeAspect="1"/>
          </p:cNvSpPr>
          <p:nvPr/>
        </p:nvSpPr>
        <p:spPr bwMode="auto">
          <a:xfrm>
            <a:off x="2001004" y="10094320"/>
            <a:ext cx="8585572" cy="11053993"/>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2380206" y="10753733"/>
            <a:ext cx="7686532" cy="8863552"/>
          </a:xfrm>
        </p:spPr>
        <p:txBody>
          <a:bodyPr/>
          <a:lstStyle>
            <a:lvl1pPr>
              <a:defRPr sz="7483"/>
            </a:lvl1pPr>
          </a:lstStyle>
          <a:p>
            <a:r>
              <a:rPr lang="zh-CN" altLang="en-US"/>
              <a:t>单击此处编辑母版标题样式</a:t>
            </a:r>
            <a:endParaRPr lang="en-US" dirty="0"/>
          </a:p>
        </p:txBody>
      </p:sp>
      <p:sp>
        <p:nvSpPr>
          <p:cNvPr id="6" name="Text Placeholder 5"/>
          <p:cNvSpPr>
            <a:spLocks noGrp="1"/>
          </p:cNvSpPr>
          <p:nvPr>
            <p:ph type="body" sz="quarter" idx="16"/>
          </p:nvPr>
        </p:nvSpPr>
        <p:spPr>
          <a:xfrm>
            <a:off x="10795761" y="10091738"/>
            <a:ext cx="8586863" cy="10154813"/>
          </a:xfrm>
        </p:spPr>
        <p:txBody>
          <a:bodyPr anchor="t"/>
          <a:lstStyle>
            <a:lvl1pPr marL="0" indent="0">
              <a:buFontTx/>
              <a:buNone/>
              <a:defRPr/>
            </a:lvl1pPr>
          </a:lstStyle>
          <a:p>
            <a:pPr lvl="0"/>
            <a:r>
              <a:rPr lang="zh-CN" altLang="en-US"/>
              <a:t>单击此处编辑母版文本样式</a:t>
            </a:r>
          </a:p>
        </p:txBody>
      </p:sp>
      <p:sp>
        <p:nvSpPr>
          <p:cNvPr id="2" name="Date Placeholder 1"/>
          <p:cNvSpPr>
            <a:spLocks noGrp="1"/>
          </p:cNvSpPr>
          <p:nvPr>
            <p:ph type="dt" sz="half" idx="10"/>
          </p:nvPr>
        </p:nvSpPr>
        <p:spPr/>
        <p:txBody>
          <a:bodyPr/>
          <a:lstStyle/>
          <a:p>
            <a:fld id="{CF1992F5-B790-A24B-9CC6-EDF6E96267DA}" type="datetimeFigureOut">
              <a:rPr kumimoji="1" lang="zh-CN" altLang="en-US" smtClean="0"/>
              <a:t>2025/7/27</a:t>
            </a:fld>
            <a:endParaRPr kumimoji="1" lang="zh-CN" altLang="en-US"/>
          </a:p>
        </p:txBody>
      </p:sp>
      <p:sp>
        <p:nvSpPr>
          <p:cNvPr id="3" name="Footer Placeholder 2"/>
          <p:cNvSpPr>
            <a:spLocks noGrp="1"/>
          </p:cNvSpPr>
          <p:nvPr>
            <p:ph type="ftr" sz="quarter" idx="11"/>
          </p:nvPr>
        </p:nvSpPr>
        <p:spPr/>
        <p:txBody>
          <a:bodyPr/>
          <a:lstStyle/>
          <a:p>
            <a:endParaRPr kumimoji="1" lang="zh-CN" altLang="en-US"/>
          </a:p>
        </p:txBody>
      </p:sp>
      <p:sp>
        <p:nvSpPr>
          <p:cNvPr id="4" name="Slide Number Placeholder 3"/>
          <p:cNvSpPr>
            <a:spLocks noGrp="1"/>
          </p:cNvSpPr>
          <p:nvPr>
            <p:ph type="sldNum" sz="quarter" idx="12"/>
          </p:nvPr>
        </p:nvSpPr>
        <p:spPr/>
        <p:txBody>
          <a:bodyPr/>
          <a:lstStyle/>
          <a:p>
            <a:fld id="{DB638571-AA10-5D42-8E24-32BF7D68B558}" type="slidenum">
              <a:rPr kumimoji="1" lang="zh-CN" altLang="en-US" smtClean="0"/>
              <a:t>‹#›</a:t>
            </a:fld>
            <a:endParaRPr kumimoji="1" lang="zh-CN" altLang="en-US"/>
          </a:p>
        </p:txBody>
      </p:sp>
    </p:spTree>
    <p:extLst>
      <p:ext uri="{BB962C8B-B14F-4D97-AF65-F5344CB8AC3E}">
        <p14:creationId xmlns:p14="http://schemas.microsoft.com/office/powerpoint/2010/main" val="4210114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7" name="Freeform 6"/>
          <p:cNvSpPr/>
          <p:nvPr/>
        </p:nvSpPr>
        <p:spPr bwMode="auto">
          <a:xfrm>
            <a:off x="0" y="0"/>
            <a:ext cx="21383625" cy="9650226"/>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ncho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CF1992F5-B790-A24B-9CC6-EDF6E96267DA}" type="datetimeFigureOut">
              <a:rPr kumimoji="1" lang="zh-CN" altLang="en-US" smtClean="0"/>
              <a:t>2025/7/27</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DB638571-AA10-5D42-8E24-32BF7D68B558}" type="slidenum">
              <a:rPr kumimoji="1" lang="zh-CN" altLang="en-US" smtClean="0"/>
              <a:t>‹#›</a:t>
            </a:fld>
            <a:endParaRPr kumimoji="1" lang="zh-CN" altLang="en-US"/>
          </a:p>
        </p:txBody>
      </p:sp>
    </p:spTree>
    <p:extLst>
      <p:ext uri="{BB962C8B-B14F-4D97-AF65-F5344CB8AC3E}">
        <p14:creationId xmlns:p14="http://schemas.microsoft.com/office/powerpoint/2010/main" val="4997517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12" name="Freeform 6"/>
          <p:cNvSpPr>
            <a:spLocks noChangeAspect="1"/>
          </p:cNvSpPr>
          <p:nvPr/>
        </p:nvSpPr>
        <p:spPr bwMode="auto">
          <a:xfrm>
            <a:off x="13451848" y="1969297"/>
            <a:ext cx="7931777" cy="23904801"/>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9" name="AutoShape 4"/>
          <p:cNvSpPr>
            <a:spLocks noChangeAspect="1" noChangeArrowheads="1" noTextEdit="1"/>
          </p:cNvSpPr>
          <p:nvPr/>
        </p:nvSpPr>
        <p:spPr bwMode="auto">
          <a:xfrm>
            <a:off x="12239899" y="0"/>
            <a:ext cx="9143726" cy="25902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 name="Vertical Title 1"/>
          <p:cNvSpPr>
            <a:spLocks noGrp="1"/>
          </p:cNvSpPr>
          <p:nvPr>
            <p:ph type="title" orient="vert"/>
          </p:nvPr>
        </p:nvSpPr>
        <p:spPr>
          <a:xfrm>
            <a:off x="14353162" y="2587701"/>
            <a:ext cx="3979730" cy="2266799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1882203" y="1969297"/>
            <a:ext cx="11569645" cy="23904801"/>
          </a:xfrm>
        </p:spPr>
        <p:txBody>
          <a:bodyPr vert="eaVert" ancho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CF1992F5-B790-A24B-9CC6-EDF6E96267DA}" type="datetimeFigureOut">
              <a:rPr kumimoji="1" lang="zh-CN" altLang="en-US" smtClean="0"/>
              <a:t>2025/7/27</a:t>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DB638571-AA10-5D42-8E24-32BF7D68B558}" type="slidenum">
              <a:rPr kumimoji="1" lang="zh-CN" altLang="en-US" smtClean="0"/>
              <a:t>‹#›</a:t>
            </a:fld>
            <a:endParaRPr kumimoji="1" lang="zh-CN" altLang="en-US"/>
          </a:p>
        </p:txBody>
      </p:sp>
    </p:spTree>
    <p:extLst>
      <p:ext uri="{BB962C8B-B14F-4D97-AF65-F5344CB8AC3E}">
        <p14:creationId xmlns:p14="http://schemas.microsoft.com/office/powerpoint/2010/main" val="734859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94213" y="1974149"/>
            <a:ext cx="17595195" cy="4284132"/>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894213" y="9643218"/>
            <a:ext cx="17595195" cy="16220932"/>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Footer Placeholder 4"/>
          <p:cNvSpPr>
            <a:spLocks noGrp="1"/>
          </p:cNvSpPr>
          <p:nvPr>
            <p:ph type="ftr" sz="quarter" idx="3"/>
          </p:nvPr>
        </p:nvSpPr>
        <p:spPr>
          <a:xfrm>
            <a:off x="1035499" y="26670094"/>
            <a:ext cx="14708333" cy="1611875"/>
          </a:xfrm>
          <a:prstGeom prst="rect">
            <a:avLst/>
          </a:prstGeom>
        </p:spPr>
        <p:txBody>
          <a:bodyPr vert="horz" lIns="91440" tIns="45720" rIns="91440" bIns="45720" rtlCol="0" anchor="b"/>
          <a:lstStyle>
            <a:lvl1pPr algn="l">
              <a:defRPr sz="2105">
                <a:solidFill>
                  <a:schemeClr val="tx1"/>
                </a:solidFill>
              </a:defRPr>
            </a:lvl1pPr>
          </a:lstStyle>
          <a:p>
            <a:endParaRPr kumimoji="1" lang="zh-CN" altLang="en-US"/>
          </a:p>
        </p:txBody>
      </p:sp>
      <p:sp>
        <p:nvSpPr>
          <p:cNvPr id="4" name="Date Placeholder 3"/>
          <p:cNvSpPr>
            <a:spLocks noGrp="1"/>
          </p:cNvSpPr>
          <p:nvPr>
            <p:ph type="dt" sz="half" idx="2"/>
          </p:nvPr>
        </p:nvSpPr>
        <p:spPr>
          <a:xfrm>
            <a:off x="16162650" y="26670094"/>
            <a:ext cx="2322548" cy="1611875"/>
          </a:xfrm>
          <a:prstGeom prst="rect">
            <a:avLst/>
          </a:prstGeom>
        </p:spPr>
        <p:txBody>
          <a:bodyPr vert="horz" lIns="91440" tIns="45720" rIns="91440" bIns="45720" rtlCol="0" anchor="b"/>
          <a:lstStyle>
            <a:lvl1pPr algn="r">
              <a:defRPr sz="2105">
                <a:solidFill>
                  <a:schemeClr val="tx1"/>
                </a:solidFill>
              </a:defRPr>
            </a:lvl1pPr>
          </a:lstStyle>
          <a:p>
            <a:fld id="{CF1992F5-B790-A24B-9CC6-EDF6E96267DA}" type="datetimeFigureOut">
              <a:rPr kumimoji="1" lang="zh-CN" altLang="en-US" smtClean="0"/>
              <a:t>2025/7/27</a:t>
            </a:fld>
            <a:endParaRPr kumimoji="1" lang="zh-CN" altLang="en-US"/>
          </a:p>
        </p:txBody>
      </p:sp>
      <p:sp>
        <p:nvSpPr>
          <p:cNvPr id="6" name="Slide Number Placeholder 5"/>
          <p:cNvSpPr>
            <a:spLocks noGrp="1"/>
          </p:cNvSpPr>
          <p:nvPr>
            <p:ph type="sldNum" sz="quarter" idx="4"/>
          </p:nvPr>
        </p:nvSpPr>
        <p:spPr>
          <a:xfrm>
            <a:off x="18485199" y="26116179"/>
            <a:ext cx="1862920" cy="2165790"/>
          </a:xfrm>
          <a:prstGeom prst="rect">
            <a:avLst/>
          </a:prstGeom>
        </p:spPr>
        <p:txBody>
          <a:bodyPr vert="horz" lIns="91440" tIns="45720" rIns="91440" bIns="10800" rtlCol="0" anchor="b"/>
          <a:lstStyle>
            <a:lvl1pPr algn="r">
              <a:defRPr sz="4677">
                <a:solidFill>
                  <a:schemeClr val="accent1"/>
                </a:solidFill>
              </a:defRPr>
            </a:lvl1pPr>
          </a:lstStyle>
          <a:p>
            <a:fld id="{DB638571-AA10-5D42-8E24-32BF7D68B558}" type="slidenum">
              <a:rPr kumimoji="1" lang="zh-CN" altLang="en-US" smtClean="0"/>
              <a:t>‹#›</a:t>
            </a:fld>
            <a:endParaRPr kumimoji="1" lang="zh-CN" altLang="en-US"/>
          </a:p>
        </p:txBody>
      </p:sp>
    </p:spTree>
    <p:extLst>
      <p:ext uri="{BB962C8B-B14F-4D97-AF65-F5344CB8AC3E}">
        <p14:creationId xmlns:p14="http://schemas.microsoft.com/office/powerpoint/2010/main" val="637805975"/>
      </p:ext>
    </p:extLst>
  </p:cSld>
  <p:clrMap bg1="dk1" tx1="lt1" bg2="dk2" tx2="lt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 id="2147483885" r:id="rId12"/>
    <p:sldLayoutId id="2147483886" r:id="rId13"/>
    <p:sldLayoutId id="2147483887" r:id="rId14"/>
  </p:sldLayoutIdLst>
  <p:txStyles>
    <p:titleStyle>
      <a:lvl1pPr algn="l" defTabSz="1069162" rtl="0" eaLnBrk="1" latinLnBrk="0" hangingPunct="1">
        <a:spcBef>
          <a:spcPct val="0"/>
        </a:spcBef>
        <a:buNone/>
        <a:defRPr sz="9354" b="1" kern="1200">
          <a:solidFill>
            <a:srgbClr val="FEFEFE"/>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801872" indent="-801872" algn="l" defTabSz="1069162" rtl="0" eaLnBrk="1" latinLnBrk="0" hangingPunct="1">
        <a:spcBef>
          <a:spcPct val="20000"/>
        </a:spcBef>
        <a:spcAft>
          <a:spcPts val="1403"/>
        </a:spcAft>
        <a:buClr>
          <a:schemeClr val="accent1"/>
        </a:buClr>
        <a:buFont typeface="Wingdings 2" charset="2"/>
        <a:buChar char=""/>
        <a:defRPr sz="4209" kern="1200">
          <a:solidFill>
            <a:schemeClr val="tx1"/>
          </a:solidFill>
          <a:latin typeface="+mn-lt"/>
          <a:ea typeface="+mn-ea"/>
          <a:cs typeface="+mn-cs"/>
        </a:defRPr>
      </a:lvl1pPr>
      <a:lvl2pPr marL="1737389" indent="-668226" algn="l" defTabSz="1069162" rtl="0" eaLnBrk="1" latinLnBrk="0" hangingPunct="1">
        <a:spcBef>
          <a:spcPct val="20000"/>
        </a:spcBef>
        <a:spcAft>
          <a:spcPts val="1403"/>
        </a:spcAft>
        <a:buClr>
          <a:schemeClr val="accent1"/>
        </a:buClr>
        <a:buFont typeface="Wingdings 2" charset="2"/>
        <a:buChar char=""/>
        <a:defRPr sz="3742" kern="1200">
          <a:solidFill>
            <a:schemeClr val="tx1"/>
          </a:solidFill>
          <a:latin typeface="+mn-lt"/>
          <a:ea typeface="+mn-ea"/>
          <a:cs typeface="+mn-cs"/>
        </a:defRPr>
      </a:lvl2pPr>
      <a:lvl3pPr marL="2672906" indent="-534581" algn="l" defTabSz="1069162" rtl="0" eaLnBrk="1" latinLnBrk="0" hangingPunct="1">
        <a:spcBef>
          <a:spcPct val="20000"/>
        </a:spcBef>
        <a:spcAft>
          <a:spcPts val="1403"/>
        </a:spcAft>
        <a:buClr>
          <a:schemeClr val="accent1"/>
        </a:buClr>
        <a:buFont typeface="Wingdings 2" charset="2"/>
        <a:buChar char=""/>
        <a:defRPr sz="3274" kern="1200">
          <a:solidFill>
            <a:schemeClr val="tx1"/>
          </a:solidFill>
          <a:latin typeface="+mn-lt"/>
          <a:ea typeface="+mn-ea"/>
          <a:cs typeface="+mn-cs"/>
        </a:defRPr>
      </a:lvl3pPr>
      <a:lvl4pPr marL="3742068" indent="-534581" algn="l" defTabSz="1069162" rtl="0" eaLnBrk="1" latinLnBrk="0" hangingPunct="1">
        <a:spcBef>
          <a:spcPct val="20000"/>
        </a:spcBef>
        <a:spcAft>
          <a:spcPts val="1403"/>
        </a:spcAft>
        <a:buClr>
          <a:schemeClr val="accent1"/>
        </a:buClr>
        <a:buFont typeface="Wingdings 2" charset="2"/>
        <a:buChar char=""/>
        <a:defRPr sz="2806" kern="1200">
          <a:solidFill>
            <a:schemeClr val="tx1"/>
          </a:solidFill>
          <a:latin typeface="+mn-lt"/>
          <a:ea typeface="+mn-ea"/>
          <a:cs typeface="+mn-cs"/>
        </a:defRPr>
      </a:lvl4pPr>
      <a:lvl5pPr marL="4811230" indent="-534581" algn="l" defTabSz="1069162" rtl="0" eaLnBrk="1" latinLnBrk="0" hangingPunct="1">
        <a:spcBef>
          <a:spcPct val="20000"/>
        </a:spcBef>
        <a:spcAft>
          <a:spcPts val="1403"/>
        </a:spcAft>
        <a:buClr>
          <a:schemeClr val="accent1"/>
        </a:buClr>
        <a:buFont typeface="Wingdings 2" charset="2"/>
        <a:buChar char=""/>
        <a:defRPr sz="2806" kern="1200">
          <a:solidFill>
            <a:schemeClr val="tx1"/>
          </a:solidFill>
          <a:latin typeface="+mn-lt"/>
          <a:ea typeface="+mn-ea"/>
          <a:cs typeface="+mn-cs"/>
        </a:defRPr>
      </a:lvl5pPr>
      <a:lvl6pPr marL="5612400" indent="-534581" algn="l" defTabSz="1069162" rtl="0" eaLnBrk="1" latinLnBrk="0" hangingPunct="1">
        <a:spcBef>
          <a:spcPct val="20000"/>
        </a:spcBef>
        <a:spcAft>
          <a:spcPts val="1403"/>
        </a:spcAft>
        <a:buClr>
          <a:schemeClr val="accent1"/>
        </a:buClr>
        <a:buFont typeface="Wingdings 2" charset="2"/>
        <a:buChar char=""/>
        <a:defRPr sz="2806" kern="1200">
          <a:solidFill>
            <a:schemeClr val="tx1"/>
          </a:solidFill>
          <a:latin typeface="+mn-lt"/>
          <a:ea typeface="+mn-ea"/>
          <a:cs typeface="+mn-cs"/>
        </a:defRPr>
      </a:lvl6pPr>
      <a:lvl7pPr marL="6547800" indent="-534581" algn="l" defTabSz="1069162" rtl="0" eaLnBrk="1" latinLnBrk="0" hangingPunct="1">
        <a:spcBef>
          <a:spcPct val="20000"/>
        </a:spcBef>
        <a:spcAft>
          <a:spcPts val="1403"/>
        </a:spcAft>
        <a:buClr>
          <a:schemeClr val="accent1"/>
        </a:buClr>
        <a:buFont typeface="Wingdings 2" charset="2"/>
        <a:buChar char=""/>
        <a:defRPr sz="2806" kern="1200">
          <a:solidFill>
            <a:schemeClr val="tx1"/>
          </a:solidFill>
          <a:latin typeface="+mn-lt"/>
          <a:ea typeface="+mn-ea"/>
          <a:cs typeface="+mn-cs"/>
        </a:defRPr>
      </a:lvl7pPr>
      <a:lvl8pPr marL="7483200" indent="-534581" algn="l" defTabSz="1069162" rtl="0" eaLnBrk="1" latinLnBrk="0" hangingPunct="1">
        <a:spcBef>
          <a:spcPct val="20000"/>
        </a:spcBef>
        <a:spcAft>
          <a:spcPts val="1403"/>
        </a:spcAft>
        <a:buClr>
          <a:schemeClr val="accent1"/>
        </a:buClr>
        <a:buFont typeface="Wingdings 2" charset="2"/>
        <a:buChar char=""/>
        <a:defRPr sz="2806" kern="1200">
          <a:solidFill>
            <a:schemeClr val="tx1"/>
          </a:solidFill>
          <a:latin typeface="+mn-lt"/>
          <a:ea typeface="+mn-ea"/>
          <a:cs typeface="+mn-cs"/>
        </a:defRPr>
      </a:lvl8pPr>
      <a:lvl9pPr marL="8418600" indent="-534581" algn="l" defTabSz="1069162" rtl="0" eaLnBrk="1" latinLnBrk="0" hangingPunct="1">
        <a:spcBef>
          <a:spcPct val="20000"/>
        </a:spcBef>
        <a:spcAft>
          <a:spcPts val="1403"/>
        </a:spcAft>
        <a:buClr>
          <a:schemeClr val="accent1"/>
        </a:buClr>
        <a:buFont typeface="Wingdings 2" charset="2"/>
        <a:buChar char=""/>
        <a:defRPr sz="2806" kern="1200">
          <a:solidFill>
            <a:schemeClr val="tx1"/>
          </a:solidFill>
          <a:latin typeface="+mn-lt"/>
          <a:ea typeface="+mn-ea"/>
          <a:cs typeface="+mn-cs"/>
        </a:defRPr>
      </a:lvl9pPr>
    </p:bodyStyle>
    <p:otherStyle>
      <a:defPPr>
        <a:defRPr lang="en-US"/>
      </a:defPPr>
      <a:lvl1pPr marL="0" algn="l" defTabSz="1069162" rtl="0" eaLnBrk="1" latinLnBrk="0" hangingPunct="1">
        <a:defRPr sz="4209" kern="1200">
          <a:solidFill>
            <a:schemeClr val="tx1"/>
          </a:solidFill>
          <a:latin typeface="+mn-lt"/>
          <a:ea typeface="+mn-ea"/>
          <a:cs typeface="+mn-cs"/>
        </a:defRPr>
      </a:lvl1pPr>
      <a:lvl2pPr marL="1069162" algn="l" defTabSz="1069162" rtl="0" eaLnBrk="1" latinLnBrk="0" hangingPunct="1">
        <a:defRPr sz="4209" kern="1200">
          <a:solidFill>
            <a:schemeClr val="tx1"/>
          </a:solidFill>
          <a:latin typeface="+mn-lt"/>
          <a:ea typeface="+mn-ea"/>
          <a:cs typeface="+mn-cs"/>
        </a:defRPr>
      </a:lvl2pPr>
      <a:lvl3pPr marL="2138324" algn="l" defTabSz="1069162" rtl="0" eaLnBrk="1" latinLnBrk="0" hangingPunct="1">
        <a:defRPr sz="4209" kern="1200">
          <a:solidFill>
            <a:schemeClr val="tx1"/>
          </a:solidFill>
          <a:latin typeface="+mn-lt"/>
          <a:ea typeface="+mn-ea"/>
          <a:cs typeface="+mn-cs"/>
        </a:defRPr>
      </a:lvl3pPr>
      <a:lvl4pPr marL="3207487" algn="l" defTabSz="1069162" rtl="0" eaLnBrk="1" latinLnBrk="0" hangingPunct="1">
        <a:defRPr sz="4209" kern="1200">
          <a:solidFill>
            <a:schemeClr val="tx1"/>
          </a:solidFill>
          <a:latin typeface="+mn-lt"/>
          <a:ea typeface="+mn-ea"/>
          <a:cs typeface="+mn-cs"/>
        </a:defRPr>
      </a:lvl4pPr>
      <a:lvl5pPr marL="4276649" algn="l" defTabSz="1069162" rtl="0" eaLnBrk="1" latinLnBrk="0" hangingPunct="1">
        <a:defRPr sz="4209" kern="1200">
          <a:solidFill>
            <a:schemeClr val="tx1"/>
          </a:solidFill>
          <a:latin typeface="+mn-lt"/>
          <a:ea typeface="+mn-ea"/>
          <a:cs typeface="+mn-cs"/>
        </a:defRPr>
      </a:lvl5pPr>
      <a:lvl6pPr marL="5345811" algn="l" defTabSz="1069162" rtl="0" eaLnBrk="1" latinLnBrk="0" hangingPunct="1">
        <a:defRPr sz="4209" kern="1200">
          <a:solidFill>
            <a:schemeClr val="tx1"/>
          </a:solidFill>
          <a:latin typeface="+mn-lt"/>
          <a:ea typeface="+mn-ea"/>
          <a:cs typeface="+mn-cs"/>
        </a:defRPr>
      </a:lvl6pPr>
      <a:lvl7pPr marL="6414973" algn="l" defTabSz="1069162" rtl="0" eaLnBrk="1" latinLnBrk="0" hangingPunct="1">
        <a:defRPr sz="4209" kern="1200">
          <a:solidFill>
            <a:schemeClr val="tx1"/>
          </a:solidFill>
          <a:latin typeface="+mn-lt"/>
          <a:ea typeface="+mn-ea"/>
          <a:cs typeface="+mn-cs"/>
        </a:defRPr>
      </a:lvl7pPr>
      <a:lvl8pPr marL="7484135" algn="l" defTabSz="1069162" rtl="0" eaLnBrk="1" latinLnBrk="0" hangingPunct="1">
        <a:defRPr sz="4209" kern="1200">
          <a:solidFill>
            <a:schemeClr val="tx1"/>
          </a:solidFill>
          <a:latin typeface="+mn-lt"/>
          <a:ea typeface="+mn-ea"/>
          <a:cs typeface="+mn-cs"/>
        </a:defRPr>
      </a:lvl8pPr>
      <a:lvl9pPr marL="8553298" algn="l" defTabSz="1069162" rtl="0" eaLnBrk="1" latinLnBrk="0" hangingPunct="1">
        <a:defRPr sz="420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7D625B5-C9C9-7623-1A1C-D98DE0588091}"/>
              </a:ext>
            </a:extLst>
          </p:cNvPr>
          <p:cNvSpPr>
            <a:spLocks noGrp="1"/>
          </p:cNvSpPr>
          <p:nvPr>
            <p:ph type="title"/>
          </p:nvPr>
        </p:nvSpPr>
        <p:spPr>
          <a:xfrm>
            <a:off x="3194408" y="-1"/>
            <a:ext cx="18189217" cy="3301445"/>
          </a:xfrm>
        </p:spPr>
        <p:txBody>
          <a:bodyPr/>
          <a:lstStyle/>
          <a:p>
            <a:pPr algn="ctr"/>
            <a:r>
              <a:rPr lang="en-US" altLang="zh-CN" sz="7200" dirty="0"/>
              <a:t>2025 19</a:t>
            </a:r>
            <a:r>
              <a:rPr lang="en-US" altLang="zh-CN" sz="7200" baseline="30000" dirty="0"/>
              <a:t>th</a:t>
            </a:r>
            <a:r>
              <a:rPr lang="en-US" altLang="zh-CN" sz="7200" dirty="0"/>
              <a:t> International Conference on Complex Medical Engineering</a:t>
            </a:r>
            <a:br>
              <a:rPr lang="en-US" altLang="zh-CN" sz="7200" dirty="0"/>
            </a:br>
            <a:r>
              <a:rPr lang="en-US" altLang="zh-CN" sz="4800" dirty="0"/>
              <a:t>August 1-3, 2025|Lanzhou, China</a:t>
            </a:r>
            <a:endParaRPr kumimoji="1" lang="zh-CN" altLang="en-US" sz="4800" dirty="0"/>
          </a:p>
        </p:txBody>
      </p:sp>
      <p:pic>
        <p:nvPicPr>
          <p:cNvPr id="1026" name="Picture 2">
            <a:extLst>
              <a:ext uri="{FF2B5EF4-FFF2-40B4-BE49-F238E27FC236}">
                <a16:creationId xmlns:a16="http://schemas.microsoft.com/office/drawing/2014/main" id="{8E339FEA-F1FB-1DE1-0F3F-E2A925763D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
            <a:ext cx="3674366" cy="330144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6C31AEDE-1B3C-5EB1-084A-2345B02FC8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48" y="-118982"/>
            <a:ext cx="21410272" cy="5352568"/>
          </a:xfrm>
          <a:prstGeom prst="rect">
            <a:avLst/>
          </a:prstGeom>
          <a:noFill/>
          <a:extLst>
            <a:ext uri="{909E8E84-426E-40DD-AFC4-6F175D3DCCD1}">
              <a14:hiddenFill xmlns:a14="http://schemas.microsoft.com/office/drawing/2010/main">
                <a:solidFill>
                  <a:srgbClr val="FFFFFF"/>
                </a:solidFill>
              </a14:hiddenFill>
            </a:ext>
          </a:extLst>
        </p:spPr>
      </p:pic>
      <p:sp>
        <p:nvSpPr>
          <p:cNvPr id="9" name="圆角矩形 8">
            <a:extLst>
              <a:ext uri="{FF2B5EF4-FFF2-40B4-BE49-F238E27FC236}">
                <a16:creationId xmlns:a16="http://schemas.microsoft.com/office/drawing/2014/main" id="{958ACB20-8704-1835-1C44-9F5AA31B0708}"/>
              </a:ext>
            </a:extLst>
          </p:cNvPr>
          <p:cNvSpPr>
            <a:spLocks noGrp="1" noRot="1" noMove="1" noResize="1" noEditPoints="1" noAdjustHandles="1" noChangeArrowheads="1" noChangeShapeType="1"/>
          </p:cNvSpPr>
          <p:nvPr/>
        </p:nvSpPr>
        <p:spPr>
          <a:xfrm>
            <a:off x="395668" y="4556202"/>
            <a:ext cx="20592288" cy="25261190"/>
          </a:xfrm>
          <a:prstGeom prst="roundRect">
            <a:avLst>
              <a:gd name="adj" fmla="val 2974"/>
            </a:avLst>
          </a:prstGeom>
          <a:solidFill>
            <a:schemeClr val="tx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椭圆 5">
            <a:extLst>
              <a:ext uri="{FF2B5EF4-FFF2-40B4-BE49-F238E27FC236}">
                <a16:creationId xmlns:a16="http://schemas.microsoft.com/office/drawing/2014/main" id="{0C52557D-7764-BA9B-6082-E802AB20885E}"/>
              </a:ext>
            </a:extLst>
          </p:cNvPr>
          <p:cNvSpPr>
            <a:spLocks noGrp="1" noRot="1" noChangeAspect="1" noMove="1" noResize="1" noEditPoints="1" noAdjustHandles="1" noChangeArrowheads="1" noChangeShapeType="1"/>
          </p:cNvSpPr>
          <p:nvPr/>
        </p:nvSpPr>
        <p:spPr>
          <a:xfrm>
            <a:off x="17826555" y="4859563"/>
            <a:ext cx="2880000" cy="288000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pic>
        <p:nvPicPr>
          <p:cNvPr id="5" name="内容占位符 4">
            <a:extLst>
              <a:ext uri="{FF2B5EF4-FFF2-40B4-BE49-F238E27FC236}">
                <a16:creationId xmlns:a16="http://schemas.microsoft.com/office/drawing/2014/main" id="{DFDD2456-5463-8B3D-4BE9-AD73E73F3C60}"/>
              </a:ext>
            </a:extLst>
          </p:cNvPr>
          <p:cNvPicPr>
            <a:picLocks noGrp="1" noRot="1" noChangeAspect="1" noMove="1" noResize="1" noEditPoints="1" noAdjustHandles="1" noChangeArrowheads="1" noChangeShapeType="1" noCrop="1"/>
          </p:cNvPicPr>
          <p:nvPr>
            <p:ph idx="1"/>
          </p:nvPr>
        </p:nvPicPr>
        <p:blipFill>
          <a:blip r:embed="rId5">
            <a:extLst>
              <a:ext uri="{96DAC541-7B7A-43D3-8B79-37D633B846F1}">
                <asvg:svgBlip xmlns:asvg="http://schemas.microsoft.com/office/drawing/2016/SVG/main" r:embed="rId6"/>
              </a:ext>
            </a:extLst>
          </a:blip>
          <a:stretch>
            <a:fillRect/>
          </a:stretch>
        </p:blipFill>
        <p:spPr>
          <a:xfrm>
            <a:off x="17828985" y="4858643"/>
            <a:ext cx="2880000" cy="2880000"/>
          </a:xfrm>
        </p:spPr>
      </p:pic>
      <p:sp>
        <p:nvSpPr>
          <p:cNvPr id="7" name="文本框 6">
            <a:extLst>
              <a:ext uri="{FF2B5EF4-FFF2-40B4-BE49-F238E27FC236}">
                <a16:creationId xmlns:a16="http://schemas.microsoft.com/office/drawing/2014/main" id="{E0E4C2EE-15CF-DB7C-D5E0-7FEF86DEFFAC}"/>
              </a:ext>
            </a:extLst>
          </p:cNvPr>
          <p:cNvSpPr txBox="1">
            <a:spLocks noGrp="1" noRot="1" noMove="1" noResize="1" noEditPoints="1" noAdjustHandles="1" noChangeArrowheads="1" noChangeShapeType="1"/>
          </p:cNvSpPr>
          <p:nvPr/>
        </p:nvSpPr>
        <p:spPr>
          <a:xfrm>
            <a:off x="584200" y="5031499"/>
            <a:ext cx="16862552" cy="2585323"/>
          </a:xfrm>
          <a:prstGeom prst="rect">
            <a:avLst/>
          </a:prstGeom>
          <a:noFill/>
        </p:spPr>
        <p:txBody>
          <a:bodyPr wrap="square" rtlCol="0">
            <a:spAutoFit/>
          </a:bodyPr>
          <a:lstStyle/>
          <a:p>
            <a:pPr algn="ctr"/>
            <a:r>
              <a:rPr lang="en-US" altLang="zh-CN" sz="5400" dirty="0">
                <a:solidFill>
                  <a:schemeClr val="bg1"/>
                </a:solidFill>
              </a:rPr>
              <a:t>A fusion method combining LSTM and MLP for predicting the risk of death in patients admitted to the ICU for coronary artery disease</a:t>
            </a:r>
            <a:endParaRPr kumimoji="1" lang="zh-CN" altLang="en-US" sz="5400" dirty="0">
              <a:solidFill>
                <a:schemeClr val="bg1"/>
              </a:solidFill>
            </a:endParaRPr>
          </a:p>
        </p:txBody>
      </p:sp>
      <p:sp>
        <p:nvSpPr>
          <p:cNvPr id="10" name="文本框 9">
            <a:extLst>
              <a:ext uri="{FF2B5EF4-FFF2-40B4-BE49-F238E27FC236}">
                <a16:creationId xmlns:a16="http://schemas.microsoft.com/office/drawing/2014/main" id="{98C2D21E-3216-4CE4-49D9-1B19951241B0}"/>
              </a:ext>
            </a:extLst>
          </p:cNvPr>
          <p:cNvSpPr txBox="1">
            <a:spLocks noGrp="1" noRot="1" noMove="1" noResize="1" noEditPoints="1" noAdjustHandles="1" noChangeArrowheads="1" noChangeShapeType="1"/>
          </p:cNvSpPr>
          <p:nvPr/>
        </p:nvSpPr>
        <p:spPr>
          <a:xfrm>
            <a:off x="1338943" y="7616822"/>
            <a:ext cx="19071771" cy="954107"/>
          </a:xfrm>
          <a:prstGeom prst="rect">
            <a:avLst/>
          </a:prstGeom>
          <a:noFill/>
        </p:spPr>
        <p:txBody>
          <a:bodyPr wrap="square" rtlCol="0">
            <a:spAutoFit/>
          </a:bodyPr>
          <a:lstStyle/>
          <a:p>
            <a:pPr algn="ctr"/>
            <a:r>
              <a:rPr kumimoji="1" lang="en-US" altLang="zh-CN" sz="2800" dirty="0">
                <a:solidFill>
                  <a:schemeClr val="bg1"/>
                </a:solidFill>
              </a:rPr>
              <a:t>Rongren</a:t>
            </a:r>
            <a:r>
              <a:rPr kumimoji="1" lang="zh-CN" altLang="en-US" sz="2800" dirty="0">
                <a:solidFill>
                  <a:schemeClr val="bg1"/>
                </a:solidFill>
              </a:rPr>
              <a:t> </a:t>
            </a:r>
            <a:r>
              <a:rPr kumimoji="1" lang="en-US" altLang="zh-CN" sz="2800" dirty="0">
                <a:solidFill>
                  <a:schemeClr val="bg1"/>
                </a:solidFill>
              </a:rPr>
              <a:t>Xu, Haoran Zheng*</a:t>
            </a:r>
          </a:p>
          <a:p>
            <a:pPr algn="ctr"/>
            <a:r>
              <a:rPr kumimoji="1" lang="en-US" altLang="zh-CN" sz="2800" dirty="0">
                <a:solidFill>
                  <a:schemeClr val="bg1"/>
                </a:solidFill>
              </a:rPr>
              <a:t>School of Computer Science and Technology, University of Science and Technology of China</a:t>
            </a:r>
            <a:endParaRPr kumimoji="1" lang="zh-CN" altLang="en-US" sz="2800" dirty="0">
              <a:solidFill>
                <a:schemeClr val="bg1"/>
              </a:solidFill>
            </a:endParaRPr>
          </a:p>
        </p:txBody>
      </p:sp>
      <p:sp>
        <p:nvSpPr>
          <p:cNvPr id="12" name="一个圆顶角并剪去另一个顶角的矩形 11">
            <a:extLst>
              <a:ext uri="{FF2B5EF4-FFF2-40B4-BE49-F238E27FC236}">
                <a16:creationId xmlns:a16="http://schemas.microsoft.com/office/drawing/2014/main" id="{2125A0EE-00DD-A2E6-7999-498AA242B5DE}"/>
              </a:ext>
            </a:extLst>
          </p:cNvPr>
          <p:cNvSpPr/>
          <p:nvPr/>
        </p:nvSpPr>
        <p:spPr>
          <a:xfrm>
            <a:off x="972911" y="8862072"/>
            <a:ext cx="9152224" cy="5768862"/>
          </a:xfrm>
          <a:prstGeom prst="snipRoundRect">
            <a:avLst>
              <a:gd name="adj1" fmla="val 7558"/>
              <a:gd name="adj2" fmla="val 0"/>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一个圆顶角并剪去另一个顶角的矩形 12">
            <a:extLst>
              <a:ext uri="{FF2B5EF4-FFF2-40B4-BE49-F238E27FC236}">
                <a16:creationId xmlns:a16="http://schemas.microsoft.com/office/drawing/2014/main" id="{4D58E29F-4BA8-07F1-B8DA-44536EDBC6C8}"/>
              </a:ext>
            </a:extLst>
          </p:cNvPr>
          <p:cNvSpPr/>
          <p:nvPr/>
        </p:nvSpPr>
        <p:spPr>
          <a:xfrm rot="5400000">
            <a:off x="12383492" y="6603714"/>
            <a:ext cx="5768863" cy="10285579"/>
          </a:xfrm>
          <a:prstGeom prst="snipRoundRect">
            <a:avLst>
              <a:gd name="adj1" fmla="val 7002"/>
              <a:gd name="adj2" fmla="val 0"/>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6" name="文本框 15">
            <a:extLst>
              <a:ext uri="{FF2B5EF4-FFF2-40B4-BE49-F238E27FC236}">
                <a16:creationId xmlns:a16="http://schemas.microsoft.com/office/drawing/2014/main" id="{00A275AE-BBFC-C273-BC3F-C9D0766B4BCE}"/>
              </a:ext>
            </a:extLst>
          </p:cNvPr>
          <p:cNvSpPr txBox="1"/>
          <p:nvPr/>
        </p:nvSpPr>
        <p:spPr>
          <a:xfrm>
            <a:off x="1365113" y="8862072"/>
            <a:ext cx="3178629" cy="707886"/>
          </a:xfrm>
          <a:prstGeom prst="rect">
            <a:avLst/>
          </a:prstGeom>
          <a:noFill/>
        </p:spPr>
        <p:txBody>
          <a:bodyPr wrap="square" rtlCol="0">
            <a:spAutoFit/>
          </a:bodyPr>
          <a:lstStyle/>
          <a:p>
            <a:r>
              <a:rPr kumimoji="1" lang="en-US" altLang="zh-CN" sz="4000" b="1" dirty="0">
                <a:solidFill>
                  <a:schemeClr val="bg1"/>
                </a:solidFill>
              </a:rPr>
              <a:t>Introduction</a:t>
            </a:r>
            <a:endParaRPr kumimoji="1" lang="zh-CN" altLang="en-US" sz="4000" b="1" dirty="0">
              <a:solidFill>
                <a:schemeClr val="bg1"/>
              </a:solidFill>
            </a:endParaRPr>
          </a:p>
        </p:txBody>
      </p:sp>
      <p:sp>
        <p:nvSpPr>
          <p:cNvPr id="17" name="文本框 16">
            <a:extLst>
              <a:ext uri="{FF2B5EF4-FFF2-40B4-BE49-F238E27FC236}">
                <a16:creationId xmlns:a16="http://schemas.microsoft.com/office/drawing/2014/main" id="{98A74463-FBC8-D8F5-E9E1-9D2BF203D537}"/>
              </a:ext>
            </a:extLst>
          </p:cNvPr>
          <p:cNvSpPr txBox="1"/>
          <p:nvPr/>
        </p:nvSpPr>
        <p:spPr>
          <a:xfrm>
            <a:off x="1338942" y="9569958"/>
            <a:ext cx="18722439" cy="5262979"/>
          </a:xfrm>
          <a:prstGeom prst="rect">
            <a:avLst/>
          </a:prstGeom>
          <a:noFill/>
        </p:spPr>
        <p:txBody>
          <a:bodyPr wrap="square" rtlCol="0">
            <a:spAutoFit/>
          </a:bodyPr>
          <a:lstStyle/>
          <a:p>
            <a:pPr algn="just"/>
            <a:r>
              <a:rPr lang="en-US" altLang="zh-CN" sz="2400" dirty="0">
                <a:solidFill>
                  <a:schemeClr val="bg1"/>
                </a:solidFill>
              </a:rPr>
              <a:t>	CAD represents a primary cause of global morbidity and mortality. Within critical care settings, its acute manifestation, ACS, carries a particularly high mortality rate, with in-hospital deaths exceeding 5% and potentially reaching 26.7% in high-risk subgroups. A significant challenge in managing these critically ill patients is the accurate and timely assessment of their prognosis. While numerous risk factors, from demographic data to biomarkers such as the </a:t>
            </a:r>
            <a:r>
              <a:rPr lang="en-US" altLang="zh-CN" sz="2400" dirty="0" err="1">
                <a:solidFill>
                  <a:schemeClr val="bg1"/>
                </a:solidFill>
              </a:rPr>
              <a:t>TyG</a:t>
            </a:r>
            <a:r>
              <a:rPr lang="en-US" altLang="zh-CN" sz="2400" dirty="0">
                <a:solidFill>
                  <a:schemeClr val="bg1"/>
                </a:solidFill>
              </a:rPr>
              <a:t> index, HGI, and NLR, have been identified, effectively integrating these scattered static indicators with patients' continuous physiological dynamics remains a major hurdle in clinical practice.</a:t>
            </a:r>
          </a:p>
          <a:p>
            <a:pPr algn="just"/>
            <a:r>
              <a:rPr lang="en-US" altLang="zh-CN" sz="2400" dirty="0">
                <a:solidFill>
                  <a:schemeClr val="bg1"/>
                </a:solidFill>
              </a:rPr>
              <a:t>	Clinical decision-making has relied on traditional scoring systems such as GRACE, TIMI, and SOFA. This static nature frequently results in suboptimal predictive performance in heterogeneous patient populations.</a:t>
            </a:r>
          </a:p>
          <a:p>
            <a:pPr algn="just"/>
            <a:r>
              <a:rPr lang="en-US" altLang="zh-CN" sz="2400" dirty="0">
                <a:solidFill>
                  <a:schemeClr val="bg1"/>
                </a:solidFill>
              </a:rPr>
              <a:t>	To bridge this gap, this study proposes a novel, end-to-end deep learning model to predict 30-day mortality in CAD patients admitted to the ICU. We designed a fusion architecture that integrates a Long Short-Term Memory (LSTM) network with a Multi-Layer Perceptron (MLP). By capturing complex temporal patterns through the LSTM while integrating baseline context via the MLP, our model aims to learn a more comprehensive and dynamic representation of patient risk, thereby improving the accuracy of mortality prediction in this critical patient cohort.</a:t>
            </a:r>
          </a:p>
          <a:p>
            <a:pPr algn="just"/>
            <a:endParaRPr lang="zh-CN" altLang="zh-CN" sz="2400" dirty="0">
              <a:solidFill>
                <a:schemeClr val="bg1"/>
              </a:solidFill>
            </a:endParaRPr>
          </a:p>
        </p:txBody>
      </p:sp>
      <p:sp>
        <p:nvSpPr>
          <p:cNvPr id="19" name="一个圆顶角并剪去另一个顶角的矩形 18">
            <a:extLst>
              <a:ext uri="{FF2B5EF4-FFF2-40B4-BE49-F238E27FC236}">
                <a16:creationId xmlns:a16="http://schemas.microsoft.com/office/drawing/2014/main" id="{2E01C52C-731F-0B84-B473-3FA2BCD525F8}"/>
              </a:ext>
            </a:extLst>
          </p:cNvPr>
          <p:cNvSpPr/>
          <p:nvPr/>
        </p:nvSpPr>
        <p:spPr>
          <a:xfrm rot="10800000">
            <a:off x="11245165" y="25452402"/>
            <a:ext cx="9152224" cy="3926131"/>
          </a:xfrm>
          <a:prstGeom prst="snipRoundRect">
            <a:avLst>
              <a:gd name="adj1" fmla="val 9615"/>
              <a:gd name="adj2" fmla="val 0"/>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一个圆顶角并剪去另一个顶角的矩形 19">
            <a:extLst>
              <a:ext uri="{FF2B5EF4-FFF2-40B4-BE49-F238E27FC236}">
                <a16:creationId xmlns:a16="http://schemas.microsoft.com/office/drawing/2014/main" id="{71290DAC-0A22-603E-512E-906F108F133B}"/>
              </a:ext>
            </a:extLst>
          </p:cNvPr>
          <p:cNvSpPr/>
          <p:nvPr/>
        </p:nvSpPr>
        <p:spPr>
          <a:xfrm rot="16200000">
            <a:off x="4139310" y="22272678"/>
            <a:ext cx="3926132" cy="10285579"/>
          </a:xfrm>
          <a:prstGeom prst="snipRoundRect">
            <a:avLst>
              <a:gd name="adj1" fmla="val 8082"/>
              <a:gd name="adj2" fmla="val 0"/>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1" name="文本框 20">
            <a:extLst>
              <a:ext uri="{FF2B5EF4-FFF2-40B4-BE49-F238E27FC236}">
                <a16:creationId xmlns:a16="http://schemas.microsoft.com/office/drawing/2014/main" id="{3D0D3446-001C-08D2-3387-820FDEEAC5A0}"/>
              </a:ext>
            </a:extLst>
          </p:cNvPr>
          <p:cNvSpPr txBox="1"/>
          <p:nvPr/>
        </p:nvSpPr>
        <p:spPr>
          <a:xfrm>
            <a:off x="1193413" y="25415650"/>
            <a:ext cx="3178629" cy="707886"/>
          </a:xfrm>
          <a:prstGeom prst="rect">
            <a:avLst/>
          </a:prstGeom>
          <a:noFill/>
        </p:spPr>
        <p:txBody>
          <a:bodyPr wrap="square" rtlCol="0">
            <a:spAutoFit/>
          </a:bodyPr>
          <a:lstStyle/>
          <a:p>
            <a:r>
              <a:rPr kumimoji="1" lang="en-US" altLang="zh-CN" sz="4000" b="1" dirty="0">
                <a:solidFill>
                  <a:schemeClr val="bg1"/>
                </a:solidFill>
              </a:rPr>
              <a:t>Conclusion</a:t>
            </a:r>
          </a:p>
        </p:txBody>
      </p:sp>
      <p:sp>
        <p:nvSpPr>
          <p:cNvPr id="22" name="文本框 21">
            <a:extLst>
              <a:ext uri="{FF2B5EF4-FFF2-40B4-BE49-F238E27FC236}">
                <a16:creationId xmlns:a16="http://schemas.microsoft.com/office/drawing/2014/main" id="{54D17D0B-8EE4-B24A-8491-A1F0C437E8C8}"/>
              </a:ext>
            </a:extLst>
          </p:cNvPr>
          <p:cNvSpPr txBox="1"/>
          <p:nvPr/>
        </p:nvSpPr>
        <p:spPr>
          <a:xfrm>
            <a:off x="1293378" y="26102016"/>
            <a:ext cx="18722439" cy="3046988"/>
          </a:xfrm>
          <a:prstGeom prst="rect">
            <a:avLst/>
          </a:prstGeom>
          <a:noFill/>
        </p:spPr>
        <p:txBody>
          <a:bodyPr wrap="square" rtlCol="0">
            <a:spAutoFit/>
          </a:bodyPr>
          <a:lstStyle/>
          <a:p>
            <a:r>
              <a:rPr lang="en-US" altLang="zh-CN" sz="2400" dirty="0">
                <a:solidFill>
                  <a:schemeClr val="bg1"/>
                </a:solidFill>
              </a:rPr>
              <a:t>	</a:t>
            </a:r>
            <a:r>
              <a:rPr lang="x-none" altLang="zh-CN" sz="2400">
                <a:solidFill>
                  <a:schemeClr val="bg1"/>
                </a:solidFill>
              </a:rPr>
              <a:t>This study successfully developed a deep learning model that fuses an LSTM and an MLP network to predict 30-day mortality for CAD patients in the ICU. By integrating 24-hour dynamic time-series data with static baseline features, our end-to-end model achieved an </a:t>
            </a:r>
            <a:r>
              <a:rPr lang="en-US" altLang="zh-CN" sz="2400" dirty="0">
                <a:solidFill>
                  <a:schemeClr val="bg1"/>
                </a:solidFill>
              </a:rPr>
              <a:t>highest </a:t>
            </a:r>
            <a:r>
              <a:rPr lang="x-none" altLang="zh-CN" sz="2400">
                <a:solidFill>
                  <a:schemeClr val="bg1"/>
                </a:solidFill>
              </a:rPr>
              <a:t>AU-PRC and an </a:t>
            </a:r>
            <a:r>
              <a:rPr lang="en-US" altLang="zh-CN" sz="2400" dirty="0">
                <a:solidFill>
                  <a:schemeClr val="bg1"/>
                </a:solidFill>
              </a:rPr>
              <a:t>highest </a:t>
            </a:r>
            <a:r>
              <a:rPr lang="x-none" altLang="zh-CN" sz="2400">
                <a:solidFill>
                  <a:schemeClr val="bg1"/>
                </a:solidFill>
              </a:rPr>
              <a:t>AU-ROC on an independent test set, significantly outperforming both traditional clinical scores and standard machine learning models.</a:t>
            </a:r>
            <a:endParaRPr lang="zh-CN" altLang="zh-CN" sz="2400" dirty="0">
              <a:solidFill>
                <a:schemeClr val="bg1"/>
              </a:solidFill>
            </a:endParaRPr>
          </a:p>
          <a:p>
            <a:r>
              <a:rPr lang="en-US" altLang="zh-CN" sz="2400" dirty="0">
                <a:solidFill>
                  <a:schemeClr val="bg1"/>
                </a:solidFill>
              </a:rPr>
              <a:t>	</a:t>
            </a:r>
            <a:r>
              <a:rPr lang="x-none" altLang="zh-CN" sz="2400">
                <a:solidFill>
                  <a:schemeClr val="bg1"/>
                </a:solidFill>
              </a:rPr>
              <a:t>These results demonstrate that capturing the complex, time-dependent evolution of a patient's condition is critical for accurate risk stratification. While acknowledging the limitations of single-center data and the need for enhanced interpretability, our model's high recall and strong discriminative power establish it as a promising clinical decision support tool, capable of aiding clinicians in the early identification of high-risk individuals to guide timely intervention.</a:t>
            </a:r>
            <a:endParaRPr lang="zh-CN" altLang="zh-CN" sz="2400" dirty="0">
              <a:solidFill>
                <a:schemeClr val="bg1"/>
              </a:solidFill>
            </a:endParaRPr>
          </a:p>
        </p:txBody>
      </p:sp>
      <p:sp>
        <p:nvSpPr>
          <p:cNvPr id="25" name="一个圆顶角并剪去另一个顶角的矩形 24">
            <a:extLst>
              <a:ext uri="{FF2B5EF4-FFF2-40B4-BE49-F238E27FC236}">
                <a16:creationId xmlns:a16="http://schemas.microsoft.com/office/drawing/2014/main" id="{56A48AE9-FD9F-C60E-CF19-ECA0193CA963}"/>
              </a:ext>
            </a:extLst>
          </p:cNvPr>
          <p:cNvSpPr/>
          <p:nvPr/>
        </p:nvSpPr>
        <p:spPr>
          <a:xfrm>
            <a:off x="11114127" y="14937944"/>
            <a:ext cx="9283261" cy="10211847"/>
          </a:xfrm>
          <a:prstGeom prst="snipRoundRect">
            <a:avLst>
              <a:gd name="adj1" fmla="val 0"/>
              <a:gd name="adj2" fmla="val 0"/>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4" name="一个圆顶角并剪去另一个顶角的矩形 23">
            <a:extLst>
              <a:ext uri="{FF2B5EF4-FFF2-40B4-BE49-F238E27FC236}">
                <a16:creationId xmlns:a16="http://schemas.microsoft.com/office/drawing/2014/main" id="{54FEFE48-D452-D481-3600-AC62A2573485}"/>
              </a:ext>
            </a:extLst>
          </p:cNvPr>
          <p:cNvSpPr/>
          <p:nvPr/>
        </p:nvSpPr>
        <p:spPr>
          <a:xfrm>
            <a:off x="959585" y="14935745"/>
            <a:ext cx="9889911" cy="10211847"/>
          </a:xfrm>
          <a:prstGeom prst="snipRoundRect">
            <a:avLst>
              <a:gd name="adj1" fmla="val 0"/>
              <a:gd name="adj2" fmla="val 0"/>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文本框 25">
            <a:extLst>
              <a:ext uri="{FF2B5EF4-FFF2-40B4-BE49-F238E27FC236}">
                <a16:creationId xmlns:a16="http://schemas.microsoft.com/office/drawing/2014/main" id="{8C46ED4C-AA62-9E3E-0560-840D07109BFE}"/>
              </a:ext>
            </a:extLst>
          </p:cNvPr>
          <p:cNvSpPr txBox="1"/>
          <p:nvPr/>
        </p:nvSpPr>
        <p:spPr>
          <a:xfrm>
            <a:off x="1193413" y="14909893"/>
            <a:ext cx="5271182" cy="707886"/>
          </a:xfrm>
          <a:prstGeom prst="rect">
            <a:avLst/>
          </a:prstGeom>
          <a:noFill/>
        </p:spPr>
        <p:txBody>
          <a:bodyPr wrap="square" rtlCol="0">
            <a:spAutoFit/>
          </a:bodyPr>
          <a:lstStyle/>
          <a:p>
            <a:r>
              <a:rPr kumimoji="1" lang="en-US" altLang="zh-CN" sz="4000" b="1" dirty="0">
                <a:solidFill>
                  <a:schemeClr val="bg1"/>
                </a:solidFill>
              </a:rPr>
              <a:t>Material</a:t>
            </a:r>
            <a:r>
              <a:rPr kumimoji="1" lang="zh-CN" altLang="en-US" sz="4000" b="1" dirty="0">
                <a:solidFill>
                  <a:schemeClr val="bg1"/>
                </a:solidFill>
              </a:rPr>
              <a:t> </a:t>
            </a:r>
            <a:r>
              <a:rPr kumimoji="1" lang="en-US" altLang="zh-CN" sz="4000" b="1" dirty="0">
                <a:solidFill>
                  <a:schemeClr val="bg1"/>
                </a:solidFill>
              </a:rPr>
              <a:t>&amp;</a:t>
            </a:r>
            <a:r>
              <a:rPr kumimoji="1" lang="zh-CN" altLang="en-US" sz="4000" b="1" dirty="0">
                <a:solidFill>
                  <a:schemeClr val="bg1"/>
                </a:solidFill>
              </a:rPr>
              <a:t> </a:t>
            </a:r>
            <a:r>
              <a:rPr kumimoji="1" lang="en-US" altLang="zh-CN" sz="4000" b="1" dirty="0">
                <a:solidFill>
                  <a:schemeClr val="bg1"/>
                </a:solidFill>
              </a:rPr>
              <a:t>Method</a:t>
            </a:r>
            <a:endParaRPr kumimoji="1" lang="zh-CN" altLang="en-US" sz="4000" b="1" dirty="0">
              <a:solidFill>
                <a:schemeClr val="bg1"/>
              </a:solidFill>
            </a:endParaRPr>
          </a:p>
        </p:txBody>
      </p:sp>
      <p:sp>
        <p:nvSpPr>
          <p:cNvPr id="27" name="文本框 26">
            <a:extLst>
              <a:ext uri="{FF2B5EF4-FFF2-40B4-BE49-F238E27FC236}">
                <a16:creationId xmlns:a16="http://schemas.microsoft.com/office/drawing/2014/main" id="{157EA414-A621-B6A7-2641-1D034B88A276}"/>
              </a:ext>
            </a:extLst>
          </p:cNvPr>
          <p:cNvSpPr txBox="1"/>
          <p:nvPr/>
        </p:nvSpPr>
        <p:spPr>
          <a:xfrm>
            <a:off x="1293378" y="15624047"/>
            <a:ext cx="5171217" cy="4524315"/>
          </a:xfrm>
          <a:prstGeom prst="rect">
            <a:avLst/>
          </a:prstGeom>
          <a:noFill/>
        </p:spPr>
        <p:txBody>
          <a:bodyPr wrap="square" rtlCol="0">
            <a:spAutoFit/>
          </a:bodyPr>
          <a:lstStyle/>
          <a:p>
            <a:pPr algn="just"/>
            <a:r>
              <a:rPr lang="en-US" altLang="zh-CN" sz="2400" dirty="0">
                <a:solidFill>
                  <a:schemeClr val="bg1"/>
                </a:solidFill>
              </a:rPr>
              <a:t>	We identified adult patients diagnosed with CAD</a:t>
            </a:r>
            <a:r>
              <a:rPr lang="zh-CN" altLang="en-US" sz="2400" dirty="0">
                <a:solidFill>
                  <a:schemeClr val="bg1"/>
                </a:solidFill>
              </a:rPr>
              <a:t> </a:t>
            </a:r>
            <a:r>
              <a:rPr lang="en-US" altLang="zh-CN" sz="2400" dirty="0">
                <a:solidFill>
                  <a:schemeClr val="bg1"/>
                </a:solidFill>
              </a:rPr>
              <a:t>from</a:t>
            </a:r>
            <a:r>
              <a:rPr lang="zh-CN" altLang="en-US" sz="2400" dirty="0">
                <a:solidFill>
                  <a:schemeClr val="bg1"/>
                </a:solidFill>
              </a:rPr>
              <a:t> </a:t>
            </a:r>
            <a:r>
              <a:rPr lang="en-US" altLang="zh-CN" sz="2400" dirty="0">
                <a:solidFill>
                  <a:schemeClr val="bg1"/>
                </a:solidFill>
              </a:rPr>
              <a:t>MIMIC-IV</a:t>
            </a:r>
            <a:r>
              <a:rPr lang="zh-CN" altLang="en-US" sz="2400" dirty="0">
                <a:solidFill>
                  <a:schemeClr val="bg1"/>
                </a:solidFill>
              </a:rPr>
              <a:t> </a:t>
            </a:r>
            <a:r>
              <a:rPr lang="en-US" altLang="zh-CN" sz="2400" dirty="0">
                <a:solidFill>
                  <a:schemeClr val="bg1"/>
                </a:solidFill>
              </a:rPr>
              <a:t>database.</a:t>
            </a:r>
          </a:p>
          <a:p>
            <a:pPr algn="just"/>
            <a:r>
              <a:rPr lang="en-US" altLang="zh-CN" sz="2400" dirty="0">
                <a:solidFill>
                  <a:schemeClr val="bg1"/>
                </a:solidFill>
              </a:rPr>
              <a:t>	Data were extracted from the first 24 hours of each patient's ICU stay. The features were categorized into two types: static baseline features and time-series features. </a:t>
            </a:r>
          </a:p>
          <a:p>
            <a:pPr algn="just"/>
            <a:r>
              <a:rPr lang="en-US" altLang="zh-CN" sz="2400" dirty="0">
                <a:solidFill>
                  <a:schemeClr val="bg1"/>
                </a:solidFill>
              </a:rPr>
              <a:t>	we propose an end-to-end model composed of an LSTM module for dynamic </a:t>
            </a:r>
            <a:endParaRPr kumimoji="1" lang="zh-CN" altLang="en-US" sz="2400" dirty="0">
              <a:solidFill>
                <a:schemeClr val="bg1"/>
              </a:solidFill>
            </a:endParaRPr>
          </a:p>
        </p:txBody>
      </p:sp>
      <p:pic>
        <p:nvPicPr>
          <p:cNvPr id="28" name="图片 27" descr="图示&#10;&#10;AI 生成的内容可能不正确。">
            <a:extLst>
              <a:ext uri="{FF2B5EF4-FFF2-40B4-BE49-F238E27FC236}">
                <a16:creationId xmlns:a16="http://schemas.microsoft.com/office/drawing/2014/main" id="{93E8D889-F4D8-0CE0-41A3-EA1063C8D4A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4942" t="2456" r="4860" b="3536"/>
          <a:stretch>
            <a:fillRect/>
          </a:stretch>
        </p:blipFill>
        <p:spPr bwMode="auto">
          <a:xfrm>
            <a:off x="6541589" y="15587889"/>
            <a:ext cx="3970894" cy="4198566"/>
          </a:xfrm>
          <a:prstGeom prst="rect">
            <a:avLst/>
          </a:prstGeom>
          <a:ln>
            <a:noFill/>
          </a:ln>
          <a:extLst>
            <a:ext uri="{53640926-AAD7-44D8-BBD7-CCE9431645EC}">
              <a14:shadowObscured xmlns:a14="http://schemas.microsoft.com/office/drawing/2010/main"/>
            </a:ext>
          </a:extLst>
        </p:spPr>
      </p:pic>
      <p:sp>
        <p:nvSpPr>
          <p:cNvPr id="29" name="文本框 28">
            <a:extLst>
              <a:ext uri="{FF2B5EF4-FFF2-40B4-BE49-F238E27FC236}">
                <a16:creationId xmlns:a16="http://schemas.microsoft.com/office/drawing/2014/main" id="{933F8CD3-7490-4AF4-6BD4-A8CB82E3A64B}"/>
              </a:ext>
            </a:extLst>
          </p:cNvPr>
          <p:cNvSpPr txBox="1"/>
          <p:nvPr/>
        </p:nvSpPr>
        <p:spPr>
          <a:xfrm>
            <a:off x="1293377" y="20023406"/>
            <a:ext cx="3525491" cy="3785652"/>
          </a:xfrm>
          <a:prstGeom prst="rect">
            <a:avLst/>
          </a:prstGeom>
          <a:noFill/>
        </p:spPr>
        <p:txBody>
          <a:bodyPr wrap="square" rtlCol="0">
            <a:spAutoFit/>
          </a:bodyPr>
          <a:lstStyle/>
          <a:p>
            <a:pPr algn="just"/>
            <a:r>
              <a:rPr lang="en-US" altLang="zh-CN" sz="2400" dirty="0">
                <a:solidFill>
                  <a:schemeClr val="bg1"/>
                </a:solidFill>
              </a:rPr>
              <a:t>data</a:t>
            </a:r>
            <a:r>
              <a:rPr lang="zh-CN" altLang="en-US" sz="2400" dirty="0">
                <a:solidFill>
                  <a:schemeClr val="bg1"/>
                </a:solidFill>
              </a:rPr>
              <a:t> </a:t>
            </a:r>
            <a:r>
              <a:rPr lang="en-US" altLang="zh-CN" sz="2400" dirty="0">
                <a:solidFill>
                  <a:schemeClr val="bg1"/>
                </a:solidFill>
              </a:rPr>
              <a:t>and an MLP module for static data.</a:t>
            </a:r>
          </a:p>
          <a:p>
            <a:pPr algn="just"/>
            <a:r>
              <a:rPr kumimoji="1" lang="en-US" altLang="zh-CN" sz="2400" dirty="0">
                <a:solidFill>
                  <a:schemeClr val="bg1"/>
                </a:solidFill>
              </a:rPr>
              <a:t>We benchmarked our proposed LSTM-MLP model against two categories of baseline models: Clinical Scoring Systems and Traditional Machine Learning Models.</a:t>
            </a:r>
          </a:p>
        </p:txBody>
      </p:sp>
      <p:sp>
        <p:nvSpPr>
          <p:cNvPr id="32" name="文本框 31">
            <a:extLst>
              <a:ext uri="{FF2B5EF4-FFF2-40B4-BE49-F238E27FC236}">
                <a16:creationId xmlns:a16="http://schemas.microsoft.com/office/drawing/2014/main" id="{6860AE4D-BA83-C016-7BEC-3ABD3A801055}"/>
              </a:ext>
            </a:extLst>
          </p:cNvPr>
          <p:cNvSpPr txBox="1"/>
          <p:nvPr/>
        </p:nvSpPr>
        <p:spPr>
          <a:xfrm>
            <a:off x="11359487" y="14965589"/>
            <a:ext cx="3178629" cy="707886"/>
          </a:xfrm>
          <a:prstGeom prst="rect">
            <a:avLst/>
          </a:prstGeom>
          <a:noFill/>
        </p:spPr>
        <p:txBody>
          <a:bodyPr wrap="square" rtlCol="0">
            <a:spAutoFit/>
          </a:bodyPr>
          <a:lstStyle/>
          <a:p>
            <a:r>
              <a:rPr kumimoji="1" lang="en-US" altLang="zh-CN" sz="4000" b="1" dirty="0">
                <a:solidFill>
                  <a:schemeClr val="bg1"/>
                </a:solidFill>
              </a:rPr>
              <a:t>Results</a:t>
            </a:r>
          </a:p>
        </p:txBody>
      </p:sp>
      <p:sp>
        <p:nvSpPr>
          <p:cNvPr id="33" name="文本框 32">
            <a:extLst>
              <a:ext uri="{FF2B5EF4-FFF2-40B4-BE49-F238E27FC236}">
                <a16:creationId xmlns:a16="http://schemas.microsoft.com/office/drawing/2014/main" id="{D4BFFC26-0E0C-BCB8-1F9E-1214B88F616B}"/>
              </a:ext>
            </a:extLst>
          </p:cNvPr>
          <p:cNvSpPr txBox="1"/>
          <p:nvPr/>
        </p:nvSpPr>
        <p:spPr>
          <a:xfrm>
            <a:off x="11413413" y="15576964"/>
            <a:ext cx="8602404" cy="6370975"/>
          </a:xfrm>
          <a:prstGeom prst="rect">
            <a:avLst/>
          </a:prstGeom>
          <a:noFill/>
        </p:spPr>
        <p:txBody>
          <a:bodyPr wrap="square" rtlCol="0">
            <a:spAutoFit/>
          </a:bodyPr>
          <a:lstStyle/>
          <a:p>
            <a:pPr algn="just"/>
            <a:r>
              <a:rPr lang="en-US" altLang="zh-CN" sz="2400" dirty="0">
                <a:solidFill>
                  <a:schemeClr val="bg1"/>
                </a:solidFill>
              </a:rPr>
              <a:t>	We compared some baseline characteristics of patients with different outcomes.</a:t>
            </a:r>
          </a:p>
          <a:p>
            <a:pPr algn="just"/>
            <a:r>
              <a:rPr kumimoji="1" lang="en-US" altLang="zh-CN" sz="2400" dirty="0">
                <a:solidFill>
                  <a:schemeClr val="bg1"/>
                </a:solidFill>
              </a:rPr>
              <a:t>	Several key differences were observed between the two groups. Patients in the mortality group were, on average, older and had a lower body weight compared to the survival group. Clinically, the mortality group exhibited significantly higher severity scores upon admission, as evidenced by higher mean values for SAPS II, OASIS, and LODS. Furthermore, a greater proportion of patients in the mortality group required mechanical ventilation within the first 24 hours of their ICU stay. Demographically, the percentage of female patients was also higher in the mortality group. </a:t>
            </a:r>
          </a:p>
          <a:p>
            <a:pPr algn="just"/>
            <a:r>
              <a:rPr kumimoji="1" lang="en-US" altLang="zh-CN" sz="2400" dirty="0">
                <a:solidFill>
                  <a:schemeClr val="bg1"/>
                </a:solidFill>
              </a:rPr>
              <a:t>	Our proposed fusion model demonstrated the highest discriminative ability for predicting 30-day mortality. The LSTM-MLP model achieved a primary evaluation metric, the Area Under the Precision-Recall Curve (AU-PRC) .</a:t>
            </a:r>
            <a:endParaRPr kumimoji="1" lang="zh-CN" altLang="en-US" sz="2400" dirty="0">
              <a:solidFill>
                <a:schemeClr val="bg1"/>
              </a:solidFill>
            </a:endParaRPr>
          </a:p>
        </p:txBody>
      </p:sp>
      <p:graphicFrame>
        <p:nvGraphicFramePr>
          <p:cNvPr id="34" name="表格 33">
            <a:extLst>
              <a:ext uri="{FF2B5EF4-FFF2-40B4-BE49-F238E27FC236}">
                <a16:creationId xmlns:a16="http://schemas.microsoft.com/office/drawing/2014/main" id="{4875FB7D-751E-8612-4B6D-BF2CDD788D24}"/>
              </a:ext>
            </a:extLst>
          </p:cNvPr>
          <p:cNvGraphicFramePr>
            <a:graphicFrameLocks noGrp="1"/>
          </p:cNvGraphicFramePr>
          <p:nvPr>
            <p:extLst>
              <p:ext uri="{D42A27DB-BD31-4B8C-83A1-F6EECF244321}">
                <p14:modId xmlns:p14="http://schemas.microsoft.com/office/powerpoint/2010/main" val="818202597"/>
              </p:ext>
            </p:extLst>
          </p:nvPr>
        </p:nvGraphicFramePr>
        <p:xfrm>
          <a:off x="11359486" y="22374726"/>
          <a:ext cx="8730762" cy="2312007"/>
        </p:xfrm>
        <a:graphic>
          <a:graphicData uri="http://schemas.openxmlformats.org/drawingml/2006/table">
            <a:tbl>
              <a:tblPr firstRow="1" firstCol="1" bandRow="1">
                <a:tableStyleId>{5C22544A-7EE6-4342-B048-85BDC9FD1C3A}</a:tableStyleId>
              </a:tblPr>
              <a:tblGrid>
                <a:gridCol w="2966439">
                  <a:extLst>
                    <a:ext uri="{9D8B030D-6E8A-4147-A177-3AD203B41FA5}">
                      <a16:colId xmlns:a16="http://schemas.microsoft.com/office/drawing/2014/main" val="3362704438"/>
                    </a:ext>
                  </a:extLst>
                </a:gridCol>
                <a:gridCol w="1340795">
                  <a:extLst>
                    <a:ext uri="{9D8B030D-6E8A-4147-A177-3AD203B41FA5}">
                      <a16:colId xmlns:a16="http://schemas.microsoft.com/office/drawing/2014/main" val="2719711582"/>
                    </a:ext>
                  </a:extLst>
                </a:gridCol>
                <a:gridCol w="1341120">
                  <a:extLst>
                    <a:ext uri="{9D8B030D-6E8A-4147-A177-3AD203B41FA5}">
                      <a16:colId xmlns:a16="http://schemas.microsoft.com/office/drawing/2014/main" val="3544138255"/>
                    </a:ext>
                  </a:extLst>
                </a:gridCol>
                <a:gridCol w="1641327">
                  <a:extLst>
                    <a:ext uri="{9D8B030D-6E8A-4147-A177-3AD203B41FA5}">
                      <a16:colId xmlns:a16="http://schemas.microsoft.com/office/drawing/2014/main" val="2068984290"/>
                    </a:ext>
                  </a:extLst>
                </a:gridCol>
                <a:gridCol w="1441081">
                  <a:extLst>
                    <a:ext uri="{9D8B030D-6E8A-4147-A177-3AD203B41FA5}">
                      <a16:colId xmlns:a16="http://schemas.microsoft.com/office/drawing/2014/main" val="4158149235"/>
                    </a:ext>
                  </a:extLst>
                </a:gridCol>
              </a:tblGrid>
              <a:tr h="346047">
                <a:tc>
                  <a:txBody>
                    <a:bodyPr/>
                    <a:lstStyle/>
                    <a:p>
                      <a:pPr indent="182880" algn="just">
                        <a:lnSpc>
                          <a:spcPct val="95000"/>
                        </a:lnSpc>
                        <a:spcAft>
                          <a:spcPts val="600"/>
                        </a:spcAft>
                        <a:buNone/>
                        <a:tabLst>
                          <a:tab pos="182880" algn="l"/>
                        </a:tabLst>
                      </a:pPr>
                      <a:r>
                        <a:rPr lang="en-US" sz="2000" spc="-5" dirty="0">
                          <a:effectLst/>
                          <a:latin typeface="+mn-lt"/>
                        </a:rPr>
                        <a:t>Model</a:t>
                      </a:r>
                      <a:endParaRPr lang="zh-CN" sz="2000" spc="-5" dirty="0">
                        <a:effectLst/>
                        <a:latin typeface="+mn-lt"/>
                        <a:ea typeface="宋体" panose="02010600030101010101" pitchFamily="2" charset="-122"/>
                      </a:endParaRPr>
                    </a:p>
                  </a:txBody>
                  <a:tcPr marL="68580" marR="68580" marT="0" marB="0" anchor="ctr"/>
                </a:tc>
                <a:tc>
                  <a:txBody>
                    <a:bodyPr/>
                    <a:lstStyle/>
                    <a:p>
                      <a:pPr indent="182880" algn="just">
                        <a:lnSpc>
                          <a:spcPct val="95000"/>
                        </a:lnSpc>
                        <a:spcAft>
                          <a:spcPts val="600"/>
                        </a:spcAft>
                        <a:buNone/>
                        <a:tabLst>
                          <a:tab pos="182880" algn="l"/>
                        </a:tabLst>
                      </a:pPr>
                      <a:r>
                        <a:rPr lang="en-US" sz="2000" spc="-5" dirty="0">
                          <a:effectLst/>
                        </a:rPr>
                        <a:t>AU-PRC</a:t>
                      </a:r>
                      <a:endParaRPr lang="zh-CN" sz="2000" spc="-5"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indent="182880" algn="just">
                        <a:lnSpc>
                          <a:spcPct val="95000"/>
                        </a:lnSpc>
                        <a:spcAft>
                          <a:spcPts val="600"/>
                        </a:spcAft>
                        <a:buNone/>
                        <a:tabLst>
                          <a:tab pos="182880" algn="l"/>
                        </a:tabLst>
                      </a:pPr>
                      <a:r>
                        <a:rPr lang="en-US" sz="2000" spc="-5" dirty="0">
                          <a:effectLst/>
                        </a:rPr>
                        <a:t>AU-ROC</a:t>
                      </a:r>
                      <a:endParaRPr lang="zh-CN" sz="2000" spc="-5"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indent="182880" algn="just">
                        <a:lnSpc>
                          <a:spcPct val="95000"/>
                        </a:lnSpc>
                        <a:spcAft>
                          <a:spcPts val="600"/>
                        </a:spcAft>
                        <a:buNone/>
                        <a:tabLst>
                          <a:tab pos="182880" algn="l"/>
                        </a:tabLst>
                      </a:pPr>
                      <a:r>
                        <a:rPr lang="en-US" sz="2000" spc="-5" dirty="0">
                          <a:effectLst/>
                        </a:rPr>
                        <a:t>Accuracy</a:t>
                      </a:r>
                      <a:endParaRPr lang="zh-CN" sz="2000" spc="-5"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indent="182880" algn="just">
                        <a:lnSpc>
                          <a:spcPct val="95000"/>
                        </a:lnSpc>
                        <a:spcAft>
                          <a:spcPts val="600"/>
                        </a:spcAft>
                        <a:buNone/>
                        <a:tabLst>
                          <a:tab pos="182880" algn="l"/>
                        </a:tabLst>
                      </a:pPr>
                      <a:r>
                        <a:rPr lang="en-US" sz="2000" spc="-5" dirty="0">
                          <a:effectLst/>
                        </a:rPr>
                        <a:t>F1-Score</a:t>
                      </a:r>
                      <a:endParaRPr lang="zh-CN" sz="2000" spc="-5" dirty="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1895432779"/>
                  </a:ext>
                </a:extLst>
              </a:tr>
              <a:tr h="346047">
                <a:tc>
                  <a:txBody>
                    <a:bodyPr/>
                    <a:lstStyle/>
                    <a:p>
                      <a:pPr indent="182880" algn="just">
                        <a:lnSpc>
                          <a:spcPct val="95000"/>
                        </a:lnSpc>
                        <a:spcAft>
                          <a:spcPts val="600"/>
                        </a:spcAft>
                        <a:buNone/>
                        <a:tabLst>
                          <a:tab pos="182880" algn="l"/>
                        </a:tabLst>
                      </a:pPr>
                      <a:r>
                        <a:rPr lang="en-US" sz="2000" spc="-5" dirty="0">
                          <a:effectLst/>
                          <a:latin typeface="+mn-lt"/>
                        </a:rPr>
                        <a:t>Saps ii </a:t>
                      </a:r>
                    </a:p>
                    <a:p>
                      <a:pPr indent="182880" algn="just">
                        <a:lnSpc>
                          <a:spcPct val="95000"/>
                        </a:lnSpc>
                        <a:spcAft>
                          <a:spcPts val="600"/>
                        </a:spcAft>
                        <a:buNone/>
                        <a:tabLst>
                          <a:tab pos="182880" algn="l"/>
                        </a:tabLst>
                      </a:pPr>
                      <a:r>
                        <a:rPr lang="en-US" sz="2000" spc="-5" dirty="0">
                          <a:effectLst/>
                          <a:latin typeface="+mn-lt"/>
                        </a:rPr>
                        <a:t>(best clinical score)</a:t>
                      </a:r>
                      <a:endParaRPr lang="zh-CN" sz="2000" spc="-5" dirty="0">
                        <a:effectLst/>
                        <a:latin typeface="+mn-lt"/>
                        <a:ea typeface="宋体" panose="02010600030101010101" pitchFamily="2" charset="-122"/>
                      </a:endParaRPr>
                    </a:p>
                  </a:txBody>
                  <a:tcPr marL="68580" marR="68580" marT="0" marB="0" anchor="ctr"/>
                </a:tc>
                <a:tc>
                  <a:txBody>
                    <a:bodyPr/>
                    <a:lstStyle/>
                    <a:p>
                      <a:pPr indent="182880" algn="just">
                        <a:lnSpc>
                          <a:spcPct val="95000"/>
                        </a:lnSpc>
                        <a:spcAft>
                          <a:spcPts val="600"/>
                        </a:spcAft>
                        <a:buNone/>
                        <a:tabLst>
                          <a:tab pos="182880" algn="l"/>
                        </a:tabLst>
                      </a:pPr>
                      <a:r>
                        <a:rPr lang="en-US" sz="1800" spc="-5" dirty="0">
                          <a:effectLst/>
                        </a:rPr>
                        <a:t>0.3127</a:t>
                      </a:r>
                      <a:endParaRPr lang="zh-CN" sz="1800" spc="-5"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indent="182880" algn="just">
                        <a:lnSpc>
                          <a:spcPct val="95000"/>
                        </a:lnSpc>
                        <a:spcAft>
                          <a:spcPts val="600"/>
                        </a:spcAft>
                        <a:buNone/>
                        <a:tabLst>
                          <a:tab pos="182880" algn="l"/>
                        </a:tabLst>
                      </a:pPr>
                      <a:r>
                        <a:rPr lang="en-US" sz="1800" spc="-5" dirty="0">
                          <a:effectLst/>
                        </a:rPr>
                        <a:t>0.7505</a:t>
                      </a:r>
                      <a:endParaRPr lang="zh-CN" sz="1800" spc="-5"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indent="182880" algn="just">
                        <a:lnSpc>
                          <a:spcPct val="95000"/>
                        </a:lnSpc>
                        <a:spcAft>
                          <a:spcPts val="600"/>
                        </a:spcAft>
                        <a:buNone/>
                        <a:tabLst>
                          <a:tab pos="182880" algn="l"/>
                        </a:tabLst>
                      </a:pPr>
                      <a:r>
                        <a:rPr lang="en-US" sz="1800" spc="-5" dirty="0">
                          <a:effectLst/>
                        </a:rPr>
                        <a:t>0.7933</a:t>
                      </a:r>
                      <a:endParaRPr lang="zh-CN" sz="1800" spc="-5"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indent="182880" algn="just">
                        <a:lnSpc>
                          <a:spcPct val="95000"/>
                        </a:lnSpc>
                        <a:spcAft>
                          <a:spcPts val="600"/>
                        </a:spcAft>
                        <a:buNone/>
                        <a:tabLst>
                          <a:tab pos="182880" algn="l"/>
                        </a:tabLst>
                      </a:pPr>
                      <a:r>
                        <a:rPr lang="en-US" sz="1800" spc="-5" dirty="0">
                          <a:effectLst/>
                        </a:rPr>
                        <a:t>0.3762</a:t>
                      </a:r>
                      <a:endParaRPr lang="zh-CN" sz="1800" spc="-5" dirty="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3832170109"/>
                  </a:ext>
                </a:extLst>
              </a:tr>
              <a:tr h="346047">
                <a:tc>
                  <a:txBody>
                    <a:bodyPr/>
                    <a:lstStyle/>
                    <a:p>
                      <a:pPr indent="182880" algn="just">
                        <a:lnSpc>
                          <a:spcPct val="95000"/>
                        </a:lnSpc>
                        <a:spcAft>
                          <a:spcPts val="600"/>
                        </a:spcAft>
                        <a:buNone/>
                        <a:tabLst>
                          <a:tab pos="182880" algn="l"/>
                        </a:tabLst>
                      </a:pPr>
                      <a:r>
                        <a:rPr lang="en-US" sz="2000" spc="-5" dirty="0" err="1">
                          <a:effectLst/>
                          <a:latin typeface="+mn-lt"/>
                        </a:rPr>
                        <a:t>LightGBM</a:t>
                      </a:r>
                      <a:endParaRPr lang="en-US" sz="2000" spc="-5" dirty="0">
                        <a:effectLst/>
                        <a:latin typeface="+mn-lt"/>
                      </a:endParaRPr>
                    </a:p>
                    <a:p>
                      <a:pPr indent="182880" algn="just">
                        <a:lnSpc>
                          <a:spcPct val="95000"/>
                        </a:lnSpc>
                        <a:spcAft>
                          <a:spcPts val="600"/>
                        </a:spcAft>
                        <a:buNone/>
                        <a:tabLst>
                          <a:tab pos="182880" algn="l"/>
                        </a:tabLst>
                      </a:pPr>
                      <a:r>
                        <a:rPr lang="en-US" altLang="zh-CN" sz="2000" spc="-5" dirty="0">
                          <a:effectLst/>
                          <a:latin typeface="+mn-lt"/>
                          <a:ea typeface="宋体" panose="02010600030101010101" pitchFamily="2" charset="-122"/>
                        </a:rPr>
                        <a:t>(best traditional ML)</a:t>
                      </a:r>
                      <a:endParaRPr lang="zh-CN" sz="2000" spc="-5" dirty="0">
                        <a:effectLst/>
                        <a:latin typeface="+mn-lt"/>
                        <a:ea typeface="宋体" panose="02010600030101010101" pitchFamily="2" charset="-122"/>
                      </a:endParaRPr>
                    </a:p>
                  </a:txBody>
                  <a:tcPr marL="68580" marR="68580" marT="0" marB="0" anchor="ctr"/>
                </a:tc>
                <a:tc>
                  <a:txBody>
                    <a:bodyPr/>
                    <a:lstStyle/>
                    <a:p>
                      <a:pPr indent="182880" algn="just">
                        <a:lnSpc>
                          <a:spcPct val="95000"/>
                        </a:lnSpc>
                        <a:spcAft>
                          <a:spcPts val="600"/>
                        </a:spcAft>
                        <a:buNone/>
                        <a:tabLst>
                          <a:tab pos="182880" algn="l"/>
                        </a:tabLst>
                      </a:pPr>
                      <a:r>
                        <a:rPr lang="en-US" sz="1800" spc="-5">
                          <a:effectLst/>
                        </a:rPr>
                        <a:t>0.5562</a:t>
                      </a:r>
                      <a:endParaRPr lang="zh-CN" sz="1800" spc="-5">
                        <a:effectLst/>
                        <a:latin typeface="Times New Roman" panose="02020603050405020304" pitchFamily="18" charset="0"/>
                        <a:ea typeface="宋体" panose="02010600030101010101" pitchFamily="2" charset="-122"/>
                      </a:endParaRPr>
                    </a:p>
                  </a:txBody>
                  <a:tcPr marL="68580" marR="68580" marT="0" marB="0" anchor="ctr"/>
                </a:tc>
                <a:tc>
                  <a:txBody>
                    <a:bodyPr/>
                    <a:lstStyle/>
                    <a:p>
                      <a:pPr indent="182880" algn="just">
                        <a:lnSpc>
                          <a:spcPct val="95000"/>
                        </a:lnSpc>
                        <a:spcAft>
                          <a:spcPts val="600"/>
                        </a:spcAft>
                        <a:buNone/>
                        <a:tabLst>
                          <a:tab pos="182880" algn="l"/>
                        </a:tabLst>
                      </a:pPr>
                      <a:r>
                        <a:rPr lang="en-US" sz="1800" spc="-5" dirty="0">
                          <a:effectLst/>
                        </a:rPr>
                        <a:t>0.8934</a:t>
                      </a:r>
                      <a:endParaRPr lang="zh-CN" sz="1800" spc="-5"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indent="182880" algn="just">
                        <a:lnSpc>
                          <a:spcPct val="95000"/>
                        </a:lnSpc>
                        <a:spcAft>
                          <a:spcPts val="600"/>
                        </a:spcAft>
                        <a:buNone/>
                        <a:tabLst>
                          <a:tab pos="182880" algn="l"/>
                        </a:tabLst>
                      </a:pPr>
                      <a:r>
                        <a:rPr lang="en-US" sz="1800" b="1" spc="-5" dirty="0">
                          <a:effectLst/>
                        </a:rPr>
                        <a:t>0.8856</a:t>
                      </a:r>
                      <a:endParaRPr lang="zh-CN" sz="1800" b="1" spc="-5"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indent="182880" algn="just">
                        <a:lnSpc>
                          <a:spcPct val="95000"/>
                        </a:lnSpc>
                        <a:spcAft>
                          <a:spcPts val="600"/>
                        </a:spcAft>
                        <a:buNone/>
                        <a:tabLst>
                          <a:tab pos="182880" algn="l"/>
                        </a:tabLst>
                      </a:pPr>
                      <a:r>
                        <a:rPr lang="en-US" sz="1800" spc="-5" dirty="0">
                          <a:effectLst/>
                        </a:rPr>
                        <a:t>0.5495</a:t>
                      </a:r>
                      <a:endParaRPr lang="zh-CN" sz="1800" spc="-5" dirty="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3681610038"/>
                  </a:ext>
                </a:extLst>
              </a:tr>
              <a:tr h="346047">
                <a:tc>
                  <a:txBody>
                    <a:bodyPr/>
                    <a:lstStyle/>
                    <a:p>
                      <a:pPr indent="182880" algn="just">
                        <a:lnSpc>
                          <a:spcPct val="95000"/>
                        </a:lnSpc>
                        <a:spcAft>
                          <a:spcPts val="600"/>
                        </a:spcAft>
                        <a:buNone/>
                        <a:tabLst>
                          <a:tab pos="182880" algn="l"/>
                        </a:tabLst>
                      </a:pPr>
                      <a:r>
                        <a:rPr lang="en-US" sz="2000" b="1" spc="-5" dirty="0">
                          <a:effectLst/>
                          <a:latin typeface="+mn-lt"/>
                        </a:rPr>
                        <a:t>LSTM-MLP</a:t>
                      </a:r>
                    </a:p>
                    <a:p>
                      <a:pPr indent="182880" algn="just">
                        <a:lnSpc>
                          <a:spcPct val="95000"/>
                        </a:lnSpc>
                        <a:spcAft>
                          <a:spcPts val="600"/>
                        </a:spcAft>
                        <a:buNone/>
                        <a:tabLst>
                          <a:tab pos="182880" algn="l"/>
                        </a:tabLst>
                      </a:pPr>
                      <a:r>
                        <a:rPr lang="en-US" altLang="zh-CN" sz="2000" b="1" spc="-5" dirty="0">
                          <a:effectLst/>
                          <a:latin typeface="+mn-lt"/>
                          <a:ea typeface="宋体" panose="02010600030101010101" pitchFamily="2" charset="-122"/>
                        </a:rPr>
                        <a:t>(our proposed model)</a:t>
                      </a:r>
                      <a:endParaRPr lang="zh-CN" sz="2000" b="1" spc="-5" dirty="0">
                        <a:effectLst/>
                        <a:latin typeface="+mn-lt"/>
                        <a:ea typeface="宋体" panose="02010600030101010101" pitchFamily="2" charset="-122"/>
                      </a:endParaRPr>
                    </a:p>
                  </a:txBody>
                  <a:tcPr marL="68580" marR="68580" marT="0" marB="0" anchor="ctr"/>
                </a:tc>
                <a:tc>
                  <a:txBody>
                    <a:bodyPr/>
                    <a:lstStyle/>
                    <a:p>
                      <a:pPr indent="182880" algn="just">
                        <a:lnSpc>
                          <a:spcPct val="95000"/>
                        </a:lnSpc>
                        <a:spcAft>
                          <a:spcPts val="600"/>
                        </a:spcAft>
                        <a:buNone/>
                        <a:tabLst>
                          <a:tab pos="182880" algn="l"/>
                        </a:tabLst>
                      </a:pPr>
                      <a:r>
                        <a:rPr lang="en-US" sz="1800" b="1" spc="-5" dirty="0">
                          <a:effectLst/>
                        </a:rPr>
                        <a:t>0.5816</a:t>
                      </a:r>
                      <a:endParaRPr lang="zh-CN" sz="1800" b="1" spc="-5"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indent="182880" algn="just">
                        <a:lnSpc>
                          <a:spcPct val="95000"/>
                        </a:lnSpc>
                        <a:spcAft>
                          <a:spcPts val="600"/>
                        </a:spcAft>
                        <a:buNone/>
                        <a:tabLst>
                          <a:tab pos="182880" algn="l"/>
                        </a:tabLst>
                      </a:pPr>
                      <a:r>
                        <a:rPr lang="en-US" sz="1800" b="1" spc="-5" dirty="0">
                          <a:effectLst/>
                        </a:rPr>
                        <a:t>0.8995</a:t>
                      </a:r>
                      <a:endParaRPr lang="zh-CN" sz="1800" b="1" spc="-5"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indent="182880" algn="just">
                        <a:lnSpc>
                          <a:spcPct val="95000"/>
                        </a:lnSpc>
                        <a:spcAft>
                          <a:spcPts val="600"/>
                        </a:spcAft>
                        <a:buNone/>
                        <a:tabLst>
                          <a:tab pos="182880" algn="l"/>
                        </a:tabLst>
                      </a:pPr>
                      <a:r>
                        <a:rPr lang="en-US" sz="1800" spc="-5" dirty="0">
                          <a:effectLst/>
                        </a:rPr>
                        <a:t>0.8818</a:t>
                      </a:r>
                      <a:endParaRPr lang="zh-CN" sz="1800" spc="-5" dirty="0">
                        <a:effectLst/>
                        <a:latin typeface="Times New Roman" panose="02020603050405020304" pitchFamily="18" charset="0"/>
                        <a:ea typeface="宋体" panose="02010600030101010101" pitchFamily="2" charset="-122"/>
                      </a:endParaRPr>
                    </a:p>
                  </a:txBody>
                  <a:tcPr marL="68580" marR="68580" marT="0" marB="0" anchor="ctr"/>
                </a:tc>
                <a:tc>
                  <a:txBody>
                    <a:bodyPr/>
                    <a:lstStyle/>
                    <a:p>
                      <a:pPr indent="182880" algn="just">
                        <a:lnSpc>
                          <a:spcPct val="95000"/>
                        </a:lnSpc>
                        <a:spcAft>
                          <a:spcPts val="600"/>
                        </a:spcAft>
                        <a:buNone/>
                        <a:tabLst>
                          <a:tab pos="182880" algn="l"/>
                        </a:tabLst>
                      </a:pPr>
                      <a:r>
                        <a:rPr lang="en-US" sz="1800" b="1" spc="-5" dirty="0">
                          <a:effectLst/>
                        </a:rPr>
                        <a:t>0.5720</a:t>
                      </a:r>
                      <a:endParaRPr lang="zh-CN" sz="1800" b="1" spc="-5" dirty="0">
                        <a:effectLst/>
                        <a:latin typeface="Times New Roman" panose="02020603050405020304" pitchFamily="18" charset="0"/>
                        <a:ea typeface="宋体" panose="02010600030101010101" pitchFamily="2" charset="-122"/>
                      </a:endParaRPr>
                    </a:p>
                  </a:txBody>
                  <a:tcPr marL="68580" marR="68580" marT="0" marB="0" anchor="ctr"/>
                </a:tc>
                <a:extLst>
                  <a:ext uri="{0D108BD9-81ED-4DB2-BD59-A6C34878D82A}">
                    <a16:rowId xmlns:a16="http://schemas.microsoft.com/office/drawing/2014/main" val="2338503480"/>
                  </a:ext>
                </a:extLst>
              </a:tr>
            </a:tbl>
          </a:graphicData>
        </a:graphic>
      </p:graphicFrame>
      <p:pic>
        <p:nvPicPr>
          <p:cNvPr id="35" name="图片 34" descr="图示&#10;&#10;AI 生成的内容可能不正确。">
            <a:extLst>
              <a:ext uri="{FF2B5EF4-FFF2-40B4-BE49-F238E27FC236}">
                <a16:creationId xmlns:a16="http://schemas.microsoft.com/office/drawing/2014/main" id="{9D33464C-EB22-54A8-8999-9E13DB3ED43E}"/>
              </a:ext>
            </a:extLst>
          </p:cNvPr>
          <p:cNvPicPr>
            <a:picLocks noChangeAspect="1"/>
          </p:cNvPicPr>
          <p:nvPr/>
        </p:nvPicPr>
        <p:blipFill>
          <a:blip r:embed="rId8"/>
          <a:stretch>
            <a:fillRect/>
          </a:stretch>
        </p:blipFill>
        <p:spPr>
          <a:xfrm>
            <a:off x="5037219" y="20126838"/>
            <a:ext cx="5522216" cy="4774501"/>
          </a:xfrm>
          <a:prstGeom prst="rect">
            <a:avLst/>
          </a:prstGeom>
        </p:spPr>
      </p:pic>
    </p:spTree>
    <p:extLst>
      <p:ext uri="{BB962C8B-B14F-4D97-AF65-F5344CB8AC3E}">
        <p14:creationId xmlns:p14="http://schemas.microsoft.com/office/powerpoint/2010/main" val="42004099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引用">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引用">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引用">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7AF46513-5B0D-4B03-9323-32F3F0BFC9D6}"/>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Quotable</Template>
  <TotalTime>245</TotalTime>
  <Words>709</Words>
  <Application>Microsoft Macintosh PowerPoint</Application>
  <PresentationFormat>自定义</PresentationFormat>
  <Paragraphs>45</Paragraphs>
  <Slides>1</Slides>
  <Notes>1</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vt:i4>
      </vt:variant>
    </vt:vector>
  </HeadingPairs>
  <TitlesOfParts>
    <vt:vector size="6" baseType="lpstr">
      <vt:lpstr>等线</vt:lpstr>
      <vt:lpstr>Century Gothic</vt:lpstr>
      <vt:lpstr>Times New Roman</vt:lpstr>
      <vt:lpstr>Wingdings 2</vt:lpstr>
      <vt:lpstr>引用</vt:lpstr>
      <vt:lpstr>2025 19th International Conference on Complex Medical Engineering August 1-3, 2025|Lanzhou, China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Rongren Xu</dc:creator>
  <cp:lastModifiedBy>Rongren Xu</cp:lastModifiedBy>
  <cp:revision>1</cp:revision>
  <dcterms:created xsi:type="dcterms:W3CDTF">2025-07-26T15:50:51Z</dcterms:created>
  <dcterms:modified xsi:type="dcterms:W3CDTF">2025-07-27T04:01:02Z</dcterms:modified>
</cp:coreProperties>
</file>