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0"/>
  </p:notesMasterIdLst>
  <p:sldIdLst>
    <p:sldId id="256" r:id="rId2"/>
    <p:sldId id="257" r:id="rId3"/>
    <p:sldId id="273" r:id="rId4"/>
    <p:sldId id="274" r:id="rId5"/>
    <p:sldId id="275" r:id="rId6"/>
    <p:sldId id="276" r:id="rId7"/>
    <p:sldId id="277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8D0A5-28E0-4448-AA7C-D1CCCAE05504}" v="8" dt="2024-12-03T14:00:01.9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gren Xu" userId="a51c77e00fced653" providerId="LiveId" clId="{BC79B740-2859-A746-A271-98D49E06C461}"/>
    <pc:docChg chg="undo custSel addSld modSld">
      <pc:chgData name="Rongren Xu" userId="a51c77e00fced653" providerId="LiveId" clId="{BC79B740-2859-A746-A271-98D49E06C461}" dt="2024-11-14T08:19:37.716" v="213" actId="20577"/>
      <pc:docMkLst>
        <pc:docMk/>
      </pc:docMkLst>
      <pc:sldChg chg="modSp mod">
        <pc:chgData name="Rongren Xu" userId="a51c77e00fced653" providerId="LiveId" clId="{BC79B740-2859-A746-A271-98D49E06C461}" dt="2024-11-14T08:00:55.171" v="36" actId="20577"/>
        <pc:sldMkLst>
          <pc:docMk/>
          <pc:sldMk cId="490570460" sldId="257"/>
        </pc:sldMkLst>
        <pc:spChg chg="mod">
          <ac:chgData name="Rongren Xu" userId="a51c77e00fced653" providerId="LiveId" clId="{BC79B740-2859-A746-A271-98D49E06C461}" dt="2024-11-14T08:00:55.171" v="36" actId="20577"/>
          <ac:spMkLst>
            <pc:docMk/>
            <pc:sldMk cId="490570460" sldId="257"/>
            <ac:spMk id="3" creationId="{00000000-0000-0000-0000-000000000000}"/>
          </ac:spMkLst>
        </pc:spChg>
      </pc:sldChg>
      <pc:sldChg chg="modSp mod">
        <pc:chgData name="Rongren Xu" userId="a51c77e00fced653" providerId="LiveId" clId="{BC79B740-2859-A746-A271-98D49E06C461}" dt="2024-11-14T08:02:34.458" v="46" actId="20577"/>
        <pc:sldMkLst>
          <pc:docMk/>
          <pc:sldMk cId="2107804986" sldId="274"/>
        </pc:sldMkLst>
        <pc:spChg chg="mod">
          <ac:chgData name="Rongren Xu" userId="a51c77e00fced653" providerId="LiveId" clId="{BC79B740-2859-A746-A271-98D49E06C461}" dt="2024-11-14T08:02:34.458" v="46" actId="20577"/>
          <ac:spMkLst>
            <pc:docMk/>
            <pc:sldMk cId="2107804986" sldId="274"/>
            <ac:spMk id="3" creationId="{258A3997-345F-4F1E-9A1D-0F1CEE68C070}"/>
          </ac:spMkLst>
        </pc:spChg>
      </pc:sldChg>
      <pc:sldChg chg="modSp new mod">
        <pc:chgData name="Rongren Xu" userId="a51c77e00fced653" providerId="LiveId" clId="{BC79B740-2859-A746-A271-98D49E06C461}" dt="2024-11-14T08:19:37.716" v="213" actId="20577"/>
        <pc:sldMkLst>
          <pc:docMk/>
          <pc:sldMk cId="2969619474" sldId="277"/>
        </pc:sldMkLst>
        <pc:spChg chg="mod">
          <ac:chgData name="Rongren Xu" userId="a51c77e00fced653" providerId="LiveId" clId="{BC79B740-2859-A746-A271-98D49E06C461}" dt="2024-11-14T08:19:37.716" v="213" actId="20577"/>
          <ac:spMkLst>
            <pc:docMk/>
            <pc:sldMk cId="2969619474" sldId="277"/>
            <ac:spMk id="2" creationId="{DA030A36-51AF-E69C-F811-D94993C361CE}"/>
          </ac:spMkLst>
        </pc:spChg>
        <pc:spChg chg="mod">
          <ac:chgData name="Rongren Xu" userId="a51c77e00fced653" providerId="LiveId" clId="{BC79B740-2859-A746-A271-98D49E06C461}" dt="2024-11-14T08:05:33.284" v="202" actId="20577"/>
          <ac:spMkLst>
            <pc:docMk/>
            <pc:sldMk cId="2969619474" sldId="277"/>
            <ac:spMk id="3" creationId="{DF77BEDE-57DD-FE9F-AEF3-7BF68F4FD4E4}"/>
          </ac:spMkLst>
        </pc:spChg>
      </pc:sldChg>
    </pc:docChg>
  </pc:docChgLst>
  <pc:docChgLst>
    <pc:chgData name="许 荣仁" userId="a51c77e00fced653" providerId="LiveId" clId="{7F78D0A5-28E0-4448-AA7C-D1CCCAE05504}"/>
    <pc:docChg chg="undo custSel addSld delSld modSld sldOrd">
      <pc:chgData name="许 荣仁" userId="a51c77e00fced653" providerId="LiveId" clId="{7F78D0A5-28E0-4448-AA7C-D1CCCAE05504}" dt="2024-12-03T14:03:44.324" v="658" actId="20577"/>
      <pc:docMkLst>
        <pc:docMk/>
      </pc:docMkLst>
      <pc:sldChg chg="modSp mod">
        <pc:chgData name="许 荣仁" userId="a51c77e00fced653" providerId="LiveId" clId="{7F78D0A5-28E0-4448-AA7C-D1CCCAE05504}" dt="2024-12-03T14:03:44.324" v="658" actId="20577"/>
        <pc:sldMkLst>
          <pc:docMk/>
          <pc:sldMk cId="2510164368" sldId="256"/>
        </pc:sldMkLst>
        <pc:spChg chg="mod">
          <ac:chgData name="许 荣仁" userId="a51c77e00fced653" providerId="LiveId" clId="{7F78D0A5-28E0-4448-AA7C-D1CCCAE05504}" dt="2024-12-03T14:03:44.324" v="658" actId="20577"/>
          <ac:spMkLst>
            <pc:docMk/>
            <pc:sldMk cId="2510164368" sldId="256"/>
            <ac:spMk id="3" creationId="{00000000-0000-0000-0000-000000000000}"/>
          </ac:spMkLst>
        </pc:spChg>
      </pc:sldChg>
      <pc:sldChg chg="modSp mod">
        <pc:chgData name="许 荣仁" userId="a51c77e00fced653" providerId="LiveId" clId="{7F78D0A5-28E0-4448-AA7C-D1CCCAE05504}" dt="2024-11-14T06:09:17.587" v="54" actId="20577"/>
        <pc:sldMkLst>
          <pc:docMk/>
          <pc:sldMk cId="490570460" sldId="257"/>
        </pc:sldMkLst>
        <pc:spChg chg="mod">
          <ac:chgData name="许 荣仁" userId="a51c77e00fced653" providerId="LiveId" clId="{7F78D0A5-28E0-4448-AA7C-D1CCCAE05504}" dt="2024-11-13T16:38:05.287" v="24" actId="20577"/>
          <ac:spMkLst>
            <pc:docMk/>
            <pc:sldMk cId="490570460" sldId="257"/>
            <ac:spMk id="2" creationId="{00000000-0000-0000-0000-000000000000}"/>
          </ac:spMkLst>
        </pc:spChg>
        <pc:spChg chg="mod">
          <ac:chgData name="许 荣仁" userId="a51c77e00fced653" providerId="LiveId" clId="{7F78D0A5-28E0-4448-AA7C-D1CCCAE05504}" dt="2024-11-14T06:09:17.587" v="54" actId="20577"/>
          <ac:spMkLst>
            <pc:docMk/>
            <pc:sldMk cId="490570460" sldId="257"/>
            <ac:spMk id="3" creationId="{00000000-0000-0000-0000-000000000000}"/>
          </ac:spMkLst>
        </pc:spChg>
        <pc:spChg chg="mod">
          <ac:chgData name="许 荣仁" userId="a51c77e00fced653" providerId="LiveId" clId="{7F78D0A5-28E0-4448-AA7C-D1CCCAE05504}" dt="2024-11-13T16:38:16.406" v="34" actId="20577"/>
          <ac:spMkLst>
            <pc:docMk/>
            <pc:sldMk cId="490570460" sldId="257"/>
            <ac:spMk id="6" creationId="{00000000-0000-0000-0000-000000000000}"/>
          </ac:spMkLst>
        </pc:spChg>
      </pc:sldChg>
      <pc:sldChg chg="del">
        <pc:chgData name="许 荣仁" userId="a51c77e00fced653" providerId="LiveId" clId="{7F78D0A5-28E0-4448-AA7C-D1CCCAE05504}" dt="2024-11-14T06:26:26.197" v="153" actId="47"/>
        <pc:sldMkLst>
          <pc:docMk/>
          <pc:sldMk cId="3622983349" sldId="265"/>
        </pc:sldMkLst>
      </pc:sldChg>
      <pc:sldChg chg="del ord">
        <pc:chgData name="许 荣仁" userId="a51c77e00fced653" providerId="LiveId" clId="{7F78D0A5-28E0-4448-AA7C-D1CCCAE05504}" dt="2024-11-14T06:52:07.250" v="196" actId="47"/>
        <pc:sldMkLst>
          <pc:docMk/>
          <pc:sldMk cId="1525735880" sldId="270"/>
        </pc:sldMkLst>
      </pc:sldChg>
      <pc:sldChg chg="del">
        <pc:chgData name="许 荣仁" userId="a51c77e00fced653" providerId="LiveId" clId="{7F78D0A5-28E0-4448-AA7C-D1CCCAE05504}" dt="2024-11-14T06:52:05.379" v="195" actId="47"/>
        <pc:sldMkLst>
          <pc:docMk/>
          <pc:sldMk cId="2698030835" sldId="272"/>
        </pc:sldMkLst>
      </pc:sldChg>
      <pc:sldChg chg="modSp add mod">
        <pc:chgData name="许 荣仁" userId="a51c77e00fced653" providerId="LiveId" clId="{7F78D0A5-28E0-4448-AA7C-D1CCCAE05504}" dt="2024-11-14T06:52:00.932" v="194" actId="20577"/>
        <pc:sldMkLst>
          <pc:docMk/>
          <pc:sldMk cId="3781989635" sldId="273"/>
        </pc:sldMkLst>
        <pc:spChg chg="mod">
          <ac:chgData name="许 荣仁" userId="a51c77e00fced653" providerId="LiveId" clId="{7F78D0A5-28E0-4448-AA7C-D1CCCAE05504}" dt="2024-11-14T06:15:37.392" v="69" actId="20577"/>
          <ac:spMkLst>
            <pc:docMk/>
            <pc:sldMk cId="3781989635" sldId="273"/>
            <ac:spMk id="2" creationId="{00000000-0000-0000-0000-000000000000}"/>
          </ac:spMkLst>
        </pc:spChg>
        <pc:spChg chg="mod">
          <ac:chgData name="许 荣仁" userId="a51c77e00fced653" providerId="LiveId" clId="{7F78D0A5-28E0-4448-AA7C-D1CCCAE05504}" dt="2024-11-14T06:52:00.932" v="194" actId="20577"/>
          <ac:spMkLst>
            <pc:docMk/>
            <pc:sldMk cId="3781989635" sldId="273"/>
            <ac:spMk id="3" creationId="{00000000-0000-0000-0000-000000000000}"/>
          </ac:spMkLst>
        </pc:spChg>
        <pc:spChg chg="mod">
          <ac:chgData name="许 荣仁" userId="a51c77e00fced653" providerId="LiveId" clId="{7F78D0A5-28E0-4448-AA7C-D1CCCAE05504}" dt="2024-11-14T06:15:41.486" v="73" actId="20577"/>
          <ac:spMkLst>
            <pc:docMk/>
            <pc:sldMk cId="3781989635" sldId="273"/>
            <ac:spMk id="6" creationId="{00000000-0000-0000-0000-000000000000}"/>
          </ac:spMkLst>
        </pc:spChg>
      </pc:sldChg>
      <pc:sldChg chg="modSp new mod">
        <pc:chgData name="许 荣仁" userId="a51c77e00fced653" providerId="LiveId" clId="{7F78D0A5-28E0-4448-AA7C-D1CCCAE05504}" dt="2024-11-14T07:48:15.850" v="527" actId="20577"/>
        <pc:sldMkLst>
          <pc:docMk/>
          <pc:sldMk cId="2107804986" sldId="274"/>
        </pc:sldMkLst>
        <pc:spChg chg="mod">
          <ac:chgData name="许 荣仁" userId="a51c77e00fced653" providerId="LiveId" clId="{7F78D0A5-28E0-4448-AA7C-D1CCCAE05504}" dt="2024-11-14T07:48:15.850" v="527" actId="20577"/>
          <ac:spMkLst>
            <pc:docMk/>
            <pc:sldMk cId="2107804986" sldId="274"/>
            <ac:spMk id="2" creationId="{535C586F-7313-4F4E-8372-0BF08963216F}"/>
          </ac:spMkLst>
        </pc:spChg>
        <pc:spChg chg="mod">
          <ac:chgData name="许 荣仁" userId="a51c77e00fced653" providerId="LiveId" clId="{7F78D0A5-28E0-4448-AA7C-D1CCCAE05504}" dt="2024-11-14T07:25:33.571" v="458" actId="20577"/>
          <ac:spMkLst>
            <pc:docMk/>
            <pc:sldMk cId="2107804986" sldId="274"/>
            <ac:spMk id="3" creationId="{258A3997-345F-4F1E-9A1D-0F1CEE68C070}"/>
          </ac:spMkLst>
        </pc:spChg>
        <pc:spChg chg="mod">
          <ac:chgData name="许 荣仁" userId="a51c77e00fced653" providerId="LiveId" clId="{7F78D0A5-28E0-4448-AA7C-D1CCCAE05504}" dt="2024-11-14T07:48:02.794" v="496" actId="20577"/>
          <ac:spMkLst>
            <pc:docMk/>
            <pc:sldMk cId="2107804986" sldId="274"/>
            <ac:spMk id="4" creationId="{2D14707D-3B09-4394-A4C7-866CB200311F}"/>
          </ac:spMkLst>
        </pc:spChg>
      </pc:sldChg>
      <pc:sldChg chg="modSp new mod">
        <pc:chgData name="许 荣仁" userId="a51c77e00fced653" providerId="LiveId" clId="{7F78D0A5-28E0-4448-AA7C-D1CCCAE05504}" dt="2024-11-14T07:58:24.658" v="642" actId="20577"/>
        <pc:sldMkLst>
          <pc:docMk/>
          <pc:sldMk cId="1133329013" sldId="275"/>
        </pc:sldMkLst>
        <pc:spChg chg="mod">
          <ac:chgData name="许 荣仁" userId="a51c77e00fced653" providerId="LiveId" clId="{7F78D0A5-28E0-4448-AA7C-D1CCCAE05504}" dt="2024-11-14T07:24:26.330" v="397" actId="20577"/>
          <ac:spMkLst>
            <pc:docMk/>
            <pc:sldMk cId="1133329013" sldId="275"/>
            <ac:spMk id="2" creationId="{B19FC36F-44C3-40AA-9AB4-CE9FB3425DB9}"/>
          </ac:spMkLst>
        </pc:spChg>
        <pc:spChg chg="mod">
          <ac:chgData name="许 荣仁" userId="a51c77e00fced653" providerId="LiveId" clId="{7F78D0A5-28E0-4448-AA7C-D1CCCAE05504}" dt="2024-11-14T07:24:47.316" v="443" actId="20577"/>
          <ac:spMkLst>
            <pc:docMk/>
            <pc:sldMk cId="1133329013" sldId="275"/>
            <ac:spMk id="3" creationId="{ED4F6856-4EC8-4808-8917-47D5EB91C504}"/>
          </ac:spMkLst>
        </pc:spChg>
        <pc:spChg chg="mod">
          <ac:chgData name="许 荣仁" userId="a51c77e00fced653" providerId="LiveId" clId="{7F78D0A5-28E0-4448-AA7C-D1CCCAE05504}" dt="2024-11-14T07:58:24.658" v="642" actId="20577"/>
          <ac:spMkLst>
            <pc:docMk/>
            <pc:sldMk cId="1133329013" sldId="275"/>
            <ac:spMk id="4" creationId="{A3FA9104-2C16-45A2-A611-2C05EB27F69D}"/>
          </ac:spMkLst>
        </pc:spChg>
      </pc:sldChg>
      <pc:sldChg chg="modSp new mod">
        <pc:chgData name="许 荣仁" userId="a51c77e00fced653" providerId="LiveId" clId="{7F78D0A5-28E0-4448-AA7C-D1CCCAE05504}" dt="2024-11-14T07:55:36.785" v="638" actId="20577"/>
        <pc:sldMkLst>
          <pc:docMk/>
          <pc:sldMk cId="1414177450" sldId="276"/>
        </pc:sldMkLst>
        <pc:spChg chg="mod">
          <ac:chgData name="许 荣仁" userId="a51c77e00fced653" providerId="LiveId" clId="{7F78D0A5-28E0-4448-AA7C-D1CCCAE05504}" dt="2024-11-14T07:47:04.915" v="481" actId="20577"/>
          <ac:spMkLst>
            <pc:docMk/>
            <pc:sldMk cId="1414177450" sldId="276"/>
            <ac:spMk id="2" creationId="{99C8862F-40C1-4100-A7AA-28F6FF97A8E3}"/>
          </ac:spMkLst>
        </pc:spChg>
        <pc:spChg chg="mod">
          <ac:chgData name="许 荣仁" userId="a51c77e00fced653" providerId="LiveId" clId="{7F78D0A5-28E0-4448-AA7C-D1CCCAE05504}" dt="2024-11-14T07:55:36.785" v="638" actId="20577"/>
          <ac:spMkLst>
            <pc:docMk/>
            <pc:sldMk cId="1414177450" sldId="276"/>
            <ac:spMk id="3" creationId="{A880DB1F-02B9-47F0-988E-B74297FC1385}"/>
          </ac:spMkLst>
        </pc:spChg>
        <pc:spChg chg="mod">
          <ac:chgData name="许 荣仁" userId="a51c77e00fced653" providerId="LiveId" clId="{7F78D0A5-28E0-4448-AA7C-D1CCCAE05504}" dt="2024-11-14T07:47:19.418" v="485" actId="20577"/>
          <ac:spMkLst>
            <pc:docMk/>
            <pc:sldMk cId="1414177450" sldId="276"/>
            <ac:spMk id="4" creationId="{4AECA819-D2FD-408F-A88D-00F2A0FA0D2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3AC749-4FB1-4504-8A01-4799D4DFEFF9}" type="datetimeFigureOut">
              <a:rPr lang="zh-CN" altLang="en-US" smtClean="0"/>
              <a:t>2024/12/3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18296D-1E8C-4FA1-8ED8-C999B297FE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90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2247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18296D-1E8C-4FA1-8ED8-C999B297FEA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117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5228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 baseline="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8" name="组合 7"/>
          <p:cNvGrpSpPr/>
          <p:nvPr userDrawn="1"/>
        </p:nvGrpSpPr>
        <p:grpSpPr>
          <a:xfrm>
            <a:off x="1344485" y="5505422"/>
            <a:ext cx="1764691" cy="297909"/>
            <a:chOff x="8729725" y="4570716"/>
            <a:chExt cx="2830513" cy="477838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9" name="Freeform 34"/>
            <p:cNvSpPr>
              <a:spLocks noEditPoints="1"/>
            </p:cNvSpPr>
            <p:nvPr userDrawn="1"/>
          </p:nvSpPr>
          <p:spPr bwMode="auto">
            <a:xfrm>
              <a:off x="9304400" y="4945366"/>
              <a:ext cx="1363663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 userDrawn="1"/>
          </p:nvSpPr>
          <p:spPr bwMode="auto">
            <a:xfrm>
              <a:off x="10679175" y="4943779"/>
              <a:ext cx="873125" cy="103188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 noEditPoints="1"/>
            </p:cNvSpPr>
            <p:nvPr userDrawn="1"/>
          </p:nvSpPr>
          <p:spPr bwMode="auto">
            <a:xfrm>
              <a:off x="9304400" y="4596116"/>
              <a:ext cx="2255838" cy="300038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 userDrawn="1"/>
          </p:nvSpPr>
          <p:spPr bwMode="auto">
            <a:xfrm>
              <a:off x="8797988" y="4643741"/>
              <a:ext cx="334963" cy="325438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 userDrawn="1"/>
          </p:nvSpPr>
          <p:spPr bwMode="auto">
            <a:xfrm>
              <a:off x="8872600" y="4775504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 userDrawn="1"/>
          </p:nvSpPr>
          <p:spPr bwMode="auto">
            <a:xfrm>
              <a:off x="8729725" y="4570716"/>
              <a:ext cx="474663" cy="477838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 userDrawn="1"/>
          </p:nvSpPr>
          <p:spPr bwMode="auto">
            <a:xfrm>
              <a:off x="8763063" y="4810429"/>
              <a:ext cx="407988" cy="204788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/>
            </p:cNvSpPr>
            <p:nvPr userDrawn="1"/>
          </p:nvSpPr>
          <p:spPr bwMode="auto">
            <a:xfrm>
              <a:off x="8913875" y="4712004"/>
              <a:ext cx="161925" cy="150813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/>
            </p:cNvSpPr>
            <p:nvPr userDrawn="1"/>
          </p:nvSpPr>
          <p:spPr bwMode="auto">
            <a:xfrm>
              <a:off x="8942450" y="4694541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 userDrawn="1"/>
          </p:nvSpPr>
          <p:spPr bwMode="auto">
            <a:xfrm>
              <a:off x="8867838" y="4856466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 userDrawn="1"/>
          </p:nvSpPr>
          <p:spPr bwMode="auto">
            <a:xfrm>
              <a:off x="8840850" y="4681841"/>
              <a:ext cx="252413" cy="257175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 userDrawn="1"/>
          </p:nvSpPr>
          <p:spPr bwMode="auto">
            <a:xfrm>
              <a:off x="9091675" y="4667554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 noEditPoints="1"/>
            </p:cNvSpPr>
            <p:nvPr userDrawn="1"/>
          </p:nvSpPr>
          <p:spPr bwMode="auto">
            <a:xfrm>
              <a:off x="9120250" y="4715179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 userDrawn="1"/>
          </p:nvSpPr>
          <p:spPr bwMode="auto">
            <a:xfrm>
              <a:off x="9037700" y="4621516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 noEditPoints="1"/>
            </p:cNvSpPr>
            <p:nvPr userDrawn="1"/>
          </p:nvSpPr>
          <p:spPr bwMode="auto">
            <a:xfrm>
              <a:off x="8913875" y="4588179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 userDrawn="1"/>
          </p:nvSpPr>
          <p:spPr bwMode="auto">
            <a:xfrm>
              <a:off x="8971025" y="4589766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 userDrawn="1"/>
          </p:nvSpPr>
          <p:spPr bwMode="auto">
            <a:xfrm>
              <a:off x="8756713" y="4715179"/>
              <a:ext cx="52388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 userDrawn="1"/>
          </p:nvSpPr>
          <p:spPr bwMode="auto">
            <a:xfrm>
              <a:off x="8791638" y="4653266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 userDrawn="1"/>
          </p:nvSpPr>
          <p:spPr bwMode="auto">
            <a:xfrm>
              <a:off x="8847200" y="4611991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61872" y="758952"/>
            <a:ext cx="9418320" cy="115620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目录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2042160"/>
            <a:ext cx="9418320" cy="4450080"/>
          </a:xfrm>
          <a:prstGeom prst="rect">
            <a:avLst/>
          </a:prstGeom>
        </p:spPr>
        <p:txBody>
          <a:bodyPr anchor="t">
            <a:normAutofit/>
          </a:bodyPr>
          <a:lstStyle>
            <a:lvl1pPr marL="625475" indent="-447675">
              <a:buFont typeface="Wingdings" panose="05000000000000000000" pitchFamily="2" charset="2"/>
              <a:buChar char="n"/>
              <a:defRPr sz="3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7361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文本占位符 8"/>
          <p:cNvSpPr>
            <a:spLocks noGrp="1"/>
          </p:cNvSpPr>
          <p:nvPr>
            <p:ph type="body" sz="quarter" idx="13" hasCustomPrompt="1"/>
          </p:nvPr>
        </p:nvSpPr>
        <p:spPr>
          <a:xfrm>
            <a:off x="822325" y="503149"/>
            <a:ext cx="9745413" cy="40481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单击此处添加副标题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386" y="948906"/>
            <a:ext cx="9746088" cy="742416"/>
          </a:xfrm>
          <a:prstGeom prst="rect">
            <a:avLst/>
          </a:prstGeom>
        </p:spPr>
        <p:txBody>
          <a:bodyPr anchor="b"/>
          <a:lstStyle>
            <a:lvl1pPr>
              <a:defRPr lang="en-US" dirty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86" y="1828800"/>
            <a:ext cx="9746088" cy="4351337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lnSpc>
                <a:spcPct val="120000"/>
              </a:lnSpc>
              <a:buFont typeface="微软雅黑" panose="020B0503020204020204" pitchFamily="34" charset="-122"/>
              <a:buChar char="▪"/>
              <a:defRPr sz="3600"/>
            </a:lvl1pPr>
            <a:lvl2pPr marL="541338" indent="-266700">
              <a:lnSpc>
                <a:spcPct val="120000"/>
              </a:lnSpc>
              <a:buFont typeface="微软雅黑" panose="020B0503020204020204" pitchFamily="34" charset="-122"/>
              <a:buChar char="▫"/>
              <a:defRPr sz="3200"/>
            </a:lvl2pPr>
            <a:lvl3pPr marL="804863" indent="-257175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3pPr>
            <a:lvl4pPr marL="1074738" indent="-252413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4pPr>
            <a:lvl5pPr marL="1346200" indent="-249238">
              <a:lnSpc>
                <a:spcPct val="120000"/>
              </a:lnSpc>
              <a:buFont typeface="微软雅黑" panose="020B0503020204020204" pitchFamily="34" charset="-122"/>
              <a:buChar char="◦"/>
              <a:defRPr sz="28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3148"/>
            <a:ext cx="207034" cy="11881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93148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23292"/>
            <a:ext cx="12192000" cy="834708"/>
          </a:xfrm>
          <a:prstGeom prst="rect">
            <a:avLst/>
          </a:prstGeom>
          <a:solidFill>
            <a:srgbClr val="333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71" y="6023295"/>
            <a:ext cx="9982200" cy="83470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602329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92840" y="6172200"/>
            <a:ext cx="914400" cy="5937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altLang="zh-CN"/>
              <a:t>2017.1.2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8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1" r:id="rId2"/>
    <p:sldLayoutId id="2147483842" r:id="rId3"/>
    <p:sldLayoutId id="2147483850" r:id="rId4"/>
    <p:sldLayoutId id="2147483843" r:id="rId5"/>
    <p:sldLayoutId id="2147483847" r:id="rId6"/>
    <p:sldLayoutId id="2147483849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MIMIC-IV </a:t>
            </a:r>
            <a:r>
              <a:rPr lang="zh-CN" altLang="en-US"/>
              <a:t>冠心病汇报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/>
              <a:t>20241114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164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/>
              <a:t>MIMIC-IV v3.1</a:t>
            </a:r>
            <a:endParaRPr lang="en-US" altLang="zh-CN"/>
          </a:p>
          <a:p>
            <a:r>
              <a:rPr lang="en-US" altLang="zh-CN"/>
              <a:t>patients: 364,627 </a:t>
            </a:r>
          </a:p>
          <a:p>
            <a:r>
              <a:rPr lang="en-US" altLang="zh-CN"/>
              <a:t>admissions: 546,028</a:t>
            </a:r>
          </a:p>
          <a:p>
            <a:r>
              <a:rPr lang="en-US" altLang="zh-CN" err="1"/>
              <a:t>icustays</a:t>
            </a:r>
            <a:r>
              <a:rPr lang="en-US" altLang="zh-CN"/>
              <a:t>: 94,458</a:t>
            </a:r>
          </a:p>
          <a:p>
            <a:endParaRPr lang="en-US" altLang="zh-CN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MIMIC-IV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7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数据提取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诊断有</a:t>
            </a:r>
            <a:r>
              <a:rPr lang="en-US" altLang="zh-CN"/>
              <a:t>CAD		46,068</a:t>
            </a:r>
          </a:p>
          <a:p>
            <a:r>
              <a:rPr lang="zh-CN" altLang="en-US"/>
              <a:t>入住</a:t>
            </a:r>
            <a:r>
              <a:rPr lang="en-US" altLang="zh-CN"/>
              <a:t>ICU		23,124</a:t>
            </a:r>
          </a:p>
          <a:p>
            <a:r>
              <a:rPr lang="zh-CN" altLang="en-US"/>
              <a:t>年龄</a:t>
            </a:r>
            <a:r>
              <a:rPr lang="en-US" altLang="zh-CN"/>
              <a:t>18~89		18,023</a:t>
            </a:r>
          </a:p>
          <a:p>
            <a:endParaRPr lang="en-US" altLang="zh-CN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CAD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89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5C586F-7313-4F4E-8372-0BF089632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甘油三酯</a:t>
            </a:r>
            <a:r>
              <a:rPr lang="en-US" altLang="zh-CN"/>
              <a:t>-</a:t>
            </a:r>
            <a:r>
              <a:rPr lang="zh-CN" altLang="en-US"/>
              <a:t>葡萄糖指数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58A3997-345F-4F1E-9A1D-0F1CEE68C0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𝑇𝑦𝐺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𝑖𝑛𝑑𝑒𝑥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⁡(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𝑇𝐺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𝐹𝐵𝐺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/>
                  <a:t> </a:t>
                </a:r>
                <a:endParaRPr lang="en-US" altLang="zh-CN"/>
              </a:p>
              <a:p>
                <a:r>
                  <a:rPr lang="en-US" altLang="zh-CN"/>
                  <a:t>TG </a:t>
                </a:r>
                <a:r>
                  <a:rPr lang="zh-CN" altLang="en-US"/>
                  <a:t>缺失约</a:t>
                </a:r>
                <a:r>
                  <a:rPr lang="en-US" altLang="zh-CN"/>
                  <a:t>90%	</a:t>
                </a:r>
                <a:r>
                  <a:rPr lang="zh-CN" altLang="en-US"/>
                  <a:t>剩</a:t>
                </a:r>
                <a:r>
                  <a:rPr lang="en-US" altLang="zh-CN"/>
                  <a:t>1805</a:t>
                </a:r>
              </a:p>
              <a:p>
                <a:r>
                  <a:rPr lang="en-US" altLang="zh-CN"/>
                  <a:t>FBG</a:t>
                </a:r>
                <a:r>
                  <a:rPr lang="zh-CN" altLang="en-US"/>
                  <a:t>：空腹血糖</a:t>
                </a: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58A3997-345F-4F1E-9A1D-0F1CEE68C0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D14707D-3B09-4394-A4C7-866CB20031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err="1"/>
              <a:t>TyG</a:t>
            </a:r>
            <a:r>
              <a:rPr lang="en-US" altLang="zh-CN"/>
              <a:t> index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7804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9FC36F-44C3-40AA-9AB4-CE9FB3425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空腹血糖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4F6856-4EC8-4808-8917-47D5EB91C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测量时间</a:t>
            </a:r>
            <a:r>
              <a:rPr lang="en-US" altLang="zh-CN"/>
              <a:t> 8:00</a:t>
            </a:r>
            <a:r>
              <a:rPr lang="zh-CN" altLang="en-US"/>
              <a:t>之前</a:t>
            </a:r>
            <a:endParaRPr lang="en-US" altLang="zh-CN"/>
          </a:p>
          <a:p>
            <a:r>
              <a:rPr lang="zh-CN" altLang="en-US"/>
              <a:t>一段时间内最小值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3FA9104-2C16-45A2-A611-2C05EB27F6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FBG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32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C8862F-40C1-4100-A7AA-28F6FF97A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糖化血红蛋白指数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80DB1F-02B9-47F0-988E-B74297FC13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HGI=Measured HbA1c - predicted HbA1c</a:t>
            </a:r>
          </a:p>
          <a:p>
            <a:r>
              <a:rPr lang="en-US" altLang="zh-CN"/>
              <a:t>HbA1c </a:t>
            </a:r>
            <a:r>
              <a:rPr lang="zh-CN" altLang="en-US"/>
              <a:t>缺失约</a:t>
            </a:r>
            <a:r>
              <a:rPr lang="en-US" altLang="zh-CN"/>
              <a:t>90%	</a:t>
            </a:r>
            <a:r>
              <a:rPr lang="zh-CN" altLang="en-US"/>
              <a:t>剩</a:t>
            </a:r>
            <a:r>
              <a:rPr lang="en-US" altLang="zh-CN"/>
              <a:t>2106</a:t>
            </a:r>
          </a:p>
          <a:p>
            <a:r>
              <a:rPr lang="en-US" altLang="zh-CN"/>
              <a:t>overlap TG			</a:t>
            </a:r>
            <a:r>
              <a:rPr lang="zh-CN" altLang="en-US"/>
              <a:t>剩</a:t>
            </a:r>
            <a:r>
              <a:rPr lang="en-US" altLang="zh-CN"/>
              <a:t>1202</a:t>
            </a:r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ECA819-D2FD-408F-A88D-00F2A0FA0D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HGI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17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030A36-51AF-E69C-F811-D94993C36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最终数集较小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77BEDE-57DD-FE9F-AEF3-7BF68F4FD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/>
              <a:t>不要求入住</a:t>
            </a:r>
            <a:r>
              <a:rPr kumimoji="1" lang="en-US" altLang="zh-CN"/>
              <a:t>ICU</a:t>
            </a:r>
          </a:p>
          <a:p>
            <a:r>
              <a:rPr kumimoji="1" lang="zh-CN" altLang="en-US"/>
              <a:t>多次住院的当作多条数据</a:t>
            </a:r>
            <a:endParaRPr kumimoji="1" lang="en-US" altLang="zh-CN"/>
          </a:p>
          <a:p>
            <a:r>
              <a:rPr kumimoji="1" lang="zh-CN" altLang="en-US"/>
              <a:t>不指定</a:t>
            </a:r>
            <a:r>
              <a:rPr kumimoji="1" lang="en-US" altLang="zh-CN" err="1"/>
              <a:t>TyG</a:t>
            </a:r>
            <a:r>
              <a:rPr kumimoji="1" lang="en-US" altLang="zh-CN"/>
              <a:t> index </a:t>
            </a:r>
            <a:r>
              <a:rPr kumimoji="1" lang="zh-CN" altLang="en-US"/>
              <a:t>和 </a:t>
            </a:r>
            <a:r>
              <a:rPr kumimoji="1" lang="en-US" altLang="zh-CN"/>
              <a:t>HGI</a:t>
            </a:r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B45EF8-5922-DB0F-27D5-9145126F59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9619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/>
              <a:t>谢谢</a:t>
            </a:r>
            <a:r>
              <a:rPr lang="en-US" altLang="zh-CN"/>
              <a:t>	</a:t>
            </a:r>
            <a:r>
              <a:rPr lang="zh-CN" altLang="en-US"/>
              <a:t>！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请提宝贵意见</a:t>
            </a:r>
          </a:p>
        </p:txBody>
      </p:sp>
    </p:spTree>
    <p:extLst>
      <p:ext uri="{BB962C8B-B14F-4D97-AF65-F5344CB8AC3E}">
        <p14:creationId xmlns:p14="http://schemas.microsoft.com/office/powerpoint/2010/main" val="1061201652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自定义 1">
      <a:dk1>
        <a:srgbClr val="3F3F3F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 bold"/>
        <a:ea typeface="微软雅黑 bold"/>
        <a:cs typeface=""/>
      </a:majorFont>
      <a:minorFont>
        <a:latin typeface="微软雅黑"/>
        <a:ea typeface="微软雅黑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View</vt:lpstr>
      <vt:lpstr>MIMIC-IV 冠心病汇报</vt:lpstr>
      <vt:lpstr>数据集</vt:lpstr>
      <vt:lpstr>数据提取</vt:lpstr>
      <vt:lpstr>甘油三酯-葡萄糖指数</vt:lpstr>
      <vt:lpstr>空腹血糖</vt:lpstr>
      <vt:lpstr>糖化血红蛋白指数</vt:lpstr>
      <vt:lpstr>最终数集较小</vt:lpstr>
      <vt:lpstr>谢谢 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教务处PPT模板002</dc:title>
  <dc:creator>现代教育技术中心</dc:creator>
  <cp:revision>1</cp:revision>
  <dcterms:created xsi:type="dcterms:W3CDTF">2019-09-09T14:12:04Z</dcterms:created>
  <dcterms:modified xsi:type="dcterms:W3CDTF">2024-12-03T14:04:00Z</dcterms:modified>
</cp:coreProperties>
</file>