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80" r:id="rId3"/>
    <p:sldId id="281" r:id="rId4"/>
    <p:sldId id="278" r:id="rId5"/>
    <p:sldId id="279" r:id="rId6"/>
    <p:sldId id="282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4ECB30EA-2E7D-43D7-836B-982AC6723C93}"/>
    <pc:docChg chg="undo custSel addSld delSld modSld sldOrd">
      <pc:chgData name="许 荣仁" userId="a51c77e00fced653" providerId="LiveId" clId="{4ECB30EA-2E7D-43D7-836B-982AC6723C93}" dt="2024-11-28T07:09:42.102" v="419" actId="1037"/>
      <pc:docMkLst>
        <pc:docMk/>
      </pc:docMkLst>
      <pc:sldChg chg="del">
        <pc:chgData name="许 荣仁" userId="a51c77e00fced653" providerId="LiveId" clId="{4ECB30EA-2E7D-43D7-836B-982AC6723C93}" dt="2024-11-28T05:45:13.088" v="67" actId="47"/>
        <pc:sldMkLst>
          <pc:docMk/>
          <pc:sldMk cId="490570460" sldId="257"/>
        </pc:sldMkLst>
      </pc:sldChg>
      <pc:sldChg chg="del">
        <pc:chgData name="许 荣仁" userId="a51c77e00fced653" providerId="LiveId" clId="{4ECB30EA-2E7D-43D7-836B-982AC6723C93}" dt="2024-11-28T05:45:14.751" v="68" actId="47"/>
        <pc:sldMkLst>
          <pc:docMk/>
          <pc:sldMk cId="3781989635" sldId="273"/>
        </pc:sldMkLst>
      </pc:sldChg>
      <pc:sldChg chg="del">
        <pc:chgData name="许 荣仁" userId="a51c77e00fced653" providerId="LiveId" clId="{4ECB30EA-2E7D-43D7-836B-982AC6723C93}" dt="2024-11-28T05:45:15.943" v="69" actId="47"/>
        <pc:sldMkLst>
          <pc:docMk/>
          <pc:sldMk cId="2107804986" sldId="274"/>
        </pc:sldMkLst>
      </pc:sldChg>
      <pc:sldChg chg="del">
        <pc:chgData name="许 荣仁" userId="a51c77e00fced653" providerId="LiveId" clId="{4ECB30EA-2E7D-43D7-836B-982AC6723C93}" dt="2024-11-28T05:45:17.376" v="70" actId="47"/>
        <pc:sldMkLst>
          <pc:docMk/>
          <pc:sldMk cId="1133329013" sldId="275"/>
        </pc:sldMkLst>
      </pc:sldChg>
      <pc:sldChg chg="del">
        <pc:chgData name="许 荣仁" userId="a51c77e00fced653" providerId="LiveId" clId="{4ECB30EA-2E7D-43D7-836B-982AC6723C93}" dt="2024-11-28T05:52:25.302" v="260" actId="47"/>
        <pc:sldMkLst>
          <pc:docMk/>
          <pc:sldMk cId="1414177450" sldId="276"/>
        </pc:sldMkLst>
      </pc:sldChg>
      <pc:sldChg chg="del">
        <pc:chgData name="许 荣仁" userId="a51c77e00fced653" providerId="LiveId" clId="{4ECB30EA-2E7D-43D7-836B-982AC6723C93}" dt="2024-11-28T05:45:19.454" v="71" actId="47"/>
        <pc:sldMkLst>
          <pc:docMk/>
          <pc:sldMk cId="2969619474" sldId="277"/>
        </pc:sldMkLst>
      </pc:sldChg>
      <pc:sldChg chg="addSp delSp modSp new mod">
        <pc:chgData name="许 荣仁" userId="a51c77e00fced653" providerId="LiveId" clId="{4ECB30EA-2E7D-43D7-836B-982AC6723C93}" dt="2024-11-28T05:45:57.349" v="107" actId="20577"/>
        <pc:sldMkLst>
          <pc:docMk/>
          <pc:sldMk cId="2396176248" sldId="278"/>
        </pc:sldMkLst>
        <pc:spChg chg="mod">
          <ac:chgData name="许 荣仁" userId="a51c77e00fced653" providerId="LiveId" clId="{4ECB30EA-2E7D-43D7-836B-982AC6723C93}" dt="2024-11-28T05:02:11.094" v="29" actId="20577"/>
          <ac:spMkLst>
            <pc:docMk/>
            <pc:sldMk cId="2396176248" sldId="278"/>
            <ac:spMk id="2" creationId="{CA6B0AED-A005-4B19-A951-2FD643E701EB}"/>
          </ac:spMkLst>
        </pc:spChg>
        <pc:spChg chg="del">
          <ac:chgData name="许 荣仁" userId="a51c77e00fced653" providerId="LiveId" clId="{4ECB30EA-2E7D-43D7-836B-982AC6723C93}" dt="2024-11-28T05:02:20.683" v="30" actId="22"/>
          <ac:spMkLst>
            <pc:docMk/>
            <pc:sldMk cId="2396176248" sldId="278"/>
            <ac:spMk id="3" creationId="{51E0FCCB-7FEB-4009-AF13-AD532F2E0315}"/>
          </ac:spMkLst>
        </pc:spChg>
        <pc:spChg chg="mod">
          <ac:chgData name="许 荣仁" userId="a51c77e00fced653" providerId="LiveId" clId="{4ECB30EA-2E7D-43D7-836B-982AC6723C93}" dt="2024-11-28T05:02:29.997" v="35" actId="20577"/>
          <ac:spMkLst>
            <pc:docMk/>
            <pc:sldMk cId="2396176248" sldId="278"/>
            <ac:spMk id="4" creationId="{BFB611BD-961C-4448-AAF8-F3E90C813099}"/>
          </ac:spMkLst>
        </pc:spChg>
        <pc:spChg chg="add mod">
          <ac:chgData name="许 荣仁" userId="a51c77e00fced653" providerId="LiveId" clId="{4ECB30EA-2E7D-43D7-836B-982AC6723C93}" dt="2024-11-28T05:45:57.349" v="107" actId="20577"/>
          <ac:spMkLst>
            <pc:docMk/>
            <pc:sldMk cId="2396176248" sldId="278"/>
            <ac:spMk id="7" creationId="{930D9350-9C2C-474C-B004-5A975D583579}"/>
          </ac:spMkLst>
        </pc:spChg>
        <pc:picChg chg="add mod ord">
          <ac:chgData name="许 荣仁" userId="a51c77e00fced653" providerId="LiveId" clId="{4ECB30EA-2E7D-43D7-836B-982AC6723C93}" dt="2024-11-28T05:03:20.601" v="36" actId="14100"/>
          <ac:picMkLst>
            <pc:docMk/>
            <pc:sldMk cId="2396176248" sldId="278"/>
            <ac:picMk id="6" creationId="{897E0E92-9497-47DE-8D6E-71C45A16654B}"/>
          </ac:picMkLst>
        </pc:picChg>
      </pc:sldChg>
      <pc:sldChg chg="addSp delSp modSp new mod">
        <pc:chgData name="许 荣仁" userId="a51c77e00fced653" providerId="LiveId" clId="{4ECB30EA-2E7D-43D7-836B-982AC6723C93}" dt="2024-11-28T07:09:42.102" v="419" actId="1037"/>
        <pc:sldMkLst>
          <pc:docMk/>
          <pc:sldMk cId="3233302267" sldId="279"/>
        </pc:sldMkLst>
        <pc:spChg chg="mod">
          <ac:chgData name="许 荣仁" userId="a51c77e00fced653" providerId="LiveId" clId="{4ECB30EA-2E7D-43D7-836B-982AC6723C93}" dt="2024-11-28T05:15:07.183" v="49" actId="20577"/>
          <ac:spMkLst>
            <pc:docMk/>
            <pc:sldMk cId="3233302267" sldId="279"/>
            <ac:spMk id="2" creationId="{8A7B9274-F20F-4045-957E-0CB94DEF6C79}"/>
          </ac:spMkLst>
        </pc:spChg>
        <pc:spChg chg="del">
          <ac:chgData name="许 荣仁" userId="a51c77e00fced653" providerId="LiveId" clId="{4ECB30EA-2E7D-43D7-836B-982AC6723C93}" dt="2024-11-28T05:39:22.249" v="66" actId="22"/>
          <ac:spMkLst>
            <pc:docMk/>
            <pc:sldMk cId="3233302267" sldId="279"/>
            <ac:spMk id="3" creationId="{E7509AF1-0837-44D1-BFEF-E75543AC0737}"/>
          </ac:spMkLst>
        </pc:spChg>
        <pc:spChg chg="mod">
          <ac:chgData name="许 荣仁" userId="a51c77e00fced653" providerId="LiveId" clId="{4ECB30EA-2E7D-43D7-836B-982AC6723C93}" dt="2024-11-28T05:15:15.110" v="65" actId="20577"/>
          <ac:spMkLst>
            <pc:docMk/>
            <pc:sldMk cId="3233302267" sldId="279"/>
            <ac:spMk id="4" creationId="{FC5236E1-C99C-4CFF-BCF7-420F044AA617}"/>
          </ac:spMkLst>
        </pc:spChg>
        <pc:picChg chg="add mod ord">
          <ac:chgData name="许 荣仁" userId="a51c77e00fced653" providerId="LiveId" clId="{4ECB30EA-2E7D-43D7-836B-982AC6723C93}" dt="2024-11-28T07:09:42.102" v="419" actId="1037"/>
          <ac:picMkLst>
            <pc:docMk/>
            <pc:sldMk cId="3233302267" sldId="279"/>
            <ac:picMk id="6" creationId="{643B5E72-F190-42F7-BDD1-D791E08402B9}"/>
          </ac:picMkLst>
        </pc:picChg>
      </pc:sldChg>
      <pc:sldChg chg="modSp new mod ord">
        <pc:chgData name="许 荣仁" userId="a51c77e00fced653" providerId="LiveId" clId="{4ECB30EA-2E7D-43D7-836B-982AC6723C93}" dt="2024-11-28T05:52:10.267" v="259" actId="20577"/>
        <pc:sldMkLst>
          <pc:docMk/>
          <pc:sldMk cId="3582462913" sldId="280"/>
        </pc:sldMkLst>
        <pc:spChg chg="mod">
          <ac:chgData name="许 荣仁" userId="a51c77e00fced653" providerId="LiveId" clId="{4ECB30EA-2E7D-43D7-836B-982AC6723C93}" dt="2024-11-28T05:48:55.251" v="160" actId="20577"/>
          <ac:spMkLst>
            <pc:docMk/>
            <pc:sldMk cId="3582462913" sldId="280"/>
            <ac:spMk id="2" creationId="{8EC9ADCD-60F0-4FF9-A512-011AA08FC0A3}"/>
          </ac:spMkLst>
        </pc:spChg>
        <pc:spChg chg="mod">
          <ac:chgData name="许 荣仁" userId="a51c77e00fced653" providerId="LiveId" clId="{4ECB30EA-2E7D-43D7-836B-982AC6723C93}" dt="2024-11-28T05:52:10.267" v="259" actId="20577"/>
          <ac:spMkLst>
            <pc:docMk/>
            <pc:sldMk cId="3582462913" sldId="280"/>
            <ac:spMk id="3" creationId="{EF1A8151-4683-4C2C-BE28-44484C9342D1}"/>
          </ac:spMkLst>
        </pc:spChg>
        <pc:spChg chg="mod">
          <ac:chgData name="许 荣仁" userId="a51c77e00fced653" providerId="LiveId" clId="{4ECB30EA-2E7D-43D7-836B-982AC6723C93}" dt="2024-11-28T05:49:55.940" v="181" actId="20577"/>
          <ac:spMkLst>
            <pc:docMk/>
            <pc:sldMk cId="3582462913" sldId="280"/>
            <ac:spMk id="4" creationId="{BCC68B06-68D6-4E4B-B147-672C5A7005F8}"/>
          </ac:spMkLst>
        </pc:spChg>
      </pc:sldChg>
      <pc:sldChg chg="modSp new mod">
        <pc:chgData name="许 荣仁" userId="a51c77e00fced653" providerId="LiveId" clId="{4ECB30EA-2E7D-43D7-836B-982AC6723C93}" dt="2024-11-28T06:29:41.081" v="399" actId="20577"/>
        <pc:sldMkLst>
          <pc:docMk/>
          <pc:sldMk cId="1403304934" sldId="281"/>
        </pc:sldMkLst>
        <pc:spChg chg="mod">
          <ac:chgData name="许 荣仁" userId="a51c77e00fced653" providerId="LiveId" clId="{4ECB30EA-2E7D-43D7-836B-982AC6723C93}" dt="2024-11-28T05:54:15.110" v="274" actId="20577"/>
          <ac:spMkLst>
            <pc:docMk/>
            <pc:sldMk cId="1403304934" sldId="281"/>
            <ac:spMk id="2" creationId="{771929BF-EA26-47D4-BCD3-3094417D60DA}"/>
          </ac:spMkLst>
        </pc:spChg>
        <pc:spChg chg="mod">
          <ac:chgData name="许 荣仁" userId="a51c77e00fced653" providerId="LiveId" clId="{4ECB30EA-2E7D-43D7-836B-982AC6723C93}" dt="2024-11-28T06:29:41.081" v="399" actId="20577"/>
          <ac:spMkLst>
            <pc:docMk/>
            <pc:sldMk cId="1403304934" sldId="281"/>
            <ac:spMk id="3" creationId="{0A2315D8-4727-499E-BCC1-32B2D902616A}"/>
          </ac:spMkLst>
        </pc:spChg>
        <pc:spChg chg="mod">
          <ac:chgData name="许 荣仁" userId="a51c77e00fced653" providerId="LiveId" clId="{4ECB30EA-2E7D-43D7-836B-982AC6723C93}" dt="2024-11-28T05:54:20.692" v="285" actId="20577"/>
          <ac:spMkLst>
            <pc:docMk/>
            <pc:sldMk cId="1403304934" sldId="281"/>
            <ac:spMk id="4" creationId="{8CFCF9E0-4B7A-4A84-AEF1-27F47309C3DE}"/>
          </ac:spMkLst>
        </pc:spChg>
      </pc:sldChg>
      <pc:sldChg chg="addSp delSp modSp add mod">
        <pc:chgData name="许 荣仁" userId="a51c77e00fced653" providerId="LiveId" clId="{4ECB30EA-2E7D-43D7-836B-982AC6723C93}" dt="2024-11-28T07:09:14.876" v="406" actId="22"/>
        <pc:sldMkLst>
          <pc:docMk/>
          <pc:sldMk cId="1249058075" sldId="282"/>
        </pc:sldMkLst>
        <pc:spChg chg="add del mod">
          <ac:chgData name="许 荣仁" userId="a51c77e00fced653" providerId="LiveId" clId="{4ECB30EA-2E7D-43D7-836B-982AC6723C93}" dt="2024-11-28T07:09:09.084" v="403" actId="478"/>
          <ac:spMkLst>
            <pc:docMk/>
            <pc:sldMk cId="1249058075" sldId="282"/>
            <ac:spMk id="8" creationId="{044EB62F-1F29-48BB-99A7-3FDAB94B7B1B}"/>
          </ac:spMkLst>
        </pc:spChg>
        <pc:spChg chg="add del mod">
          <ac:chgData name="许 荣仁" userId="a51c77e00fced653" providerId="LiveId" clId="{4ECB30EA-2E7D-43D7-836B-982AC6723C93}" dt="2024-11-28T07:09:14.876" v="406" actId="22"/>
          <ac:spMkLst>
            <pc:docMk/>
            <pc:sldMk cId="1249058075" sldId="282"/>
            <ac:spMk id="10" creationId="{13E83F10-E100-41DE-88CE-C52ABA788B8A}"/>
          </ac:spMkLst>
        </pc:spChg>
        <pc:picChg chg="add del">
          <ac:chgData name="许 荣仁" userId="a51c77e00fced653" providerId="LiveId" clId="{4ECB30EA-2E7D-43D7-836B-982AC6723C93}" dt="2024-11-28T07:09:09.744" v="404" actId="22"/>
          <ac:picMkLst>
            <pc:docMk/>
            <pc:sldMk cId="1249058075" sldId="282"/>
            <ac:picMk id="5" creationId="{EA1BF038-4E8D-411C-A3EF-D241A131935F}"/>
          </ac:picMkLst>
        </pc:picChg>
        <pc:picChg chg="add del">
          <ac:chgData name="许 荣仁" userId="a51c77e00fced653" providerId="LiveId" clId="{4ECB30EA-2E7D-43D7-836B-982AC6723C93}" dt="2024-11-28T07:09:12.128" v="405" actId="478"/>
          <ac:picMkLst>
            <pc:docMk/>
            <pc:sldMk cId="1249058075" sldId="282"/>
            <ac:picMk id="6" creationId="{643B5E72-F190-42F7-BDD1-D791E08402B9}"/>
          </ac:picMkLst>
        </pc:picChg>
        <pc:picChg chg="add mod ord">
          <ac:chgData name="许 荣仁" userId="a51c77e00fced653" providerId="LiveId" clId="{4ECB30EA-2E7D-43D7-836B-982AC6723C93}" dt="2024-11-28T07:09:14.876" v="406" actId="22"/>
          <ac:picMkLst>
            <pc:docMk/>
            <pc:sldMk cId="1249058075" sldId="282"/>
            <ac:picMk id="12" creationId="{DAEDD44D-59CC-46A4-BB78-CB36D82E1C4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编辑副标题</a:t>
            </a:r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1929BF-EA26-47D4-BCD3-3094417D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基线信息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2315D8-4727-499E-BCC1-32B2D9026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1781</a:t>
            </a:r>
            <a:r>
              <a:rPr lang="zh-CN" altLang="en-US" dirty="0"/>
              <a:t>患者，</a:t>
            </a:r>
            <a:r>
              <a:rPr lang="en-US" altLang="zh-CN" dirty="0"/>
              <a:t>		68.80±11.98</a:t>
            </a:r>
          </a:p>
          <a:p>
            <a:r>
              <a:rPr lang="zh-CN" altLang="en-US" dirty="0"/>
              <a:t>男性</a:t>
            </a:r>
            <a:r>
              <a:rPr lang="en-US" altLang="zh-CN" dirty="0"/>
              <a:t>68.22%, 	67.37±12.24</a:t>
            </a:r>
          </a:p>
          <a:p>
            <a:r>
              <a:rPr lang="zh-CN" altLang="en-US" dirty="0"/>
              <a:t>女性</a:t>
            </a:r>
            <a:r>
              <a:rPr lang="en-US" altLang="zh-CN" dirty="0"/>
              <a:t>31.78%, 	71.88±10.76</a:t>
            </a:r>
          </a:p>
          <a:p>
            <a:r>
              <a:rPr lang="zh-CN" altLang="en-US" dirty="0"/>
              <a:t>死亡</a:t>
            </a:r>
            <a:r>
              <a:rPr lang="en-US" altLang="zh-CN" dirty="0"/>
              <a:t>23.81%, 	73.84±10.75</a:t>
            </a:r>
          </a:p>
          <a:p>
            <a:r>
              <a:rPr lang="zh-CN" altLang="en-US" dirty="0"/>
              <a:t>存活</a:t>
            </a:r>
            <a:r>
              <a:rPr lang="en-US" altLang="zh-CN" dirty="0"/>
              <a:t>76.19%, 	67.23±11.91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CFCF9E0-4B7A-4A84-AEF1-27F47309C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baseline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330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B0AED-A005-4B19-A951-2FD643E7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糖化血红蛋白指数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97E0E92-9497-47DE-8D6E-71C45A166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025" y="1828800"/>
            <a:ext cx="7596837" cy="3988340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FB611BD-961C-4448-AAF8-F3E90C8130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HGI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30D9350-9C2C-474C-B004-5A975D583579}"/>
                  </a:ext>
                </a:extLst>
              </p:cNvPr>
              <p:cNvSpPr txBox="1"/>
              <p:nvPr/>
            </p:nvSpPr>
            <p:spPr>
              <a:xfrm>
                <a:off x="1551025" y="5817140"/>
                <a:ext cx="7596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𝐻𝐺𝐼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𝑚𝑒𝑎𝑠𝑢𝑟𝑒𝑑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h𝑏𝑎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𝑝𝑟𝑒𝑑𝑖𝑐𝑡𝑒𝑑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h𝑏𝑎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30D9350-9C2C-474C-B004-5A975D583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025" y="5817140"/>
                <a:ext cx="7596837" cy="369332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176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7B9274-F20F-4045-957E-0CB94DEF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生存分析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643B5E72-F190-42F7-BDD1-D791E0840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7714" y="1859253"/>
            <a:ext cx="5250635" cy="4290432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5236E1-C99C-4CFF-BCF7-420F044AA6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Survival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30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7B9274-F20F-4045-957E-0CB94DEF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生存分析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5236E1-C99C-4CFF-BCF7-420F044AA6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Survival Analysis</a:t>
            </a:r>
            <a:endParaRPr lang="zh-CN" altLang="en-US" dirty="0"/>
          </a:p>
        </p:txBody>
      </p:sp>
      <p:pic>
        <p:nvPicPr>
          <p:cNvPr id="12" name="内容占位符 11">
            <a:extLst>
              <a:ext uri="{FF2B5EF4-FFF2-40B4-BE49-F238E27FC236}">
                <a16:creationId xmlns:a16="http://schemas.microsoft.com/office/drawing/2014/main" id="{DAEDD44D-59CC-46A4-BB78-CB36D82E1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8408" y="1863063"/>
            <a:ext cx="5273497" cy="4282811"/>
          </a:xfrm>
        </p:spPr>
      </p:pic>
    </p:spTree>
    <p:extLst>
      <p:ext uri="{BB962C8B-B14F-4D97-AF65-F5344CB8AC3E}">
        <p14:creationId xmlns:p14="http://schemas.microsoft.com/office/powerpoint/2010/main" val="1249058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97</Words>
  <Application>Microsoft Office PowerPoint</Application>
  <PresentationFormat>宽屏</PresentationFormat>
  <Paragraphs>26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等线</vt:lpstr>
      <vt:lpstr>微软雅黑</vt:lpstr>
      <vt:lpstr>微软雅黑 bold</vt:lpstr>
      <vt:lpstr>Arial</vt:lpstr>
      <vt:lpstr>Cambria Math</vt:lpstr>
      <vt:lpstr>Wingdings</vt:lpstr>
      <vt:lpstr>Wingdings 2</vt:lpstr>
      <vt:lpstr>View</vt:lpstr>
      <vt:lpstr>MIMIC-IV 冠心病汇报</vt:lpstr>
      <vt:lpstr>人群</vt:lpstr>
      <vt:lpstr>基线信息</vt:lpstr>
      <vt:lpstr>糖化血红蛋白指数</vt:lpstr>
      <vt:lpstr>生存分析</vt:lpstr>
      <vt:lpstr>生存分析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lastModifiedBy>许 荣仁</cp:lastModifiedBy>
  <cp:revision>1</cp:revision>
  <dcterms:created xsi:type="dcterms:W3CDTF">2019-09-09T14:12:04Z</dcterms:created>
  <dcterms:modified xsi:type="dcterms:W3CDTF">2024-12-26T07:02:50Z</dcterms:modified>
</cp:coreProperties>
</file>