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80" r:id="rId3"/>
    <p:sldId id="282" r:id="rId4"/>
    <p:sldId id="284" r:id="rId5"/>
    <p:sldId id="283" r:id="rId6"/>
    <p:sldId id="285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8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4CCC902-43BF-4265-9752-B5FAC942A798}"/>
    <pc:docChg chg="undo redo custSel addSld delSld modSld sldOrd">
      <pc:chgData name="许 荣仁" userId="a51c77e00fced653" providerId="LiveId" clId="{C4CCC902-43BF-4265-9752-B5FAC942A798}" dt="2024-12-12T07:55:53.971" v="411" actId="1035"/>
      <pc:docMkLst>
        <pc:docMk/>
      </pc:docMkLst>
      <pc:sldChg chg="modSp mod">
        <pc:chgData name="许 荣仁" userId="a51c77e00fced653" providerId="LiveId" clId="{C4CCC902-43BF-4265-9752-B5FAC942A798}" dt="2024-12-12T06:31:16.254" v="10" actId="20577"/>
        <pc:sldMkLst>
          <pc:docMk/>
          <pc:sldMk cId="2510164368" sldId="256"/>
        </pc:sldMkLst>
        <pc:spChg chg="mod">
          <ac:chgData name="许 荣仁" userId="a51c77e00fced653" providerId="LiveId" clId="{C4CCC902-43BF-4265-9752-B5FAC942A798}" dt="2024-12-12T06:31:16.254" v="10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del">
        <pc:chgData name="许 荣仁" userId="a51c77e00fced653" providerId="LiveId" clId="{C4CCC902-43BF-4265-9752-B5FAC942A798}" dt="2024-12-12T06:30:45.593" v="0" actId="47"/>
        <pc:sldMkLst>
          <pc:docMk/>
          <pc:sldMk cId="2396176248" sldId="278"/>
        </pc:sldMkLst>
      </pc:sldChg>
      <pc:sldChg chg="del">
        <pc:chgData name="许 荣仁" userId="a51c77e00fced653" providerId="LiveId" clId="{C4CCC902-43BF-4265-9752-B5FAC942A798}" dt="2024-12-12T06:30:47.323" v="1" actId="47"/>
        <pc:sldMkLst>
          <pc:docMk/>
          <pc:sldMk cId="3233302267" sldId="279"/>
        </pc:sldMkLst>
      </pc:sldChg>
      <pc:sldChg chg="del">
        <pc:chgData name="许 荣仁" userId="a51c77e00fced653" providerId="LiveId" clId="{C4CCC902-43BF-4265-9752-B5FAC942A798}" dt="2024-12-12T07:30:14.275" v="410" actId="47"/>
        <pc:sldMkLst>
          <pc:docMk/>
          <pc:sldMk cId="1403304934" sldId="281"/>
        </pc:sldMkLst>
      </pc:sldChg>
      <pc:sldChg chg="del">
        <pc:chgData name="许 荣仁" userId="a51c77e00fced653" providerId="LiveId" clId="{C4CCC902-43BF-4265-9752-B5FAC942A798}" dt="2024-12-12T06:30:48.396" v="2" actId="47"/>
        <pc:sldMkLst>
          <pc:docMk/>
          <pc:sldMk cId="1249058075" sldId="282"/>
        </pc:sldMkLst>
      </pc:sldChg>
      <pc:sldChg chg="addSp delSp modSp new mod">
        <pc:chgData name="许 荣仁" userId="a51c77e00fced653" providerId="LiveId" clId="{C4CCC902-43BF-4265-9752-B5FAC942A798}" dt="2024-12-12T07:27:22.986" v="409" actId="113"/>
        <pc:sldMkLst>
          <pc:docMk/>
          <pc:sldMk cId="2046802060" sldId="282"/>
        </pc:sldMkLst>
        <pc:spChg chg="mod">
          <ac:chgData name="许 荣仁" userId="a51c77e00fced653" providerId="LiveId" clId="{C4CCC902-43BF-4265-9752-B5FAC942A798}" dt="2024-12-12T06:31:26.031" v="22" actId="20577"/>
          <ac:spMkLst>
            <pc:docMk/>
            <pc:sldMk cId="2046802060" sldId="282"/>
            <ac:spMk id="2" creationId="{5A58B846-A4AA-417F-98C7-15E6B077ED71}"/>
          </ac:spMkLst>
        </pc:spChg>
        <pc:spChg chg="add del">
          <ac:chgData name="许 荣仁" userId="a51c77e00fced653" providerId="LiveId" clId="{C4CCC902-43BF-4265-9752-B5FAC942A798}" dt="2024-12-12T06:48:41.591" v="36"/>
          <ac:spMkLst>
            <pc:docMk/>
            <pc:sldMk cId="2046802060" sldId="282"/>
            <ac:spMk id="3" creationId="{E2F393DA-B919-47EE-908D-FB3FA77CEAB9}"/>
          </ac:spMkLst>
        </pc:spChg>
        <pc:spChg chg="mod">
          <ac:chgData name="许 荣仁" userId="a51c77e00fced653" providerId="LiveId" clId="{C4CCC902-43BF-4265-9752-B5FAC942A798}" dt="2024-12-12T06:31:32.103" v="31" actId="20577"/>
          <ac:spMkLst>
            <pc:docMk/>
            <pc:sldMk cId="2046802060" sldId="282"/>
            <ac:spMk id="4" creationId="{A444C06F-DE0D-4E50-A0FC-4A30B4CFC43D}"/>
          </ac:spMkLst>
        </pc:spChg>
        <pc:spChg chg="add del mod">
          <ac:chgData name="许 荣仁" userId="a51c77e00fced653" providerId="LiveId" clId="{C4CCC902-43BF-4265-9752-B5FAC942A798}" dt="2024-12-12T06:51:30.401" v="45"/>
          <ac:spMkLst>
            <pc:docMk/>
            <pc:sldMk cId="2046802060" sldId="282"/>
            <ac:spMk id="8" creationId="{56720F16-546D-4E32-8E18-0439E976D4C7}"/>
          </ac:spMkLst>
        </pc:spChg>
        <pc:graphicFrameChg chg="add del mod">
          <ac:chgData name="许 荣仁" userId="a51c77e00fced653" providerId="LiveId" clId="{C4CCC902-43BF-4265-9752-B5FAC942A798}" dt="2024-12-12T06:48:30.672" v="35"/>
          <ac:graphicFrameMkLst>
            <pc:docMk/>
            <pc:sldMk cId="2046802060" sldId="282"/>
            <ac:graphicFrameMk id="5" creationId="{96C21549-01CB-432A-A023-F73A8443E79B}"/>
          </ac:graphicFrameMkLst>
        </pc:graphicFrameChg>
        <pc:graphicFrameChg chg="add del mod modGraphic">
          <ac:chgData name="许 荣仁" userId="a51c77e00fced653" providerId="LiveId" clId="{C4CCC902-43BF-4265-9752-B5FAC942A798}" dt="2024-12-12T06:51:28.556" v="44" actId="478"/>
          <ac:graphicFrameMkLst>
            <pc:docMk/>
            <pc:sldMk cId="2046802060" sldId="282"/>
            <ac:graphicFrameMk id="6" creationId="{8EA67ED4-1BC7-4238-B4A8-7ED14F11CEBE}"/>
          </ac:graphicFrameMkLst>
        </pc:graphicFrameChg>
        <pc:graphicFrameChg chg="add mod modGraphic">
          <ac:chgData name="许 荣仁" userId="a51c77e00fced653" providerId="LiveId" clId="{C4CCC902-43BF-4265-9752-B5FAC942A798}" dt="2024-12-12T07:27:22.986" v="409" actId="113"/>
          <ac:graphicFrameMkLst>
            <pc:docMk/>
            <pc:sldMk cId="2046802060" sldId="282"/>
            <ac:graphicFrameMk id="9" creationId="{96566316-647D-4CAF-99EF-914E6449B133}"/>
          </ac:graphicFrameMkLst>
        </pc:graphicFrameChg>
      </pc:sldChg>
      <pc:sldChg chg="addSp delSp modSp new mod">
        <pc:chgData name="许 荣仁" userId="a51c77e00fced653" providerId="LiveId" clId="{C4CCC902-43BF-4265-9752-B5FAC942A798}" dt="2024-12-12T07:20:38.260" v="342" actId="1076"/>
        <pc:sldMkLst>
          <pc:docMk/>
          <pc:sldMk cId="3844261115" sldId="283"/>
        </pc:sldMkLst>
        <pc:spChg chg="mod">
          <ac:chgData name="许 荣仁" userId="a51c77e00fced653" providerId="LiveId" clId="{C4CCC902-43BF-4265-9752-B5FAC942A798}" dt="2024-12-12T06:56:30.674" v="115" actId="20577"/>
          <ac:spMkLst>
            <pc:docMk/>
            <pc:sldMk cId="3844261115" sldId="283"/>
            <ac:spMk id="2" creationId="{E5102A94-A8E3-4566-941B-BE6F06B773D9}"/>
          </ac:spMkLst>
        </pc:spChg>
        <pc:spChg chg="del">
          <ac:chgData name="许 荣仁" userId="a51c77e00fced653" providerId="LiveId" clId="{C4CCC902-43BF-4265-9752-B5FAC942A798}" dt="2024-12-12T06:57:32.946" v="125" actId="22"/>
          <ac:spMkLst>
            <pc:docMk/>
            <pc:sldMk cId="3844261115" sldId="283"/>
            <ac:spMk id="3" creationId="{4B866ACE-1D42-404A-B8D0-3578F80E1C32}"/>
          </ac:spMkLst>
        </pc:spChg>
        <pc:spChg chg="mod">
          <ac:chgData name="许 荣仁" userId="a51c77e00fced653" providerId="LiveId" clId="{C4CCC902-43BF-4265-9752-B5FAC942A798}" dt="2024-12-12T06:59:21.632" v="230" actId="20577"/>
          <ac:spMkLst>
            <pc:docMk/>
            <pc:sldMk cId="3844261115" sldId="283"/>
            <ac:spMk id="4" creationId="{2846B59E-80F2-4559-ABAC-D0B1784AF9FD}"/>
          </ac:spMkLst>
        </pc:spChg>
        <pc:spChg chg="add mod">
          <ac:chgData name="许 荣仁" userId="a51c77e00fced653" providerId="LiveId" clId="{C4CCC902-43BF-4265-9752-B5FAC942A798}" dt="2024-12-12T07:20:38.260" v="342" actId="1076"/>
          <ac:spMkLst>
            <pc:docMk/>
            <pc:sldMk cId="3844261115" sldId="283"/>
            <ac:spMk id="9" creationId="{91C4BFF2-8A15-417A-949F-6D3401546311}"/>
          </ac:spMkLst>
        </pc:spChg>
        <pc:picChg chg="add mod ord">
          <ac:chgData name="许 荣仁" userId="a51c77e00fced653" providerId="LiveId" clId="{C4CCC902-43BF-4265-9752-B5FAC942A798}" dt="2024-12-12T06:58:13.307" v="158" actId="1036"/>
          <ac:picMkLst>
            <pc:docMk/>
            <pc:sldMk cId="3844261115" sldId="283"/>
            <ac:picMk id="6" creationId="{2723CB26-B95E-4AD8-A2B1-3019CDFBBAD5}"/>
          </ac:picMkLst>
        </pc:picChg>
        <pc:picChg chg="add mod">
          <ac:chgData name="许 荣仁" userId="a51c77e00fced653" providerId="LiveId" clId="{C4CCC902-43BF-4265-9752-B5FAC942A798}" dt="2024-12-12T06:58:19.167" v="197" actId="1036"/>
          <ac:picMkLst>
            <pc:docMk/>
            <pc:sldMk cId="3844261115" sldId="283"/>
            <ac:picMk id="8" creationId="{342F67C1-7D8A-45E3-B795-63FA9860E6EA}"/>
          </ac:picMkLst>
        </pc:picChg>
      </pc:sldChg>
      <pc:sldChg chg="addSp delSp modSp new mod ord">
        <pc:chgData name="许 荣仁" userId="a51c77e00fced653" providerId="LiveId" clId="{C4CCC902-43BF-4265-9752-B5FAC942A798}" dt="2024-12-12T07:20:32.205" v="340"/>
        <pc:sldMkLst>
          <pc:docMk/>
          <pc:sldMk cId="3918514549" sldId="284"/>
        </pc:sldMkLst>
        <pc:spChg chg="mod">
          <ac:chgData name="许 荣仁" userId="a51c77e00fced653" providerId="LiveId" clId="{C4CCC902-43BF-4265-9752-B5FAC942A798}" dt="2024-12-12T06:58:28.201" v="207" actId="20577"/>
          <ac:spMkLst>
            <pc:docMk/>
            <pc:sldMk cId="3918514549" sldId="284"/>
            <ac:spMk id="2" creationId="{51DDF414-A61C-4493-93FA-8595E3553E63}"/>
          </ac:spMkLst>
        </pc:spChg>
        <pc:spChg chg="del">
          <ac:chgData name="许 荣仁" userId="a51c77e00fced653" providerId="LiveId" clId="{C4CCC902-43BF-4265-9752-B5FAC942A798}" dt="2024-12-12T06:59:36.939" v="244" actId="22"/>
          <ac:spMkLst>
            <pc:docMk/>
            <pc:sldMk cId="3918514549" sldId="284"/>
            <ac:spMk id="3" creationId="{E170664E-64A7-4840-B5EC-EB19EA35C279}"/>
          </ac:spMkLst>
        </pc:spChg>
        <pc:spChg chg="mod">
          <ac:chgData name="许 荣仁" userId="a51c77e00fced653" providerId="LiveId" clId="{C4CCC902-43BF-4265-9752-B5FAC942A798}" dt="2024-12-12T06:59:34.711" v="243" actId="20577"/>
          <ac:spMkLst>
            <pc:docMk/>
            <pc:sldMk cId="3918514549" sldId="284"/>
            <ac:spMk id="4" creationId="{ABF0F40F-16FA-4C46-9763-A59EEC669261}"/>
          </ac:spMkLst>
        </pc:spChg>
        <pc:spChg chg="add del mod">
          <ac:chgData name="许 荣仁" userId="a51c77e00fced653" providerId="LiveId" clId="{C4CCC902-43BF-4265-9752-B5FAC942A798}" dt="2024-12-12T07:20:30.182" v="338" actId="21"/>
          <ac:spMkLst>
            <pc:docMk/>
            <pc:sldMk cId="3918514549" sldId="284"/>
            <ac:spMk id="9" creationId="{54D05CE0-64DA-4E2C-A95E-B4DEB0EABDA6}"/>
          </ac:spMkLst>
        </pc:spChg>
        <pc:picChg chg="add mod ord">
          <ac:chgData name="许 荣仁" userId="a51c77e00fced653" providerId="LiveId" clId="{C4CCC902-43BF-4265-9752-B5FAC942A798}" dt="2024-12-12T06:59:42.139" v="246" actId="1076"/>
          <ac:picMkLst>
            <pc:docMk/>
            <pc:sldMk cId="3918514549" sldId="284"/>
            <ac:picMk id="6" creationId="{DAE5B864-AFB0-47E7-817D-10500FA6AC80}"/>
          </ac:picMkLst>
        </pc:picChg>
        <pc:picChg chg="add mod">
          <ac:chgData name="许 荣仁" userId="a51c77e00fced653" providerId="LiveId" clId="{C4CCC902-43BF-4265-9752-B5FAC942A798}" dt="2024-12-12T07:00:09.930" v="250" actId="14100"/>
          <ac:picMkLst>
            <pc:docMk/>
            <pc:sldMk cId="3918514549" sldId="284"/>
            <ac:picMk id="8" creationId="{7B904C50-2063-40C2-8777-2C0E4B938049}"/>
          </ac:picMkLst>
        </pc:picChg>
      </pc:sldChg>
      <pc:sldChg chg="addSp delSp modSp new mod">
        <pc:chgData name="许 荣仁" userId="a51c77e00fced653" providerId="LiveId" clId="{C4CCC902-43BF-4265-9752-B5FAC942A798}" dt="2024-12-12T07:55:53.971" v="411" actId="1035"/>
        <pc:sldMkLst>
          <pc:docMk/>
          <pc:sldMk cId="2787563850" sldId="285"/>
        </pc:sldMkLst>
        <pc:spChg chg="mod">
          <ac:chgData name="许 荣仁" userId="a51c77e00fced653" providerId="LiveId" clId="{C4CCC902-43BF-4265-9752-B5FAC942A798}" dt="2024-12-12T07:00:19.969" v="274" actId="20577"/>
          <ac:spMkLst>
            <pc:docMk/>
            <pc:sldMk cId="2787563850" sldId="285"/>
            <ac:spMk id="2" creationId="{5AF14FEA-C4DA-41D1-B642-FBB62EAF1EC2}"/>
          </ac:spMkLst>
        </pc:spChg>
        <pc:spChg chg="del">
          <ac:chgData name="许 荣仁" userId="a51c77e00fced653" providerId="LiveId" clId="{C4CCC902-43BF-4265-9752-B5FAC942A798}" dt="2024-12-12T07:04:02.780" v="287" actId="22"/>
          <ac:spMkLst>
            <pc:docMk/>
            <pc:sldMk cId="2787563850" sldId="285"/>
            <ac:spMk id="3" creationId="{20D2CD3C-8A9C-4421-A097-4387938470BB}"/>
          </ac:spMkLst>
        </pc:spChg>
        <pc:spChg chg="mod">
          <ac:chgData name="许 荣仁" userId="a51c77e00fced653" providerId="LiveId" clId="{C4CCC902-43BF-4265-9752-B5FAC942A798}" dt="2024-12-12T07:00:23.737" v="282" actId="20577"/>
          <ac:spMkLst>
            <pc:docMk/>
            <pc:sldMk cId="2787563850" sldId="285"/>
            <ac:spMk id="4" creationId="{3590D603-DFE9-4C88-849E-5266F0D38566}"/>
          </ac:spMkLst>
        </pc:spChg>
        <pc:spChg chg="add mod">
          <ac:chgData name="许 荣仁" userId="a51c77e00fced653" providerId="LiveId" clId="{C4CCC902-43BF-4265-9752-B5FAC942A798}" dt="2024-12-12T07:21:17.628" v="407" actId="1076"/>
          <ac:spMkLst>
            <pc:docMk/>
            <pc:sldMk cId="2787563850" sldId="285"/>
            <ac:spMk id="9" creationId="{DD665BC0-912A-491D-ADE2-B3FB80A607A1}"/>
          </ac:spMkLst>
        </pc:spChg>
        <pc:picChg chg="add del mod">
          <ac:chgData name="许 荣仁" userId="a51c77e00fced653" providerId="LiveId" clId="{C4CCC902-43BF-4265-9752-B5FAC942A798}" dt="2024-12-12T07:04:01.656" v="286" actId="478"/>
          <ac:picMkLst>
            <pc:docMk/>
            <pc:sldMk cId="2787563850" sldId="285"/>
            <ac:picMk id="6" creationId="{12F1F08C-A016-427E-9EC6-CBFACF44110A}"/>
          </ac:picMkLst>
        </pc:picChg>
        <pc:picChg chg="add mod ord">
          <ac:chgData name="许 荣仁" userId="a51c77e00fced653" providerId="LiveId" clId="{C4CCC902-43BF-4265-9752-B5FAC942A798}" dt="2024-12-12T07:55:53.971" v="411" actId="1035"/>
          <ac:picMkLst>
            <pc:docMk/>
            <pc:sldMk cId="2787563850" sldId="285"/>
            <ac:picMk id="8" creationId="{F8D7B609-7865-4A7F-8136-84FCD997B9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20241212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58B846-A4AA-417F-98C7-15E6B077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基线信息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44C06F-DE0D-4E50-A0FC-4A30B4CFC4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baseline</a:t>
            </a:r>
            <a:endParaRPr lang="zh-CN" altLang="en-US" dirty="0"/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96566316-647D-4CAF-99EF-914E6449B1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366514"/>
              </p:ext>
            </p:extLst>
          </p:nvPr>
        </p:nvGraphicFramePr>
        <p:xfrm>
          <a:off x="3212592" y="1078992"/>
          <a:ext cx="7687056" cy="5588629"/>
        </p:xfrm>
        <a:graphic>
          <a:graphicData uri="http://schemas.openxmlformats.org/drawingml/2006/table">
            <a:tbl>
              <a:tblPr/>
              <a:tblGrid>
                <a:gridCol w="960882">
                  <a:extLst>
                    <a:ext uri="{9D8B030D-6E8A-4147-A177-3AD203B41FA5}">
                      <a16:colId xmlns:a16="http://schemas.microsoft.com/office/drawing/2014/main" val="3393686054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622699846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1491292840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343792660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428459494"/>
                    </a:ext>
                  </a:extLst>
                </a:gridCol>
                <a:gridCol w="1114044">
                  <a:extLst>
                    <a:ext uri="{9D8B030D-6E8A-4147-A177-3AD203B41FA5}">
                      <a16:colId xmlns:a16="http://schemas.microsoft.com/office/drawing/2014/main" val="3211122193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3644661372"/>
                    </a:ext>
                  </a:extLst>
                </a:gridCol>
                <a:gridCol w="960882">
                  <a:extLst>
                    <a:ext uri="{9D8B030D-6E8A-4147-A177-3AD203B41FA5}">
                      <a16:colId xmlns:a16="http://schemas.microsoft.com/office/drawing/2014/main" val="203188573"/>
                    </a:ext>
                  </a:extLst>
                </a:gridCol>
              </a:tblGrid>
              <a:tr h="2831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name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all(n=1781)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male(n=1215)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femal(n=566)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survival365(n=1357)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dead365(n=424)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169904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ami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0.937097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9.01E-05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266930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1362(76.47%)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928(76.38%)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434(76.68%)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1006(74.13%)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50(78.12%)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01900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419(23.53%)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287(23.62%)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132(23.32%)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351(25.87%)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13970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acs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0.19047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0.021435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028889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924(51.88%)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617(50.78%)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307(54.24%)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681(50.18%)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29(45.31%)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29785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857(48.12%)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598(49.22%)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259(45.76%)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676(49.82%)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35(54.69%)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290566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gender_male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0.010545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896367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566(31.78%)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0(0.00%)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566(100.00%)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408(30.07%)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19(29.69%)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0011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1215(68.22%)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1215(100.00%)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0(0.00%)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949(69.93%)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45(70.31%)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824288"/>
                  </a:ext>
                </a:extLst>
              </a:tr>
              <a:tr h="172198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hadm_congestive_heart_failure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0.275794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6.56E-09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901517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954(53.57%)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662(54.49%)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292(51.59%)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781(57.55%)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31(48.44%)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6624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827(46.43%)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553(45.51%)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274(48.41%)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576(42.45%)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33(51.56%)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083322"/>
                  </a:ext>
                </a:extLst>
              </a:tr>
              <a:tr h="172198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hadm_cerebrovascular_disease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1.49E-06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3.45E-14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272754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1228(68.95%)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882(72.59%)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346(61.13%)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1000(73.69%)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42(65.62%)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808506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553(31.05%)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333(27.41%)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220(38.87%)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357(26.31%)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22(34.38%)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41116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hadm_dementia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0.000586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1.36E-08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0671066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1718(96.46%)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1185(97.53%)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533(94.17%)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1329(97.94%)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60(93.75%)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75217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63(3.54%)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30(2.47%)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33(5.83%)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28(2.06%)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4(6.25%)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20145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hadm_mild_liver_disease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0.832255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0.009827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10613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1698(95.34%)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1157(95.23%)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541(95.58%)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1304(96.09%)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61(95.31%)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227807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83(4.66%)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58(4.77%)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25(4.42%)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53(3.91%)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3(4.69%)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4411247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hadm_paraplegia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0.000202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1.89E-13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1398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1504(84.45%)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1053(86.67%)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451(79.68%)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1194(87.99%)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50(78.12%)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947515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277(15.55%)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162(13.33%)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115(20.32%)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163(12.01%)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14(21.88%)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7059"/>
                  </a:ext>
                </a:extLst>
              </a:tr>
              <a:tr h="143196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hadm_renal_disease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0.122155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2.50E-12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4283064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1345(75.52%)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904(74.40%)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441(77.92%)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1082(79.73%)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39(60.94%)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56739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436(24.48%)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311(25.60%)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125(22.08%)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275(20.27%)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25(39.06%)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93320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hadm_malignant_cancer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0.77419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5.75E-11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59884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1697(95.28%)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1156(95.14%)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541(95.58%)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1321(97.35%)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59(92.19%)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795906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84(4.72%)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59(4.86%)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25(4.42%)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36(2.65%)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5(7.81%)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902049"/>
                  </a:ext>
                </a:extLst>
              </a:tr>
              <a:tr h="143196">
                <a:tc grid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+mn-cs"/>
                        </a:rPr>
                        <a:t>hadm_metastatic_solid_tumor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+mn-cs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0.873219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1.07E-09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601672"/>
                  </a:ext>
                </a:extLst>
              </a:tr>
              <a:tr h="1721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1740(97.70%)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1188(97.78%)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552(97.53%)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1345(99.12%)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59(92.19%)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60868"/>
                  </a:ext>
                </a:extLst>
              </a:tr>
              <a:tr h="1431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Yes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41(2.30%)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27(2.22%)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14(2.47%)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12(0.88%)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5(7.81%)</a:t>
                      </a: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3207" marR="3207" marT="320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70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80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DDF414-A61C-4493-93FA-8595E355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DAE5B864-AFB0-47E7-817D-10500FA6AC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1999488"/>
            <a:ext cx="4580242" cy="354666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F0F40F-16FA-4C46-9763-A59EEC6692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 without HGI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B904C50-2063-40C2-8777-2C0E4B938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384" y="1999488"/>
            <a:ext cx="4681728" cy="3588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1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102A94-A8E3-4566-941B-BE6F06B7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723CB26-B95E-4AD8-A2B1-3019CDFBB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325" y="2303003"/>
            <a:ext cx="4463856" cy="342242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846B59E-80F2-4559-ABAC-D0B1784AF9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</a:t>
            </a:r>
            <a:r>
              <a:rPr lang="zh-CN" altLang="en-US" dirty="0"/>
              <a:t> </a:t>
            </a:r>
            <a:r>
              <a:rPr lang="en-US" altLang="zh-CN" dirty="0"/>
              <a:t>with HGI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42F67C1-7D8A-45E3-B795-63FA9860E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992" y="2345675"/>
            <a:ext cx="4348164" cy="342242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1C4BFF2-8A15-417A-949F-6D3401546311}"/>
              </a:ext>
            </a:extLst>
          </p:cNvPr>
          <p:cNvSpPr txBox="1"/>
          <p:nvPr/>
        </p:nvSpPr>
        <p:spPr>
          <a:xfrm>
            <a:off x="3456432" y="5725429"/>
            <a:ext cx="527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HGI</a:t>
            </a:r>
            <a:r>
              <a:rPr lang="zh-CN" altLang="en-US" dirty="0"/>
              <a:t>加入并没有提高预测效果</a:t>
            </a:r>
          </a:p>
        </p:txBody>
      </p:sp>
    </p:spTree>
    <p:extLst>
      <p:ext uri="{BB962C8B-B14F-4D97-AF65-F5344CB8AC3E}">
        <p14:creationId xmlns:p14="http://schemas.microsoft.com/office/powerpoint/2010/main" val="384426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14FEA-C4DA-41D1-B642-FBB62EAF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预测比较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F8D7B609-7865-4A7F-8136-84FCD997B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0605" y="2114556"/>
            <a:ext cx="5151566" cy="3535986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90D603-DFE9-4C88-849E-5266F0D38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comparison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D665BC0-912A-491D-ADE2-B3FB80A607A1}"/>
              </a:ext>
            </a:extLst>
          </p:cNvPr>
          <p:cNvSpPr txBox="1"/>
          <p:nvPr/>
        </p:nvSpPr>
        <p:spPr>
          <a:xfrm>
            <a:off x="2993136" y="5833872"/>
            <a:ext cx="620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本次数据的效果差于之前数据的效果，样本量差异大</a:t>
            </a:r>
          </a:p>
        </p:txBody>
      </p:sp>
    </p:spTree>
    <p:extLst>
      <p:ext uri="{BB962C8B-B14F-4D97-AF65-F5344CB8AC3E}">
        <p14:creationId xmlns:p14="http://schemas.microsoft.com/office/powerpoint/2010/main" val="2787563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423</Words>
  <Application>Microsoft Office PowerPoint</Application>
  <PresentationFormat>宽屏</PresentationFormat>
  <Paragraphs>195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微软雅黑</vt:lpstr>
      <vt:lpstr>微软雅黑 bold</vt:lpstr>
      <vt:lpstr>Arial</vt:lpstr>
      <vt:lpstr>Wingdings</vt:lpstr>
      <vt:lpstr>Wingdings 2</vt:lpstr>
      <vt:lpstr>View</vt:lpstr>
      <vt:lpstr>MIMIC-IV 冠心病汇报</vt:lpstr>
      <vt:lpstr>人群</vt:lpstr>
      <vt:lpstr>基线信息</vt:lpstr>
      <vt:lpstr>预测比较</vt:lpstr>
      <vt:lpstr>预测比较</vt:lpstr>
      <vt:lpstr>预测比较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许 荣仁</cp:lastModifiedBy>
  <cp:revision>2</cp:revision>
  <dcterms:created xsi:type="dcterms:W3CDTF">2019-09-09T14:12:04Z</dcterms:created>
  <dcterms:modified xsi:type="dcterms:W3CDTF">2024-12-26T06:41:13Z</dcterms:modified>
</cp:coreProperties>
</file>