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sldIdLst>
    <p:sldId id="256" r:id="rId2"/>
    <p:sldId id="280" r:id="rId3"/>
    <p:sldId id="287" r:id="rId4"/>
    <p:sldId id="285" r:id="rId5"/>
    <p:sldId id="288" r:id="rId6"/>
    <p:sldId id="286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5C908A-F83D-4EBC-A2C7-913E16B2E10E}" v="3" dt="2024-12-26T06:53:49.6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C85C908A-F83D-4EBC-A2C7-913E16B2E10E}"/>
    <pc:docChg chg="undo custSel addSld delSld modSld sldOrd">
      <pc:chgData name="许 荣仁" userId="a51c77e00fced653" providerId="LiveId" clId="{C85C908A-F83D-4EBC-A2C7-913E16B2E10E}" dt="2024-12-26T06:59:35.217" v="175" actId="14100"/>
      <pc:docMkLst>
        <pc:docMk/>
      </pc:docMkLst>
      <pc:sldChg chg="del">
        <pc:chgData name="许 荣仁" userId="a51c77e00fced653" providerId="LiveId" clId="{C85C908A-F83D-4EBC-A2C7-913E16B2E10E}" dt="2024-12-26T06:38:53.784" v="0" actId="47"/>
        <pc:sldMkLst>
          <pc:docMk/>
          <pc:sldMk cId="2046802060" sldId="282"/>
        </pc:sldMkLst>
      </pc:sldChg>
      <pc:sldChg chg="addSp delSp modSp new mod">
        <pc:chgData name="许 荣仁" userId="a51c77e00fced653" providerId="LiveId" clId="{C85C908A-F83D-4EBC-A2C7-913E16B2E10E}" dt="2024-12-26T06:42:42.180" v="115" actId="1037"/>
        <pc:sldMkLst>
          <pc:docMk/>
          <pc:sldMk cId="1229142838" sldId="286"/>
        </pc:sldMkLst>
        <pc:spChg chg="mod">
          <ac:chgData name="许 荣仁" userId="a51c77e00fced653" providerId="LiveId" clId="{C85C908A-F83D-4EBC-A2C7-913E16B2E10E}" dt="2024-12-26T06:40:57.869" v="51" actId="20577"/>
          <ac:spMkLst>
            <pc:docMk/>
            <pc:sldMk cId="1229142838" sldId="286"/>
            <ac:spMk id="2" creationId="{A235C892-9CD3-4C9D-A928-2D1D13307090}"/>
          </ac:spMkLst>
        </pc:spChg>
        <pc:spChg chg="del mod">
          <ac:chgData name="许 荣仁" userId="a51c77e00fced653" providerId="LiveId" clId="{C85C908A-F83D-4EBC-A2C7-913E16B2E10E}" dt="2024-12-26T06:41:43.422" v="54" actId="478"/>
          <ac:spMkLst>
            <pc:docMk/>
            <pc:sldMk cId="1229142838" sldId="286"/>
            <ac:spMk id="3" creationId="{90003FCF-BF74-47BD-8BE3-F3C778F03ADF}"/>
          </ac:spMkLst>
        </pc:spChg>
        <pc:spChg chg="mod">
          <ac:chgData name="许 荣仁" userId="a51c77e00fced653" providerId="LiveId" clId="{C85C908A-F83D-4EBC-A2C7-913E16B2E10E}" dt="2024-12-26T06:39:38.403" v="24" actId="20577"/>
          <ac:spMkLst>
            <pc:docMk/>
            <pc:sldMk cId="1229142838" sldId="286"/>
            <ac:spMk id="4" creationId="{ED75D98C-3A20-4FC8-95E8-CEA0DCCB52E4}"/>
          </ac:spMkLst>
        </pc:spChg>
        <pc:spChg chg="add mod">
          <ac:chgData name="许 荣仁" userId="a51c77e00fced653" providerId="LiveId" clId="{C85C908A-F83D-4EBC-A2C7-913E16B2E10E}" dt="2024-12-26T06:42:42.180" v="115" actId="1037"/>
          <ac:spMkLst>
            <pc:docMk/>
            <pc:sldMk cId="1229142838" sldId="286"/>
            <ac:spMk id="9" creationId="{11CD9D0E-E714-43BB-99A4-D09B81F8C582}"/>
          </ac:spMkLst>
        </pc:spChg>
        <pc:spChg chg="add mod">
          <ac:chgData name="许 荣仁" userId="a51c77e00fced653" providerId="LiveId" clId="{C85C908A-F83D-4EBC-A2C7-913E16B2E10E}" dt="2024-12-26T06:42:42.180" v="115" actId="1037"/>
          <ac:spMkLst>
            <pc:docMk/>
            <pc:sldMk cId="1229142838" sldId="286"/>
            <ac:spMk id="10" creationId="{10C1612B-859A-445A-BAF6-A6FE8A355957}"/>
          </ac:spMkLst>
        </pc:spChg>
        <pc:picChg chg="add mod">
          <ac:chgData name="许 荣仁" userId="a51c77e00fced653" providerId="LiveId" clId="{C85C908A-F83D-4EBC-A2C7-913E16B2E10E}" dt="2024-12-26T06:42:42.180" v="115" actId="1037"/>
          <ac:picMkLst>
            <pc:docMk/>
            <pc:sldMk cId="1229142838" sldId="286"/>
            <ac:picMk id="6" creationId="{78A443EB-DDDC-4D9F-9B6B-31D3B0B93808}"/>
          </ac:picMkLst>
        </pc:picChg>
        <pc:picChg chg="add mod">
          <ac:chgData name="许 荣仁" userId="a51c77e00fced653" providerId="LiveId" clId="{C85C908A-F83D-4EBC-A2C7-913E16B2E10E}" dt="2024-12-26T06:42:42.180" v="115" actId="1037"/>
          <ac:picMkLst>
            <pc:docMk/>
            <pc:sldMk cId="1229142838" sldId="286"/>
            <ac:picMk id="8" creationId="{546D7A4D-E994-4F4E-BCF6-2427828CD553}"/>
          </ac:picMkLst>
        </pc:picChg>
      </pc:sldChg>
      <pc:sldChg chg="addSp delSp modSp new mod ord">
        <pc:chgData name="许 荣仁" userId="a51c77e00fced653" providerId="LiveId" clId="{C85C908A-F83D-4EBC-A2C7-913E16B2E10E}" dt="2024-12-26T06:59:35.217" v="175" actId="14100"/>
        <pc:sldMkLst>
          <pc:docMk/>
          <pc:sldMk cId="537544172" sldId="287"/>
        </pc:sldMkLst>
        <pc:spChg chg="mod">
          <ac:chgData name="许 荣仁" userId="a51c77e00fced653" providerId="LiveId" clId="{C85C908A-F83D-4EBC-A2C7-913E16B2E10E}" dt="2024-12-26T06:43:51.132" v="120"/>
          <ac:spMkLst>
            <pc:docMk/>
            <pc:sldMk cId="537544172" sldId="287"/>
            <ac:spMk id="2" creationId="{D1637927-11D7-4564-9CFB-E0F86CA1BB72}"/>
          </ac:spMkLst>
        </pc:spChg>
        <pc:spChg chg="del">
          <ac:chgData name="许 荣仁" userId="a51c77e00fced653" providerId="LiveId" clId="{C85C908A-F83D-4EBC-A2C7-913E16B2E10E}" dt="2024-12-26T06:43:36.389" v="119" actId="22"/>
          <ac:spMkLst>
            <pc:docMk/>
            <pc:sldMk cId="537544172" sldId="287"/>
            <ac:spMk id="3" creationId="{DFD1FBD5-13A4-4C21-B51C-1277002115A9}"/>
          </ac:spMkLst>
        </pc:spChg>
        <pc:spChg chg="mod">
          <ac:chgData name="许 荣仁" userId="a51c77e00fced653" providerId="LiveId" clId="{C85C908A-F83D-4EBC-A2C7-913E16B2E10E}" dt="2024-12-26T06:44:00.885" v="124" actId="20577"/>
          <ac:spMkLst>
            <pc:docMk/>
            <pc:sldMk cId="537544172" sldId="287"/>
            <ac:spMk id="4" creationId="{045FB429-F13A-4AFE-8231-BB59EC9FD8AE}"/>
          </ac:spMkLst>
        </pc:spChg>
        <pc:picChg chg="add mod ord">
          <ac:chgData name="许 荣仁" userId="a51c77e00fced653" providerId="LiveId" clId="{C85C908A-F83D-4EBC-A2C7-913E16B2E10E}" dt="2024-12-26T06:59:29.209" v="173" actId="1076"/>
          <ac:picMkLst>
            <pc:docMk/>
            <pc:sldMk cId="537544172" sldId="287"/>
            <ac:picMk id="6" creationId="{8C035F5D-9975-47B0-9F3D-7CA667BD10E1}"/>
          </ac:picMkLst>
        </pc:picChg>
        <pc:picChg chg="add mod">
          <ac:chgData name="许 荣仁" userId="a51c77e00fced653" providerId="LiveId" clId="{C85C908A-F83D-4EBC-A2C7-913E16B2E10E}" dt="2024-12-26T06:59:35.217" v="175" actId="14100"/>
          <ac:picMkLst>
            <pc:docMk/>
            <pc:sldMk cId="537544172" sldId="287"/>
            <ac:picMk id="8" creationId="{D0DDE3BA-F3F9-4E5E-9CD0-878A2FABFE6B}"/>
          </ac:picMkLst>
        </pc:picChg>
      </pc:sldChg>
      <pc:sldChg chg="addSp delSp modSp new mod">
        <pc:chgData name="许 荣仁" userId="a51c77e00fced653" providerId="LiveId" clId="{C85C908A-F83D-4EBC-A2C7-913E16B2E10E}" dt="2024-12-26T06:57:28.900" v="167" actId="20577"/>
        <pc:sldMkLst>
          <pc:docMk/>
          <pc:sldMk cId="2212274311" sldId="288"/>
        </pc:sldMkLst>
        <pc:spChg chg="mod">
          <ac:chgData name="许 荣仁" userId="a51c77e00fced653" providerId="LiveId" clId="{C85C908A-F83D-4EBC-A2C7-913E16B2E10E}" dt="2024-12-26T06:51:57.269" v="140" actId="20577"/>
          <ac:spMkLst>
            <pc:docMk/>
            <pc:sldMk cId="2212274311" sldId="288"/>
            <ac:spMk id="2" creationId="{9CF63D11-C49A-4FC9-9AA4-A1A93547C66C}"/>
          </ac:spMkLst>
        </pc:spChg>
        <pc:spChg chg="del">
          <ac:chgData name="许 荣仁" userId="a51c77e00fced653" providerId="LiveId" clId="{C85C908A-F83D-4EBC-A2C7-913E16B2E10E}" dt="2024-12-26T06:52:02.251" v="141" actId="478"/>
          <ac:spMkLst>
            <pc:docMk/>
            <pc:sldMk cId="2212274311" sldId="288"/>
            <ac:spMk id="3" creationId="{3AF03903-BB2E-4DFE-A4D1-B5C4563F8B31}"/>
          </ac:spMkLst>
        </pc:spChg>
        <pc:spChg chg="mod">
          <ac:chgData name="许 荣仁" userId="a51c77e00fced653" providerId="LiveId" clId="{C85C908A-F83D-4EBC-A2C7-913E16B2E10E}" dt="2024-12-26T06:57:28.900" v="167" actId="20577"/>
          <ac:spMkLst>
            <pc:docMk/>
            <pc:sldMk cId="2212274311" sldId="288"/>
            <ac:spMk id="4" creationId="{2EB9932D-2352-4E6A-9976-790982FABE14}"/>
          </ac:spMkLst>
        </pc:spChg>
        <pc:spChg chg="add mod">
          <ac:chgData name="许 荣仁" userId="a51c77e00fced653" providerId="LiveId" clId="{C85C908A-F83D-4EBC-A2C7-913E16B2E10E}" dt="2024-12-26T06:53:53.995" v="165" actId="1036"/>
          <ac:spMkLst>
            <pc:docMk/>
            <pc:sldMk cId="2212274311" sldId="288"/>
            <ac:spMk id="9" creationId="{429457AB-2F69-45C6-A6C6-A9BC690A405B}"/>
          </ac:spMkLst>
        </pc:spChg>
        <pc:spChg chg="add mod">
          <ac:chgData name="许 荣仁" userId="a51c77e00fced653" providerId="LiveId" clId="{C85C908A-F83D-4EBC-A2C7-913E16B2E10E}" dt="2024-12-26T06:53:53.995" v="165" actId="1036"/>
          <ac:spMkLst>
            <pc:docMk/>
            <pc:sldMk cId="2212274311" sldId="288"/>
            <ac:spMk id="10" creationId="{CDF9B245-E711-4F45-B296-6A241F859203}"/>
          </ac:spMkLst>
        </pc:spChg>
        <pc:picChg chg="add mod">
          <ac:chgData name="许 荣仁" userId="a51c77e00fced653" providerId="LiveId" clId="{C85C908A-F83D-4EBC-A2C7-913E16B2E10E}" dt="2024-12-26T06:52:38.551" v="150" actId="14100"/>
          <ac:picMkLst>
            <pc:docMk/>
            <pc:sldMk cId="2212274311" sldId="288"/>
            <ac:picMk id="6" creationId="{AC1D37E4-3292-4603-BDFA-26E6DE99B2A0}"/>
          </ac:picMkLst>
        </pc:picChg>
        <pc:picChg chg="add mod">
          <ac:chgData name="许 荣仁" userId="a51c77e00fced653" providerId="LiveId" clId="{C85C908A-F83D-4EBC-A2C7-913E16B2E10E}" dt="2024-12-26T06:52:42.422" v="151" actId="1076"/>
          <ac:picMkLst>
            <pc:docMk/>
            <pc:sldMk cId="2212274311" sldId="288"/>
            <ac:picMk id="8" creationId="{E109A0C9-0565-4CCF-8C9E-A780BF28FB24}"/>
          </ac:picMkLst>
        </pc:picChg>
      </pc:sldChg>
    </pc:docChg>
  </pc:docChgLst>
  <pc:docChgLst>
    <pc:chgData name="Rongren Xu" userId="a51c77e00fced653" providerId="LiveId" clId="{6CCA55E2-F08A-4875-9EF4-75928DB89F8D}"/>
    <pc:docChg chg="custSel delSld modSld">
      <pc:chgData name="Rongren Xu" userId="a51c77e00fced653" providerId="LiveId" clId="{6CCA55E2-F08A-4875-9EF4-75928DB89F8D}" dt="2024-12-25T17:08:55.271" v="41" actId="47"/>
      <pc:docMkLst>
        <pc:docMk/>
      </pc:docMkLst>
      <pc:sldChg chg="modSp mod">
        <pc:chgData name="Rongren Xu" userId="a51c77e00fced653" providerId="LiveId" clId="{6CCA55E2-F08A-4875-9EF4-75928DB89F8D}" dt="2024-12-25T17:03:08.784" v="3" actId="20577"/>
        <pc:sldMkLst>
          <pc:docMk/>
          <pc:sldMk cId="2510164368" sldId="256"/>
        </pc:sldMkLst>
        <pc:spChg chg="mod">
          <ac:chgData name="Rongren Xu" userId="a51c77e00fced653" providerId="LiveId" clId="{6CCA55E2-F08A-4875-9EF4-75928DB89F8D}" dt="2024-12-25T17:03:08.784" v="3" actId="20577"/>
          <ac:spMkLst>
            <pc:docMk/>
            <pc:sldMk cId="2510164368" sldId="256"/>
            <ac:spMk id="3" creationId="{00000000-0000-0000-0000-000000000000}"/>
          </ac:spMkLst>
        </pc:spChg>
      </pc:sldChg>
      <pc:sldChg chg="del">
        <pc:chgData name="Rongren Xu" userId="a51c77e00fced653" providerId="LiveId" clId="{6CCA55E2-F08A-4875-9EF4-75928DB89F8D}" dt="2024-12-25T17:08:55.271" v="41" actId="47"/>
        <pc:sldMkLst>
          <pc:docMk/>
          <pc:sldMk cId="3844261115" sldId="283"/>
        </pc:sldMkLst>
      </pc:sldChg>
      <pc:sldChg chg="del">
        <pc:chgData name="Rongren Xu" userId="a51c77e00fced653" providerId="LiveId" clId="{6CCA55E2-F08A-4875-9EF4-75928DB89F8D}" dt="2024-12-25T17:08:53.811" v="40" actId="47"/>
        <pc:sldMkLst>
          <pc:docMk/>
          <pc:sldMk cId="3918514549" sldId="284"/>
        </pc:sldMkLst>
      </pc:sldChg>
      <pc:sldChg chg="addSp delSp modSp mod">
        <pc:chgData name="Rongren Xu" userId="a51c77e00fced653" providerId="LiveId" clId="{6CCA55E2-F08A-4875-9EF4-75928DB89F8D}" dt="2024-12-25T17:06:43.441" v="39" actId="20577"/>
        <pc:sldMkLst>
          <pc:docMk/>
          <pc:sldMk cId="2787563850" sldId="285"/>
        </pc:sldMkLst>
        <pc:spChg chg="mod">
          <ac:chgData name="Rongren Xu" userId="a51c77e00fced653" providerId="LiveId" clId="{6CCA55E2-F08A-4875-9EF4-75928DB89F8D}" dt="2024-12-25T17:06:35.242" v="30" actId="20577"/>
          <ac:spMkLst>
            <pc:docMk/>
            <pc:sldMk cId="2787563850" sldId="285"/>
            <ac:spMk id="2" creationId="{5AF14FEA-C4DA-41D1-B642-FBB62EAF1EC2}"/>
          </ac:spMkLst>
        </pc:spChg>
        <pc:spChg chg="mod">
          <ac:chgData name="Rongren Xu" userId="a51c77e00fced653" providerId="LiveId" clId="{6CCA55E2-F08A-4875-9EF4-75928DB89F8D}" dt="2024-12-25T17:06:43.441" v="39" actId="20577"/>
          <ac:spMkLst>
            <pc:docMk/>
            <pc:sldMk cId="2787563850" sldId="285"/>
            <ac:spMk id="4" creationId="{3590D603-DFE9-4C88-849E-5266F0D38566}"/>
          </ac:spMkLst>
        </pc:spChg>
        <pc:spChg chg="add del mod">
          <ac:chgData name="Rongren Xu" userId="a51c77e00fced653" providerId="LiveId" clId="{6CCA55E2-F08A-4875-9EF4-75928DB89F8D}" dt="2024-12-25T17:05:33.555" v="5" actId="22"/>
          <ac:spMkLst>
            <pc:docMk/>
            <pc:sldMk cId="2787563850" sldId="285"/>
            <ac:spMk id="5" creationId="{2A09F41C-C360-F5A7-5EB0-2C74BC553CFE}"/>
          </ac:spMkLst>
        </pc:spChg>
        <pc:picChg chg="add mod ord">
          <ac:chgData name="Rongren Xu" userId="a51c77e00fced653" providerId="LiveId" clId="{6CCA55E2-F08A-4875-9EF4-75928DB89F8D}" dt="2024-12-25T17:05:33.555" v="5" actId="22"/>
          <ac:picMkLst>
            <pc:docMk/>
            <pc:sldMk cId="2787563850" sldId="285"/>
            <ac:picMk id="7" creationId="{1D239D85-1C32-3886-D3C3-633AEEF54C93}"/>
          </ac:picMkLst>
        </pc:picChg>
        <pc:picChg chg="del">
          <ac:chgData name="Rongren Xu" userId="a51c77e00fced653" providerId="LiveId" clId="{6CCA55E2-F08A-4875-9EF4-75928DB89F8D}" dt="2024-12-25T17:05:23.846" v="4" actId="478"/>
          <ac:picMkLst>
            <pc:docMk/>
            <pc:sldMk cId="2787563850" sldId="285"/>
            <ac:picMk id="8" creationId="{F8D7B609-7865-4A7F-8136-84FCD997B98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AC749-4FB1-4504-8A01-4799D4DFEFF9}" type="datetimeFigureOut">
              <a:rPr lang="zh-CN" altLang="en-US" smtClean="0"/>
              <a:t>2024/12/26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8296D-1E8C-4FA1-8ED8-C999B297FE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620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73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31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842" r:id="rId3"/>
    <p:sldLayoutId id="2147483850" r:id="rId4"/>
    <p:sldLayoutId id="2147483843" r:id="rId5"/>
    <p:sldLayoutId id="2147483847" r:id="rId6"/>
    <p:sldLayoutId id="2147483849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MIMIC-IV </a:t>
            </a:r>
            <a:r>
              <a:rPr lang="zh-CN" altLang="en-US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20241226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有糖化血红蛋白</a:t>
            </a:r>
            <a:r>
              <a:rPr lang="en-US" altLang="zh-CN" dirty="0"/>
              <a:t>	2,106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1,781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2462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637927-11D7-4564-9CFB-E0F86CA1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限制性三次样条曲线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8C035F5D-9975-47B0-9F3D-7CA667BD10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9510" y="2003319"/>
            <a:ext cx="4938228" cy="3579178"/>
          </a:xfrm>
        </p:spPr>
      </p:pic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45FB429-F13A-4AFE-8231-BB59EC9FD8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RCS Curve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0DDE3BA-F3F9-4E5E-9CD0-878A2FABF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49" y="2052320"/>
            <a:ext cx="4895042" cy="353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44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F14FEA-C4DA-41D1-B642-FBB62EAF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限制性三次样条曲线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90D603-DFE9-4C88-849E-5266F0D385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RCS Curve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D665BC0-912A-491D-ADE2-B3FB80A607A1}"/>
              </a:ext>
            </a:extLst>
          </p:cNvPr>
          <p:cNvSpPr txBox="1"/>
          <p:nvPr/>
        </p:nvSpPr>
        <p:spPr>
          <a:xfrm>
            <a:off x="2993136" y="5833872"/>
            <a:ext cx="620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本次数据的效果差于之前数据的效果，样本量差异大</a:t>
            </a: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1D239D85-1C32-3886-D3C3-633AEEF54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98702" y="1828800"/>
            <a:ext cx="5992908" cy="4351338"/>
          </a:xfrm>
        </p:spPr>
      </p:pic>
    </p:spTree>
    <p:extLst>
      <p:ext uri="{BB962C8B-B14F-4D97-AF65-F5344CB8AC3E}">
        <p14:creationId xmlns:p14="http://schemas.microsoft.com/office/powerpoint/2010/main" val="2787563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63D11-C49A-4FC9-9AA4-A1A93547C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短期预测比较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EB9932D-2352-4E6A-9976-790982FAB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 or without HGI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C1D37E4-3292-4603-BDFA-26E6DE99B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8921" y="2026510"/>
            <a:ext cx="5236988" cy="35583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109A0C9-0565-4CCF-8C9E-A780BF28F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91" y="2026510"/>
            <a:ext cx="5051030" cy="353320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29457AB-2F69-45C6-A6C6-A9BC690A405B}"/>
              </a:ext>
            </a:extLst>
          </p:cNvPr>
          <p:cNvSpPr txBox="1"/>
          <p:nvPr/>
        </p:nvSpPr>
        <p:spPr>
          <a:xfrm>
            <a:off x="3028416" y="563371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使用</a:t>
            </a:r>
            <a:r>
              <a:rPr lang="en-US" altLang="zh-CN" dirty="0"/>
              <a:t>HGI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DF9B245-E711-4F45-B296-6A241F859203}"/>
              </a:ext>
            </a:extLst>
          </p:cNvPr>
          <p:cNvSpPr txBox="1"/>
          <p:nvPr/>
        </p:nvSpPr>
        <p:spPr>
          <a:xfrm>
            <a:off x="7629599" y="563463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不使用</a:t>
            </a:r>
            <a:r>
              <a:rPr lang="en-US" altLang="zh-CN" dirty="0"/>
              <a:t>HGI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2274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35C892-9CD3-4C9D-A928-2D1D13307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短期预测比较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D75D98C-3A20-4FC8-95E8-CEA0DCCB52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with or without HGI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8A443EB-DDDC-4D9F-9B6B-31D3B0B93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680" y="2068751"/>
            <a:ext cx="5107463" cy="339227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46D7A4D-E994-4F4E-BCF6-2427828CD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152" y="2068749"/>
            <a:ext cx="4949456" cy="339227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1CD9D0E-E714-43BB-99A4-D09B81F8C582}"/>
              </a:ext>
            </a:extLst>
          </p:cNvPr>
          <p:cNvSpPr txBox="1"/>
          <p:nvPr/>
        </p:nvSpPr>
        <p:spPr>
          <a:xfrm>
            <a:off x="3028416" y="552995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使用</a:t>
            </a:r>
            <a:r>
              <a:rPr lang="en-US" altLang="zh-CN" dirty="0"/>
              <a:t>HGI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0C1612B-859A-445A-BAF6-A6FE8A355957}"/>
              </a:ext>
            </a:extLst>
          </p:cNvPr>
          <p:cNvSpPr txBox="1"/>
          <p:nvPr/>
        </p:nvSpPr>
        <p:spPr>
          <a:xfrm>
            <a:off x="7629599" y="553087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不使用</a:t>
            </a:r>
            <a:r>
              <a:rPr lang="en-US" altLang="zh-CN" dirty="0"/>
              <a:t>HGI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9142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</a:t>
            </a:r>
            <a:r>
              <a:rPr lang="en-US" altLang="zh-CN"/>
              <a:t>	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请提宝贵意见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106120165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92</Words>
  <Application>Microsoft Office PowerPoint</Application>
  <PresentationFormat>宽屏</PresentationFormat>
  <Paragraphs>26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微软雅黑</vt:lpstr>
      <vt:lpstr>微软雅黑 bold</vt:lpstr>
      <vt:lpstr>Arial</vt:lpstr>
      <vt:lpstr>Wingdings</vt:lpstr>
      <vt:lpstr>Wingdings 2</vt:lpstr>
      <vt:lpstr>View</vt:lpstr>
      <vt:lpstr>MIMIC-IV 冠心病汇报</vt:lpstr>
      <vt:lpstr>人群</vt:lpstr>
      <vt:lpstr>限制性三次样条曲线</vt:lpstr>
      <vt:lpstr>限制性三次样条曲线</vt:lpstr>
      <vt:lpstr>短期预测比较</vt:lpstr>
      <vt:lpstr>短期预测比较</vt:lpstr>
      <vt:lpstr>谢谢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lastModifiedBy>许 荣仁</cp:lastModifiedBy>
  <cp:revision>3</cp:revision>
  <dcterms:created xsi:type="dcterms:W3CDTF">2019-09-09T14:12:04Z</dcterms:created>
  <dcterms:modified xsi:type="dcterms:W3CDTF">2024-12-26T06:59:43Z</dcterms:modified>
</cp:coreProperties>
</file>