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8"/>
  </p:notesMasterIdLst>
  <p:sldIdLst>
    <p:sldId id="256" r:id="rId2"/>
    <p:sldId id="280" r:id="rId3"/>
    <p:sldId id="288" r:id="rId4"/>
    <p:sldId id="289" r:id="rId5"/>
    <p:sldId id="290" r:id="rId6"/>
    <p:sldId id="27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7D4725-BE73-47A3-9375-7C1BCCEC1D36}" v="1" dt="2025-01-10T17:53:24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8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2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DE7D4725-BE73-47A3-9375-7C1BCCEC1D36}"/>
    <pc:docChg chg="undo custSel addSld delSld modSld">
      <pc:chgData name="许 荣仁" userId="a51c77e00fced653" providerId="LiveId" clId="{DE7D4725-BE73-47A3-9375-7C1BCCEC1D36}" dt="2025-01-11T07:12:12.683" v="415" actId="20577"/>
      <pc:docMkLst>
        <pc:docMk/>
      </pc:docMkLst>
      <pc:sldChg chg="modSp mod">
        <pc:chgData name="许 荣仁" userId="a51c77e00fced653" providerId="LiveId" clId="{DE7D4725-BE73-47A3-9375-7C1BCCEC1D36}" dt="2025-01-10T17:21:29.238" v="7" actId="20577"/>
        <pc:sldMkLst>
          <pc:docMk/>
          <pc:sldMk cId="2510164368" sldId="256"/>
        </pc:sldMkLst>
        <pc:spChg chg="mod">
          <ac:chgData name="许 荣仁" userId="a51c77e00fced653" providerId="LiveId" clId="{DE7D4725-BE73-47A3-9375-7C1BCCEC1D36}" dt="2025-01-10T17:21:29.238" v="7" actId="20577"/>
          <ac:spMkLst>
            <pc:docMk/>
            <pc:sldMk cId="2510164368" sldId="256"/>
            <ac:spMk id="3" creationId="{00000000-0000-0000-0000-000000000000}"/>
          </ac:spMkLst>
        </pc:spChg>
      </pc:sldChg>
      <pc:sldChg chg="del">
        <pc:chgData name="许 荣仁" userId="a51c77e00fced653" providerId="LiveId" clId="{DE7D4725-BE73-47A3-9375-7C1BCCEC1D36}" dt="2025-01-10T17:21:45.242" v="9" actId="47"/>
        <pc:sldMkLst>
          <pc:docMk/>
          <pc:sldMk cId="2787563850" sldId="285"/>
        </pc:sldMkLst>
      </pc:sldChg>
      <pc:sldChg chg="del">
        <pc:chgData name="许 荣仁" userId="a51c77e00fced653" providerId="LiveId" clId="{DE7D4725-BE73-47A3-9375-7C1BCCEC1D36}" dt="2025-01-10T17:22:02.785" v="10" actId="47"/>
        <pc:sldMkLst>
          <pc:docMk/>
          <pc:sldMk cId="1229142838" sldId="286"/>
        </pc:sldMkLst>
      </pc:sldChg>
      <pc:sldChg chg="del">
        <pc:chgData name="许 荣仁" userId="a51c77e00fced653" providerId="LiveId" clId="{DE7D4725-BE73-47A3-9375-7C1BCCEC1D36}" dt="2025-01-10T17:21:44.730" v="8" actId="47"/>
        <pc:sldMkLst>
          <pc:docMk/>
          <pc:sldMk cId="537544172" sldId="287"/>
        </pc:sldMkLst>
      </pc:sldChg>
      <pc:sldChg chg="addSp delSp modSp mod">
        <pc:chgData name="许 荣仁" userId="a51c77e00fced653" providerId="LiveId" clId="{DE7D4725-BE73-47A3-9375-7C1BCCEC1D36}" dt="2025-01-11T04:29:57.869" v="73" actId="20577"/>
        <pc:sldMkLst>
          <pc:docMk/>
          <pc:sldMk cId="2212274311" sldId="288"/>
        </pc:sldMkLst>
        <pc:spChg chg="mod">
          <ac:chgData name="许 荣仁" userId="a51c77e00fced653" providerId="LiveId" clId="{DE7D4725-BE73-47A3-9375-7C1BCCEC1D36}" dt="2025-01-11T04:29:57.869" v="73" actId="20577"/>
          <ac:spMkLst>
            <pc:docMk/>
            <pc:sldMk cId="2212274311" sldId="288"/>
            <ac:spMk id="2" creationId="{9CF63D11-C49A-4FC9-9AA4-A1A93547C66C}"/>
          </ac:spMkLst>
        </pc:spChg>
        <pc:spChg chg="mod">
          <ac:chgData name="许 荣仁" userId="a51c77e00fced653" providerId="LiveId" clId="{DE7D4725-BE73-47A3-9375-7C1BCCEC1D36}" dt="2025-01-11T04:29:50.641" v="72" actId="20577"/>
          <ac:spMkLst>
            <pc:docMk/>
            <pc:sldMk cId="2212274311" sldId="288"/>
            <ac:spMk id="4" creationId="{2EB9932D-2352-4E6A-9976-790982FABE14}"/>
          </ac:spMkLst>
        </pc:spChg>
        <pc:spChg chg="mod">
          <ac:chgData name="许 荣仁" userId="a51c77e00fced653" providerId="LiveId" clId="{DE7D4725-BE73-47A3-9375-7C1BCCEC1D36}" dt="2025-01-10T17:53:19.440" v="36" actId="20577"/>
          <ac:spMkLst>
            <pc:docMk/>
            <pc:sldMk cId="2212274311" sldId="288"/>
            <ac:spMk id="9" creationId="{429457AB-2F69-45C6-A6C6-A9BC690A405B}"/>
          </ac:spMkLst>
        </pc:spChg>
        <pc:spChg chg="del">
          <ac:chgData name="许 荣仁" userId="a51c77e00fced653" providerId="LiveId" clId="{DE7D4725-BE73-47A3-9375-7C1BCCEC1D36}" dt="2025-01-10T17:47:20.968" v="12" actId="478"/>
          <ac:spMkLst>
            <pc:docMk/>
            <pc:sldMk cId="2212274311" sldId="288"/>
            <ac:spMk id="10" creationId="{CDF9B245-E711-4F45-B296-6A241F859203}"/>
          </ac:spMkLst>
        </pc:spChg>
        <pc:spChg chg="add mod">
          <ac:chgData name="许 荣仁" userId="a51c77e00fced653" providerId="LiveId" clId="{DE7D4725-BE73-47A3-9375-7C1BCCEC1D36}" dt="2025-01-10T17:53:34.714" v="43" actId="20577"/>
          <ac:spMkLst>
            <pc:docMk/>
            <pc:sldMk cId="2212274311" sldId="288"/>
            <ac:spMk id="14" creationId="{D066472A-E901-4B87-A8CC-D3849155D998}"/>
          </ac:spMkLst>
        </pc:spChg>
        <pc:picChg chg="add del mod">
          <ac:chgData name="许 荣仁" userId="a51c77e00fced653" providerId="LiveId" clId="{DE7D4725-BE73-47A3-9375-7C1BCCEC1D36}" dt="2025-01-10T17:48:26.880" v="18" actId="22"/>
          <ac:picMkLst>
            <pc:docMk/>
            <pc:sldMk cId="2212274311" sldId="288"/>
            <ac:picMk id="5" creationId="{51F49E79-F722-49B6-8B72-82B95ED4CB59}"/>
          </ac:picMkLst>
        </pc:picChg>
        <pc:picChg chg="del">
          <ac:chgData name="许 荣仁" userId="a51c77e00fced653" providerId="LiveId" clId="{DE7D4725-BE73-47A3-9375-7C1BCCEC1D36}" dt="2025-01-10T17:47:17.040" v="11" actId="478"/>
          <ac:picMkLst>
            <pc:docMk/>
            <pc:sldMk cId="2212274311" sldId="288"/>
            <ac:picMk id="6" creationId="{AC1D37E4-3292-4603-BDFA-26E6DE99B2A0}"/>
          </ac:picMkLst>
        </pc:picChg>
        <pc:picChg chg="add del mod">
          <ac:chgData name="许 荣仁" userId="a51c77e00fced653" providerId="LiveId" clId="{DE7D4725-BE73-47A3-9375-7C1BCCEC1D36}" dt="2025-01-10T17:52:48.030" v="22" actId="478"/>
          <ac:picMkLst>
            <pc:docMk/>
            <pc:sldMk cId="2212274311" sldId="288"/>
            <ac:picMk id="11" creationId="{225DF076-4156-48D0-B4E4-886F22E71F8E}"/>
          </ac:picMkLst>
        </pc:picChg>
        <pc:picChg chg="add mod">
          <ac:chgData name="许 荣仁" userId="a51c77e00fced653" providerId="LiveId" clId="{DE7D4725-BE73-47A3-9375-7C1BCCEC1D36}" dt="2025-01-10T17:53:03.468" v="26" actId="1076"/>
          <ac:picMkLst>
            <pc:docMk/>
            <pc:sldMk cId="2212274311" sldId="288"/>
            <ac:picMk id="13" creationId="{D11E3D09-63C4-447A-AF78-94F2C135F62A}"/>
          </ac:picMkLst>
        </pc:picChg>
      </pc:sldChg>
      <pc:sldChg chg="addSp delSp modSp new mod">
        <pc:chgData name="许 荣仁" userId="a51c77e00fced653" providerId="LiveId" clId="{DE7D4725-BE73-47A3-9375-7C1BCCEC1D36}" dt="2025-01-11T07:04:47.414" v="385" actId="14100"/>
        <pc:sldMkLst>
          <pc:docMk/>
          <pc:sldMk cId="873277415" sldId="289"/>
        </pc:sldMkLst>
        <pc:spChg chg="mod">
          <ac:chgData name="许 荣仁" userId="a51c77e00fced653" providerId="LiveId" clId="{DE7D4725-BE73-47A3-9375-7C1BCCEC1D36}" dt="2025-01-11T04:30:09.259" v="76"/>
          <ac:spMkLst>
            <pc:docMk/>
            <pc:sldMk cId="873277415" sldId="289"/>
            <ac:spMk id="2" creationId="{191C6C01-BDF6-451D-AB24-3D568D19E589}"/>
          </ac:spMkLst>
        </pc:spChg>
        <pc:spChg chg="mod">
          <ac:chgData name="许 荣仁" userId="a51c77e00fced653" providerId="LiveId" clId="{DE7D4725-BE73-47A3-9375-7C1BCCEC1D36}" dt="2025-01-11T07:04:47.414" v="385" actId="14100"/>
          <ac:spMkLst>
            <pc:docMk/>
            <pc:sldMk cId="873277415" sldId="289"/>
            <ac:spMk id="3" creationId="{41EA652D-3394-47A2-A4FD-D710AAD7F48B}"/>
          </ac:spMkLst>
        </pc:spChg>
        <pc:spChg chg="mod">
          <ac:chgData name="许 荣仁" userId="a51c77e00fced653" providerId="LiveId" clId="{DE7D4725-BE73-47A3-9375-7C1BCCEC1D36}" dt="2025-01-11T04:30:03.801" v="75" actId="20577"/>
          <ac:spMkLst>
            <pc:docMk/>
            <pc:sldMk cId="873277415" sldId="289"/>
            <ac:spMk id="4" creationId="{36436A6B-AA28-421A-B726-3146B2B31B3C}"/>
          </ac:spMkLst>
        </pc:spChg>
        <pc:picChg chg="add del mod">
          <ac:chgData name="许 荣仁" userId="a51c77e00fced653" providerId="LiveId" clId="{DE7D4725-BE73-47A3-9375-7C1BCCEC1D36}" dt="2025-01-11T06:51:27.139" v="197" actId="22"/>
          <ac:picMkLst>
            <pc:docMk/>
            <pc:sldMk cId="873277415" sldId="289"/>
            <ac:picMk id="6" creationId="{E6A8C829-ED27-45FA-8D05-30C84CA2B17F}"/>
          </ac:picMkLst>
        </pc:picChg>
        <pc:picChg chg="add mod ord">
          <ac:chgData name="许 荣仁" userId="a51c77e00fced653" providerId="LiveId" clId="{DE7D4725-BE73-47A3-9375-7C1BCCEC1D36}" dt="2025-01-11T06:52:36.903" v="209" actId="14100"/>
          <ac:picMkLst>
            <pc:docMk/>
            <pc:sldMk cId="873277415" sldId="289"/>
            <ac:picMk id="8" creationId="{4721681D-6A35-461F-8195-00ECE5E0679B}"/>
          </ac:picMkLst>
        </pc:picChg>
        <pc:picChg chg="add mod">
          <ac:chgData name="许 荣仁" userId="a51c77e00fced653" providerId="LiveId" clId="{DE7D4725-BE73-47A3-9375-7C1BCCEC1D36}" dt="2025-01-11T06:57:45.499" v="211" actId="1076"/>
          <ac:picMkLst>
            <pc:docMk/>
            <pc:sldMk cId="873277415" sldId="289"/>
            <ac:picMk id="10" creationId="{9F705124-023E-40A4-BD09-000D2FD547BE}"/>
          </ac:picMkLst>
        </pc:picChg>
      </pc:sldChg>
      <pc:sldChg chg="modSp new mod">
        <pc:chgData name="许 荣仁" userId="a51c77e00fced653" providerId="LiveId" clId="{DE7D4725-BE73-47A3-9375-7C1BCCEC1D36}" dt="2025-01-11T07:12:12.683" v="415" actId="20577"/>
        <pc:sldMkLst>
          <pc:docMk/>
          <pc:sldMk cId="3214530529" sldId="290"/>
        </pc:sldMkLst>
        <pc:spChg chg="mod">
          <ac:chgData name="许 荣仁" userId="a51c77e00fced653" providerId="LiveId" clId="{DE7D4725-BE73-47A3-9375-7C1BCCEC1D36}" dt="2025-01-11T07:10:35.155" v="392" actId="20577"/>
          <ac:spMkLst>
            <pc:docMk/>
            <pc:sldMk cId="3214530529" sldId="290"/>
            <ac:spMk id="2" creationId="{91E57AB4-C585-4095-84A7-22C3804F1936}"/>
          </ac:spMkLst>
        </pc:spChg>
        <pc:spChg chg="mod">
          <ac:chgData name="许 荣仁" userId="a51c77e00fced653" providerId="LiveId" clId="{DE7D4725-BE73-47A3-9375-7C1BCCEC1D36}" dt="2025-01-11T07:12:12.683" v="415" actId="20577"/>
          <ac:spMkLst>
            <pc:docMk/>
            <pc:sldMk cId="3214530529" sldId="290"/>
            <ac:spMk id="3" creationId="{FAABE2CD-7B4F-483D-B806-3CCEB3D906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2025/1/11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20250111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9ADCD-60F0-4FF9-A512-011AA08F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A8151-4683-4C2C-BE28-44484C934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诊断有</a:t>
            </a:r>
            <a:r>
              <a:rPr lang="en-US" altLang="zh-CN" dirty="0"/>
              <a:t>CAD		46,068</a:t>
            </a:r>
          </a:p>
          <a:p>
            <a:r>
              <a:rPr lang="zh-CN" altLang="en-US" dirty="0"/>
              <a:t>入住</a:t>
            </a:r>
            <a:r>
              <a:rPr lang="en-US" altLang="zh-CN" dirty="0"/>
              <a:t>ICU		23,124</a:t>
            </a:r>
          </a:p>
          <a:p>
            <a:r>
              <a:rPr lang="zh-CN" altLang="en-US" dirty="0"/>
              <a:t>年龄</a:t>
            </a:r>
            <a:r>
              <a:rPr lang="en-US" altLang="zh-CN" dirty="0"/>
              <a:t>18~89		18,023</a:t>
            </a:r>
          </a:p>
          <a:p>
            <a:r>
              <a:rPr lang="zh-CN" altLang="en-US" dirty="0"/>
              <a:t>有糖化血红蛋白</a:t>
            </a:r>
            <a:r>
              <a:rPr lang="en-US" altLang="zh-CN" dirty="0"/>
              <a:t>	2,106</a:t>
            </a:r>
          </a:p>
          <a:p>
            <a:r>
              <a:rPr lang="zh-CN" altLang="en-US" dirty="0"/>
              <a:t>缺失不超</a:t>
            </a:r>
            <a:r>
              <a:rPr lang="en-US" altLang="zh-CN" dirty="0"/>
              <a:t>10%	1,781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CC68B06-68D6-4E4B-B147-672C5A700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b="1" dirty="0"/>
              <a:t>Cohort</a:t>
            </a:r>
          </a:p>
        </p:txBody>
      </p:sp>
    </p:spTree>
    <p:extLst>
      <p:ext uri="{BB962C8B-B14F-4D97-AF65-F5344CB8AC3E}">
        <p14:creationId xmlns:p14="http://schemas.microsoft.com/office/powerpoint/2010/main" val="3582462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63D11-C49A-4FC9-9AA4-A1A93547C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EB9932D-2352-4E6A-9976-790982FABE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3 days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109A0C9-0565-4CCF-8C9E-A780BF28F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91" y="2026510"/>
            <a:ext cx="5051030" cy="353320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29457AB-2F69-45C6-A6C6-A9BC690A405B}"/>
              </a:ext>
            </a:extLst>
          </p:cNvPr>
          <p:cNvSpPr txBox="1"/>
          <p:nvPr/>
        </p:nvSpPr>
        <p:spPr>
          <a:xfrm>
            <a:off x="3028416" y="563371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上次结果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D11E3D09-63C4-447A-AF78-94F2C135F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031" y="2100510"/>
            <a:ext cx="5047440" cy="353320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066472A-E901-4B87-A8CC-D3849155D998}"/>
              </a:ext>
            </a:extLst>
          </p:cNvPr>
          <p:cNvSpPr txBox="1"/>
          <p:nvPr/>
        </p:nvSpPr>
        <p:spPr>
          <a:xfrm>
            <a:off x="7131379" y="5707718"/>
            <a:ext cx="315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本次结果</a:t>
            </a:r>
          </a:p>
        </p:txBody>
      </p:sp>
    </p:spTree>
    <p:extLst>
      <p:ext uri="{BB962C8B-B14F-4D97-AF65-F5344CB8AC3E}">
        <p14:creationId xmlns:p14="http://schemas.microsoft.com/office/powerpoint/2010/main" val="2212274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721681D-6A35-461F-8195-00ECE5E06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9242" y="3248036"/>
            <a:ext cx="5927984" cy="326296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91C6C01-BDF6-451D-AB24-3D568D19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短期预测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EA652D-3394-47A2-A4FD-D710AAD7F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386" y="1828801"/>
            <a:ext cx="7504491" cy="2088204"/>
          </a:xfrm>
        </p:spPr>
        <p:txBody>
          <a:bodyPr>
            <a:normAutofit/>
          </a:bodyPr>
          <a:lstStyle/>
          <a:p>
            <a:r>
              <a:rPr lang="en-US" altLang="zh-CN" sz="2800" dirty="0" err="1"/>
              <a:t>los_hospital</a:t>
            </a:r>
            <a:r>
              <a:rPr lang="en-US" altLang="zh-CN" sz="2800" dirty="0"/>
              <a:t>	</a:t>
            </a:r>
            <a:r>
              <a:rPr lang="zh-CN" altLang="en-US" sz="2800" dirty="0"/>
              <a:t>住院时间</a:t>
            </a:r>
            <a:endParaRPr lang="en-US" altLang="zh-CN" sz="2800" dirty="0"/>
          </a:p>
          <a:p>
            <a:pPr lvl="1"/>
            <a:r>
              <a:rPr lang="zh-CN" altLang="en-US" sz="2400" dirty="0"/>
              <a:t>全体</a:t>
            </a:r>
            <a:r>
              <a:rPr lang="en-US" altLang="zh-CN" sz="2400" dirty="0"/>
              <a:t>		9.87±9.74</a:t>
            </a:r>
          </a:p>
          <a:p>
            <a:pPr lvl="1"/>
            <a:r>
              <a:rPr lang="en-US" altLang="zh-CN" sz="2400" dirty="0"/>
              <a:t>3</a:t>
            </a:r>
            <a:r>
              <a:rPr lang="zh-CN" altLang="en-US" sz="2400" dirty="0"/>
              <a:t>日内死亡</a:t>
            </a:r>
            <a:r>
              <a:rPr lang="en-US" altLang="zh-CN" sz="2400" dirty="0"/>
              <a:t>/</a:t>
            </a:r>
            <a:r>
              <a:rPr lang="zh-CN" altLang="en-US" sz="2400" dirty="0"/>
              <a:t>存活</a:t>
            </a:r>
            <a:r>
              <a:rPr lang="en-US" altLang="zh-CN" sz="2400" dirty="0"/>
              <a:t>	2.30±1.47,</a:t>
            </a:r>
            <a:r>
              <a:rPr lang="zh-CN" altLang="en-US" sz="2400" dirty="0"/>
              <a:t> </a:t>
            </a:r>
            <a:r>
              <a:rPr lang="en-US" altLang="zh-CN" sz="2400" dirty="0"/>
              <a:t>10.15±9.81</a:t>
            </a:r>
          </a:p>
          <a:p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436A6B-AA28-421A-B726-3146B2B31B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3 days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F705124-023E-40A4-BD09-000D2FD547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084" y="1732266"/>
            <a:ext cx="1325995" cy="16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7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E57AB4-C585-4095-84A7-22C3804F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ABE2CD-7B4F-483D-B806-3CCEB3D90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HGI</a:t>
            </a:r>
            <a:r>
              <a:rPr lang="zh-CN" altLang="en-US" dirty="0"/>
              <a:t>效果不明显</a:t>
            </a:r>
            <a:endParaRPr lang="en-US" altLang="zh-CN" dirty="0"/>
          </a:p>
          <a:p>
            <a:r>
              <a:rPr lang="zh-CN" altLang="en-US" dirty="0"/>
              <a:t>与其他因素相比，</a:t>
            </a:r>
            <a:r>
              <a:rPr lang="en-US" altLang="zh-CN" dirty="0"/>
              <a:t>HGI</a:t>
            </a:r>
            <a:r>
              <a:rPr lang="zh-CN" altLang="en-US" dirty="0"/>
              <a:t>相关性不高</a:t>
            </a:r>
            <a:endParaRPr lang="en-US" altLang="zh-CN" dirty="0"/>
          </a:p>
          <a:p>
            <a:r>
              <a:rPr lang="zh-CN" altLang="en-US" dirty="0"/>
              <a:t>放宽筛选条件，使用更多样本</a:t>
            </a:r>
            <a:endParaRPr lang="en-US" altLang="zh-CN" dirty="0"/>
          </a:p>
          <a:p>
            <a:r>
              <a:rPr lang="zh-CN" altLang="en-US" dirty="0"/>
              <a:t>优化模型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0695D7B-0A93-4261-8C7C-551063EF96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4530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1810</TotalTime>
  <Words>97</Words>
  <Application>Microsoft Office PowerPoint</Application>
  <PresentationFormat>宽屏</PresentationFormat>
  <Paragraphs>26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等线</vt:lpstr>
      <vt:lpstr>微软雅黑</vt:lpstr>
      <vt:lpstr>微软雅黑 bold</vt:lpstr>
      <vt:lpstr>Arial</vt:lpstr>
      <vt:lpstr>Wingdings</vt:lpstr>
      <vt:lpstr>Wingdings 2</vt:lpstr>
      <vt:lpstr>View</vt:lpstr>
      <vt:lpstr>MIMIC-IV 冠心病汇报</vt:lpstr>
      <vt:lpstr>人群</vt:lpstr>
      <vt:lpstr>短期预测</vt:lpstr>
      <vt:lpstr>短期预测</vt:lpstr>
      <vt:lpstr>小结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lastModifiedBy>许 荣仁</cp:lastModifiedBy>
  <cp:revision>4</cp:revision>
  <dcterms:created xsi:type="dcterms:W3CDTF">2019-09-09T14:12:04Z</dcterms:created>
  <dcterms:modified xsi:type="dcterms:W3CDTF">2025-01-11T07:12:15Z</dcterms:modified>
</cp:coreProperties>
</file>