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2"/>
  </p:notesMasterIdLst>
  <p:sldIdLst>
    <p:sldId id="256" r:id="rId2"/>
    <p:sldId id="280" r:id="rId3"/>
    <p:sldId id="281" r:id="rId4"/>
    <p:sldId id="283" r:id="rId5"/>
    <p:sldId id="284" r:id="rId6"/>
    <p:sldId id="287" r:id="rId7"/>
    <p:sldId id="285" r:id="rId8"/>
    <p:sldId id="288" r:id="rId9"/>
    <p:sldId id="286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0F998-354A-4504-8A77-2698C5F2394A}" v="11" dt="2025-03-27T04:43:58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94660"/>
  </p:normalViewPr>
  <p:slideViewPr>
    <p:cSldViewPr snapToGrid="0">
      <p:cViewPr>
        <p:scale>
          <a:sx n="125" d="100"/>
          <a:sy n="125" d="100"/>
        </p:scale>
        <p:origin x="336" y="-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AE70F998-354A-4504-8A77-2698C5F2394A}"/>
    <pc:docChg chg="undo custSel addSld delSld modSld">
      <pc:chgData name="许 荣仁" userId="a51c77e00fced653" providerId="LiveId" clId="{AE70F998-354A-4504-8A77-2698C5F2394A}" dt="2025-03-27T04:55:49.944" v="920" actId="20577"/>
      <pc:docMkLst>
        <pc:docMk/>
      </pc:docMkLst>
      <pc:sldChg chg="modSp mod">
        <pc:chgData name="许 荣仁" userId="a51c77e00fced653" providerId="LiveId" clId="{AE70F998-354A-4504-8A77-2698C5F2394A}" dt="2025-03-27T01:34:48.580" v="16" actId="20577"/>
        <pc:sldMkLst>
          <pc:docMk/>
          <pc:sldMk cId="2510164368" sldId="256"/>
        </pc:sldMkLst>
        <pc:spChg chg="mod">
          <ac:chgData name="许 荣仁" userId="a51c77e00fced653" providerId="LiveId" clId="{AE70F998-354A-4504-8A77-2698C5F2394A}" dt="2025-03-27T01:34:48.580" v="16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modSp mod">
        <pc:chgData name="许 荣仁" userId="a51c77e00fced653" providerId="LiveId" clId="{AE70F998-354A-4504-8A77-2698C5F2394A}" dt="2025-03-26T18:23:35.937" v="10" actId="20577"/>
        <pc:sldMkLst>
          <pc:docMk/>
          <pc:sldMk cId="3582462913" sldId="280"/>
        </pc:sldMkLst>
        <pc:spChg chg="mod">
          <ac:chgData name="许 荣仁" userId="a51c77e00fced653" providerId="LiveId" clId="{AE70F998-354A-4504-8A77-2698C5F2394A}" dt="2025-03-26T18:23:35.937" v="10" actId="20577"/>
          <ac:spMkLst>
            <pc:docMk/>
            <pc:sldMk cId="3582462913" sldId="280"/>
            <ac:spMk id="3" creationId="{EF1A8151-4683-4C2C-BE28-44484C9342D1}"/>
          </ac:spMkLst>
        </pc:spChg>
      </pc:sldChg>
      <pc:sldChg chg="addSp modSp new mod">
        <pc:chgData name="许 荣仁" userId="a51c77e00fced653" providerId="LiveId" clId="{AE70F998-354A-4504-8A77-2698C5F2394A}" dt="2025-03-27T04:33:35.679" v="676" actId="14100"/>
        <pc:sldMkLst>
          <pc:docMk/>
          <pc:sldMk cId="2700474150" sldId="281"/>
        </pc:sldMkLst>
        <pc:spChg chg="mod">
          <ac:chgData name="许 荣仁" userId="a51c77e00fced653" providerId="LiveId" clId="{AE70F998-354A-4504-8A77-2698C5F2394A}" dt="2025-03-27T04:27:01.005" v="609" actId="20577"/>
          <ac:spMkLst>
            <pc:docMk/>
            <pc:sldMk cId="2700474150" sldId="281"/>
            <ac:spMk id="2" creationId="{9339B7B8-BB54-4D9B-80D8-3F78369B73B6}"/>
          </ac:spMkLst>
        </pc:spChg>
        <pc:spChg chg="mod">
          <ac:chgData name="许 荣仁" userId="a51c77e00fced653" providerId="LiveId" clId="{AE70F998-354A-4504-8A77-2698C5F2394A}" dt="2025-03-27T04:27:04.749" v="610" actId="14100"/>
          <ac:spMkLst>
            <pc:docMk/>
            <pc:sldMk cId="2700474150" sldId="281"/>
            <ac:spMk id="3" creationId="{949A9198-4372-4155-A0F5-B931CB1453CD}"/>
          </ac:spMkLst>
        </pc:spChg>
        <pc:spChg chg="mod">
          <ac:chgData name="许 荣仁" userId="a51c77e00fced653" providerId="LiveId" clId="{AE70F998-354A-4504-8A77-2698C5F2394A}" dt="2025-03-27T03:04:41.109" v="46" actId="20577"/>
          <ac:spMkLst>
            <pc:docMk/>
            <pc:sldMk cId="2700474150" sldId="281"/>
            <ac:spMk id="4" creationId="{AD0EAB41-C723-4FCD-A1F6-59387FFA872F}"/>
          </ac:spMkLst>
        </pc:spChg>
        <pc:spChg chg="add mod">
          <ac:chgData name="许 荣仁" userId="a51c77e00fced653" providerId="LiveId" clId="{AE70F998-354A-4504-8A77-2698C5F2394A}" dt="2025-03-27T04:28:05.804" v="646" actId="692"/>
          <ac:spMkLst>
            <pc:docMk/>
            <pc:sldMk cId="2700474150" sldId="281"/>
            <ac:spMk id="5" creationId="{7D1761FB-87B1-4413-99E1-408348DFA15E}"/>
          </ac:spMkLst>
        </pc:spChg>
        <pc:spChg chg="add mod">
          <ac:chgData name="许 荣仁" userId="a51c77e00fced653" providerId="LiveId" clId="{AE70F998-354A-4504-8A77-2698C5F2394A}" dt="2025-03-27T04:27:49.058" v="635" actId="1076"/>
          <ac:spMkLst>
            <pc:docMk/>
            <pc:sldMk cId="2700474150" sldId="281"/>
            <ac:spMk id="6" creationId="{5864DC49-AA00-4721-B970-A162E3E597C9}"/>
          </ac:spMkLst>
        </pc:spChg>
        <pc:spChg chg="add mod">
          <ac:chgData name="许 荣仁" userId="a51c77e00fced653" providerId="LiveId" clId="{AE70F998-354A-4504-8A77-2698C5F2394A}" dt="2025-03-27T04:32:18.511" v="671" actId="20577"/>
          <ac:spMkLst>
            <pc:docMk/>
            <pc:sldMk cId="2700474150" sldId="281"/>
            <ac:spMk id="7" creationId="{96085FFF-90D8-46AF-ACC5-67CFC7B39EA2}"/>
          </ac:spMkLst>
        </pc:spChg>
        <pc:spChg chg="add mod">
          <ac:chgData name="许 荣仁" userId="a51c77e00fced653" providerId="LiveId" clId="{AE70F998-354A-4504-8A77-2698C5F2394A}" dt="2025-03-27T04:33:35.679" v="676" actId="14100"/>
          <ac:spMkLst>
            <pc:docMk/>
            <pc:sldMk cId="2700474150" sldId="281"/>
            <ac:spMk id="9" creationId="{6092A49D-78DD-4163-98A4-0FDC19270E34}"/>
          </ac:spMkLst>
        </pc:spChg>
      </pc:sldChg>
      <pc:sldChg chg="modSp new del mod">
        <pc:chgData name="许 荣仁" userId="a51c77e00fced653" providerId="LiveId" clId="{AE70F998-354A-4504-8A77-2698C5F2394A}" dt="2025-03-27T04:27:07.619" v="611" actId="47"/>
        <pc:sldMkLst>
          <pc:docMk/>
          <pc:sldMk cId="1942154034" sldId="282"/>
        </pc:sldMkLst>
        <pc:spChg chg="mod">
          <ac:chgData name="许 荣仁" userId="a51c77e00fced653" providerId="LiveId" clId="{AE70F998-354A-4504-8A77-2698C5F2394A}" dt="2025-03-27T03:07:39.553" v="134" actId="20577"/>
          <ac:spMkLst>
            <pc:docMk/>
            <pc:sldMk cId="1942154034" sldId="282"/>
            <ac:spMk id="2" creationId="{DCAC5744-1966-4517-9D62-97074EC2962C}"/>
          </ac:spMkLst>
        </pc:spChg>
        <pc:spChg chg="mod">
          <ac:chgData name="许 荣仁" userId="a51c77e00fced653" providerId="LiveId" clId="{AE70F998-354A-4504-8A77-2698C5F2394A}" dt="2025-03-27T03:07:45.510" v="143" actId="20577"/>
          <ac:spMkLst>
            <pc:docMk/>
            <pc:sldMk cId="1942154034" sldId="282"/>
            <ac:spMk id="4" creationId="{24A8C2DA-D976-42B1-ADB6-42063DB89DB0}"/>
          </ac:spMkLst>
        </pc:spChg>
      </pc:sldChg>
      <pc:sldChg chg="modSp new mod">
        <pc:chgData name="许 荣仁" userId="a51c77e00fced653" providerId="LiveId" clId="{AE70F998-354A-4504-8A77-2698C5F2394A}" dt="2025-03-27T04:12:44.206" v="394" actId="20577"/>
        <pc:sldMkLst>
          <pc:docMk/>
          <pc:sldMk cId="459423487" sldId="283"/>
        </pc:sldMkLst>
        <pc:spChg chg="mod">
          <ac:chgData name="许 荣仁" userId="a51c77e00fced653" providerId="LiveId" clId="{AE70F998-354A-4504-8A77-2698C5F2394A}" dt="2025-03-27T03:12:37.542" v="159" actId="20577"/>
          <ac:spMkLst>
            <pc:docMk/>
            <pc:sldMk cId="459423487" sldId="283"/>
            <ac:spMk id="2" creationId="{0EDFF619-0D87-4AFF-AB40-0A9E552F95C0}"/>
          </ac:spMkLst>
        </pc:spChg>
        <pc:spChg chg="mod">
          <ac:chgData name="许 荣仁" userId="a51c77e00fced653" providerId="LiveId" clId="{AE70F998-354A-4504-8A77-2698C5F2394A}" dt="2025-03-27T04:12:44.206" v="394" actId="20577"/>
          <ac:spMkLst>
            <pc:docMk/>
            <pc:sldMk cId="459423487" sldId="283"/>
            <ac:spMk id="3" creationId="{C842BC04-80AF-4FB4-B2BB-9A59773578C2}"/>
          </ac:spMkLst>
        </pc:spChg>
        <pc:spChg chg="mod">
          <ac:chgData name="许 荣仁" userId="a51c77e00fced653" providerId="LiveId" clId="{AE70F998-354A-4504-8A77-2698C5F2394A}" dt="2025-03-27T03:12:42.192" v="163" actId="20577"/>
          <ac:spMkLst>
            <pc:docMk/>
            <pc:sldMk cId="459423487" sldId="283"/>
            <ac:spMk id="4" creationId="{1BC0D427-B9C9-4565-B09A-DA35E1DFC358}"/>
          </ac:spMkLst>
        </pc:spChg>
      </pc:sldChg>
      <pc:sldChg chg="addSp delSp modSp new mod">
        <pc:chgData name="许 荣仁" userId="a51c77e00fced653" providerId="LiveId" clId="{AE70F998-354A-4504-8A77-2698C5F2394A}" dt="2025-03-27T04:45:09.295" v="799" actId="20577"/>
        <pc:sldMkLst>
          <pc:docMk/>
          <pc:sldMk cId="2614855564" sldId="284"/>
        </pc:sldMkLst>
        <pc:spChg chg="mod">
          <ac:chgData name="许 荣仁" userId="a51c77e00fced653" providerId="LiveId" clId="{AE70F998-354A-4504-8A77-2698C5F2394A}" dt="2025-03-27T03:17:45.687" v="201" actId="20577"/>
          <ac:spMkLst>
            <pc:docMk/>
            <pc:sldMk cId="2614855564" sldId="284"/>
            <ac:spMk id="2" creationId="{2E4318F2-EEE8-46D1-841F-CE0D78398185}"/>
          </ac:spMkLst>
        </pc:spChg>
        <pc:spChg chg="del">
          <ac:chgData name="许 荣仁" userId="a51c77e00fced653" providerId="LiveId" clId="{AE70F998-354A-4504-8A77-2698C5F2394A}" dt="2025-03-27T04:13:38.441" v="395" actId="22"/>
          <ac:spMkLst>
            <pc:docMk/>
            <pc:sldMk cId="2614855564" sldId="284"/>
            <ac:spMk id="3" creationId="{43EACD55-B4FF-431C-95F0-693EEFF32AC1}"/>
          </ac:spMkLst>
        </pc:spChg>
        <pc:spChg chg="mod">
          <ac:chgData name="许 荣仁" userId="a51c77e00fced653" providerId="LiveId" clId="{AE70F998-354A-4504-8A77-2698C5F2394A}" dt="2025-03-27T03:17:54.985" v="218" actId="20577"/>
          <ac:spMkLst>
            <pc:docMk/>
            <pc:sldMk cId="2614855564" sldId="284"/>
            <ac:spMk id="4" creationId="{6E25A063-214D-4072-AFFC-A66681BFD5BF}"/>
          </ac:spMkLst>
        </pc:spChg>
        <pc:spChg chg="add del mod">
          <ac:chgData name="许 荣仁" userId="a51c77e00fced653" providerId="LiveId" clId="{AE70F998-354A-4504-8A77-2698C5F2394A}" dt="2025-03-27T04:23:07.654" v="578"/>
          <ac:spMkLst>
            <pc:docMk/>
            <pc:sldMk cId="2614855564" sldId="284"/>
            <ac:spMk id="7" creationId="{49D2204F-A39F-472C-8091-F6761DCF174C}"/>
          </ac:spMkLst>
        </pc:spChg>
        <pc:spChg chg="add mod">
          <ac:chgData name="许 荣仁" userId="a51c77e00fced653" providerId="LiveId" clId="{AE70F998-354A-4504-8A77-2698C5F2394A}" dt="2025-03-27T04:45:09.295" v="799" actId="20577"/>
          <ac:spMkLst>
            <pc:docMk/>
            <pc:sldMk cId="2614855564" sldId="284"/>
            <ac:spMk id="8" creationId="{8EB780FE-CAE1-4869-BB92-43715A7CDE06}"/>
          </ac:spMkLst>
        </pc:spChg>
        <pc:picChg chg="add mod ord">
          <ac:chgData name="许 荣仁" userId="a51c77e00fced653" providerId="LiveId" clId="{AE70F998-354A-4504-8A77-2698C5F2394A}" dt="2025-03-27T04:13:40.822" v="396" actId="1076"/>
          <ac:picMkLst>
            <pc:docMk/>
            <pc:sldMk cId="2614855564" sldId="284"/>
            <ac:picMk id="6" creationId="{D4FA2113-1E49-4200-B679-302B3DD5D42F}"/>
          </ac:picMkLst>
        </pc:picChg>
      </pc:sldChg>
      <pc:sldChg chg="addSp delSp modSp new mod">
        <pc:chgData name="许 荣仁" userId="a51c77e00fced653" providerId="LiveId" clId="{AE70F998-354A-4504-8A77-2698C5F2394A}" dt="2025-03-27T04:53:33.201" v="910" actId="14100"/>
        <pc:sldMkLst>
          <pc:docMk/>
          <pc:sldMk cId="2450279839" sldId="285"/>
        </pc:sldMkLst>
        <pc:spChg chg="mod">
          <ac:chgData name="许 荣仁" userId="a51c77e00fced653" providerId="LiveId" clId="{AE70F998-354A-4504-8A77-2698C5F2394A}" dt="2025-03-27T03:17:40.538" v="199" actId="20577"/>
          <ac:spMkLst>
            <pc:docMk/>
            <pc:sldMk cId="2450279839" sldId="285"/>
            <ac:spMk id="2" creationId="{71A7C26E-6642-4204-86A1-68B666C74402}"/>
          </ac:spMkLst>
        </pc:spChg>
        <pc:spChg chg="del">
          <ac:chgData name="许 荣仁" userId="a51c77e00fced653" providerId="LiveId" clId="{AE70F998-354A-4504-8A77-2698C5F2394A}" dt="2025-03-27T04:13:59.588" v="397" actId="22"/>
          <ac:spMkLst>
            <pc:docMk/>
            <pc:sldMk cId="2450279839" sldId="285"/>
            <ac:spMk id="3" creationId="{DBDB32B4-6D58-4B27-986B-76055849288C}"/>
          </ac:spMkLst>
        </pc:spChg>
        <pc:spChg chg="mod">
          <ac:chgData name="许 荣仁" userId="a51c77e00fced653" providerId="LiveId" clId="{AE70F998-354A-4504-8A77-2698C5F2394A}" dt="2025-03-27T03:18:01.439" v="228" actId="20577"/>
          <ac:spMkLst>
            <pc:docMk/>
            <pc:sldMk cId="2450279839" sldId="285"/>
            <ac:spMk id="4" creationId="{4A7E79BA-668F-4185-B3F3-67D2B7FE76C5}"/>
          </ac:spMkLst>
        </pc:spChg>
        <pc:spChg chg="add mod">
          <ac:chgData name="许 荣仁" userId="a51c77e00fced653" providerId="LiveId" clId="{AE70F998-354A-4504-8A77-2698C5F2394A}" dt="2025-03-27T04:45:47.889" v="823" actId="20577"/>
          <ac:spMkLst>
            <pc:docMk/>
            <pc:sldMk cId="2450279839" sldId="285"/>
            <ac:spMk id="7" creationId="{6C8E9D10-539D-4629-94BA-CF5162B48E6B}"/>
          </ac:spMkLst>
        </pc:spChg>
        <pc:picChg chg="add mod ord">
          <ac:chgData name="许 荣仁" userId="a51c77e00fced653" providerId="LiveId" clId="{AE70F998-354A-4504-8A77-2698C5F2394A}" dt="2025-03-27T04:14:19.507" v="400" actId="1076"/>
          <ac:picMkLst>
            <pc:docMk/>
            <pc:sldMk cId="2450279839" sldId="285"/>
            <ac:picMk id="6" creationId="{01E14E93-87A5-4A6F-9372-7CAFD3D79F97}"/>
          </ac:picMkLst>
        </pc:picChg>
        <pc:picChg chg="add mod">
          <ac:chgData name="许 荣仁" userId="a51c77e00fced653" providerId="LiveId" clId="{AE70F998-354A-4504-8A77-2698C5F2394A}" dt="2025-03-27T04:53:33.201" v="910" actId="14100"/>
          <ac:picMkLst>
            <pc:docMk/>
            <pc:sldMk cId="2450279839" sldId="285"/>
            <ac:picMk id="9" creationId="{37E57994-12AF-4D18-A665-297B5D0F9CDB}"/>
          </ac:picMkLst>
        </pc:picChg>
      </pc:sldChg>
      <pc:sldChg chg="modSp new mod">
        <pc:chgData name="许 荣仁" userId="a51c77e00fced653" providerId="LiveId" clId="{AE70F998-354A-4504-8A77-2698C5F2394A}" dt="2025-03-27T04:55:49.944" v="920" actId="20577"/>
        <pc:sldMkLst>
          <pc:docMk/>
          <pc:sldMk cId="192207755" sldId="286"/>
        </pc:sldMkLst>
        <pc:spChg chg="mod">
          <ac:chgData name="许 荣仁" userId="a51c77e00fced653" providerId="LiveId" clId="{AE70F998-354A-4504-8A77-2698C5F2394A}" dt="2025-03-27T04:10:05.435" v="239" actId="20577"/>
          <ac:spMkLst>
            <pc:docMk/>
            <pc:sldMk cId="192207755" sldId="286"/>
            <ac:spMk id="2" creationId="{735FA70F-326D-4E15-B6EC-B8F667365A98}"/>
          </ac:spMkLst>
        </pc:spChg>
        <pc:spChg chg="mod">
          <ac:chgData name="许 荣仁" userId="a51c77e00fced653" providerId="LiveId" clId="{AE70F998-354A-4504-8A77-2698C5F2394A}" dt="2025-03-27T04:55:49.944" v="920" actId="20577"/>
          <ac:spMkLst>
            <pc:docMk/>
            <pc:sldMk cId="192207755" sldId="286"/>
            <ac:spMk id="3" creationId="{BDC17B5E-491F-4FBC-9CA5-226CF1E53FBB}"/>
          </ac:spMkLst>
        </pc:spChg>
      </pc:sldChg>
      <pc:sldChg chg="addSp delSp modSp new mod">
        <pc:chgData name="许 荣仁" userId="a51c77e00fced653" providerId="LiveId" clId="{AE70F998-354A-4504-8A77-2698C5F2394A}" dt="2025-03-27T04:52:30.879" v="882" actId="478"/>
        <pc:sldMkLst>
          <pc:docMk/>
          <pc:sldMk cId="2975434259" sldId="287"/>
        </pc:sldMkLst>
        <pc:spChg chg="mod">
          <ac:chgData name="许 荣仁" userId="a51c77e00fced653" providerId="LiveId" clId="{AE70F998-354A-4504-8A77-2698C5F2394A}" dt="2025-03-27T04:16:35.838" v="410" actId="20577"/>
          <ac:spMkLst>
            <pc:docMk/>
            <pc:sldMk cId="2975434259" sldId="287"/>
            <ac:spMk id="2" creationId="{147D8D65-A4C7-435D-ABB8-678D54D08B87}"/>
          </ac:spMkLst>
        </pc:spChg>
        <pc:spChg chg="del">
          <ac:chgData name="许 荣仁" userId="a51c77e00fced653" providerId="LiveId" clId="{AE70F998-354A-4504-8A77-2698C5F2394A}" dt="2025-03-27T04:16:37.994" v="411" actId="22"/>
          <ac:spMkLst>
            <pc:docMk/>
            <pc:sldMk cId="2975434259" sldId="287"/>
            <ac:spMk id="3" creationId="{5B6FF4DA-47B0-4E47-B5F3-D0071D2A4D34}"/>
          </ac:spMkLst>
        </pc:spChg>
        <pc:spChg chg="mod">
          <ac:chgData name="许 荣仁" userId="a51c77e00fced653" providerId="LiveId" clId="{AE70F998-354A-4504-8A77-2698C5F2394A}" dt="2025-03-27T04:17:43.885" v="455" actId="20577"/>
          <ac:spMkLst>
            <pc:docMk/>
            <pc:sldMk cId="2975434259" sldId="287"/>
            <ac:spMk id="4" creationId="{F8F7F28C-2633-446F-8796-8466726D27E7}"/>
          </ac:spMkLst>
        </pc:spChg>
        <pc:spChg chg="add del mod">
          <ac:chgData name="许 荣仁" userId="a51c77e00fced653" providerId="LiveId" clId="{AE70F998-354A-4504-8A77-2698C5F2394A}" dt="2025-03-27T04:21:52.152" v="575"/>
          <ac:spMkLst>
            <pc:docMk/>
            <pc:sldMk cId="2975434259" sldId="287"/>
            <ac:spMk id="7" creationId="{0511FB45-FDDD-4A6A-BD44-1FAE12B85FC2}"/>
          </ac:spMkLst>
        </pc:spChg>
        <pc:spChg chg="add mod">
          <ac:chgData name="许 荣仁" userId="a51c77e00fced653" providerId="LiveId" clId="{AE70F998-354A-4504-8A77-2698C5F2394A}" dt="2025-03-27T04:35:46.117" v="725" actId="1076"/>
          <ac:spMkLst>
            <pc:docMk/>
            <pc:sldMk cId="2975434259" sldId="287"/>
            <ac:spMk id="8" creationId="{CFEC757A-A7CC-460F-9B33-A8CB1CD9C92B}"/>
          </ac:spMkLst>
        </pc:spChg>
        <pc:picChg chg="add mod ord modCrop">
          <ac:chgData name="许 荣仁" userId="a51c77e00fced653" providerId="LiveId" clId="{AE70F998-354A-4504-8A77-2698C5F2394A}" dt="2025-03-27T04:35:16.887" v="677" actId="732"/>
          <ac:picMkLst>
            <pc:docMk/>
            <pc:sldMk cId="2975434259" sldId="287"/>
            <ac:picMk id="6" creationId="{C5C43E3B-2DBA-4C01-BEAB-EFC97F821D74}"/>
          </ac:picMkLst>
        </pc:picChg>
        <pc:picChg chg="add del mod">
          <ac:chgData name="许 荣仁" userId="a51c77e00fced653" providerId="LiveId" clId="{AE70F998-354A-4504-8A77-2698C5F2394A}" dt="2025-03-27T04:52:30.879" v="882" actId="478"/>
          <ac:picMkLst>
            <pc:docMk/>
            <pc:sldMk cId="2975434259" sldId="287"/>
            <ac:picMk id="10" creationId="{A8C56BAA-04B1-430E-A29A-7AC62C78BBA8}"/>
          </ac:picMkLst>
        </pc:picChg>
      </pc:sldChg>
      <pc:sldChg chg="addSp delSp modSp new mod">
        <pc:chgData name="许 荣仁" userId="a51c77e00fced653" providerId="LiveId" clId="{AE70F998-354A-4504-8A77-2698C5F2394A}" dt="2025-03-27T04:53:04.673" v="909" actId="20577"/>
        <pc:sldMkLst>
          <pc:docMk/>
          <pc:sldMk cId="747785284" sldId="288"/>
        </pc:sldMkLst>
        <pc:spChg chg="mod">
          <ac:chgData name="许 荣仁" userId="a51c77e00fced653" providerId="LiveId" clId="{AE70F998-354A-4504-8A77-2698C5F2394A}" dt="2025-03-27T04:17:23.926" v="427" actId="20577"/>
          <ac:spMkLst>
            <pc:docMk/>
            <pc:sldMk cId="747785284" sldId="288"/>
            <ac:spMk id="2" creationId="{A2D3EC41-3C5A-44FD-9D03-CF925ECFE1D9}"/>
          </ac:spMkLst>
        </pc:spChg>
        <pc:spChg chg="del">
          <ac:chgData name="许 荣仁" userId="a51c77e00fced653" providerId="LiveId" clId="{AE70F998-354A-4504-8A77-2698C5F2394A}" dt="2025-03-27T04:17:26.717" v="428" actId="22"/>
          <ac:spMkLst>
            <pc:docMk/>
            <pc:sldMk cId="747785284" sldId="288"/>
            <ac:spMk id="3" creationId="{CF32E4DD-3C24-4D6B-9B16-659195E45D35}"/>
          </ac:spMkLst>
        </pc:spChg>
        <pc:spChg chg="mod">
          <ac:chgData name="许 荣仁" userId="a51c77e00fced653" providerId="LiveId" clId="{AE70F998-354A-4504-8A77-2698C5F2394A}" dt="2025-03-27T04:17:37.901" v="444" actId="20577"/>
          <ac:spMkLst>
            <pc:docMk/>
            <pc:sldMk cId="747785284" sldId="288"/>
            <ac:spMk id="4" creationId="{14FE31D7-0415-42E1-8A01-BB98F0CEFACA}"/>
          </ac:spMkLst>
        </pc:spChg>
        <pc:spChg chg="add del mod">
          <ac:chgData name="许 荣仁" userId="a51c77e00fced653" providerId="LiveId" clId="{AE70F998-354A-4504-8A77-2698C5F2394A}" dt="2025-03-27T04:19:34.308" v="458"/>
          <ac:spMkLst>
            <pc:docMk/>
            <pc:sldMk cId="747785284" sldId="288"/>
            <ac:spMk id="7" creationId="{8CC4778F-18DB-491D-B299-1DE2A5624A6F}"/>
          </ac:spMkLst>
        </pc:spChg>
        <pc:spChg chg="add mod">
          <ac:chgData name="许 荣仁" userId="a51c77e00fced653" providerId="LiveId" clId="{AE70F998-354A-4504-8A77-2698C5F2394A}" dt="2025-03-27T04:53:04.673" v="909" actId="20577"/>
          <ac:spMkLst>
            <pc:docMk/>
            <pc:sldMk cId="747785284" sldId="288"/>
            <ac:spMk id="8" creationId="{C7BB0108-DB93-4B4E-8E35-8BBF2B30A40A}"/>
          </ac:spMkLst>
        </pc:spChg>
        <pc:spChg chg="add mod">
          <ac:chgData name="许 荣仁" userId="a51c77e00fced653" providerId="LiveId" clId="{AE70F998-354A-4504-8A77-2698C5F2394A}" dt="2025-03-27T04:39:14.211" v="737" actId="14100"/>
          <ac:spMkLst>
            <pc:docMk/>
            <pc:sldMk cId="747785284" sldId="288"/>
            <ac:spMk id="9" creationId="{521F5579-60AA-4D38-9544-C7FC251358F3}"/>
          </ac:spMkLst>
        </pc:spChg>
        <pc:spChg chg="add mod">
          <ac:chgData name="许 荣仁" userId="a51c77e00fced653" providerId="LiveId" clId="{AE70F998-354A-4504-8A77-2698C5F2394A}" dt="2025-03-27T04:39:01.899" v="734" actId="14100"/>
          <ac:spMkLst>
            <pc:docMk/>
            <pc:sldMk cId="747785284" sldId="288"/>
            <ac:spMk id="10" creationId="{9CC61F2F-1C77-4581-A913-4792D143441D}"/>
          </ac:spMkLst>
        </pc:spChg>
        <pc:spChg chg="add mod">
          <ac:chgData name="许 荣仁" userId="a51c77e00fced653" providerId="LiveId" clId="{AE70F998-354A-4504-8A77-2698C5F2394A}" dt="2025-03-27T04:39:06.419" v="736" actId="1076"/>
          <ac:spMkLst>
            <pc:docMk/>
            <pc:sldMk cId="747785284" sldId="288"/>
            <ac:spMk id="11" creationId="{2E267B80-1C7C-42B4-93D3-BE2C3726CC70}"/>
          </ac:spMkLst>
        </pc:spChg>
        <pc:picChg chg="add mod ord">
          <ac:chgData name="许 荣仁" userId="a51c77e00fced653" providerId="LiveId" clId="{AE70F998-354A-4504-8A77-2698C5F2394A}" dt="2025-03-27T04:17:29.753" v="429" actId="1076"/>
          <ac:picMkLst>
            <pc:docMk/>
            <pc:sldMk cId="747785284" sldId="288"/>
            <ac:picMk id="6" creationId="{42102955-D8A1-4EB8-B79E-CDEA20B40982}"/>
          </ac:picMkLst>
        </pc:picChg>
        <pc:picChg chg="add del">
          <ac:chgData name="许 荣仁" userId="a51c77e00fced653" providerId="LiveId" clId="{AE70F998-354A-4504-8A77-2698C5F2394A}" dt="2025-03-27T04:51:24.769" v="857" actId="22"/>
          <ac:picMkLst>
            <pc:docMk/>
            <pc:sldMk cId="747785284" sldId="288"/>
            <ac:picMk id="13" creationId="{18CA7B94-4D81-4994-885E-89FEE5669B2C}"/>
          </ac:picMkLst>
        </pc:picChg>
        <pc:picChg chg="add del mod modCrop">
          <ac:chgData name="许 荣仁" userId="a51c77e00fced653" providerId="LiveId" clId="{AE70F998-354A-4504-8A77-2698C5F2394A}" dt="2025-03-27T04:52:27.362" v="881" actId="478"/>
          <ac:picMkLst>
            <pc:docMk/>
            <pc:sldMk cId="747785284" sldId="288"/>
            <ac:picMk id="15" creationId="{8B9C5163-FE58-4DF8-B1B2-D8BD74B883DD}"/>
          </ac:picMkLst>
        </pc:picChg>
      </pc:sldChg>
      <pc:sldChg chg="del">
        <pc:chgData name="许 荣仁" userId="a51c77e00fced653" providerId="LiveId" clId="{AE70F998-354A-4504-8A77-2698C5F2394A}" dt="2025-03-26T18:22:50.073" v="0" actId="47"/>
        <pc:sldMkLst>
          <pc:docMk/>
          <pc:sldMk cId="2212274311" sldId="288"/>
        </pc:sldMkLst>
      </pc:sldChg>
      <pc:sldChg chg="del">
        <pc:chgData name="许 荣仁" userId="a51c77e00fced653" providerId="LiveId" clId="{AE70F998-354A-4504-8A77-2698C5F2394A}" dt="2025-03-26T18:22:50.961" v="1" actId="47"/>
        <pc:sldMkLst>
          <pc:docMk/>
          <pc:sldMk cId="873277415" sldId="289"/>
        </pc:sldMkLst>
      </pc:sldChg>
      <pc:sldChg chg="del">
        <pc:chgData name="许 荣仁" userId="a51c77e00fced653" providerId="LiveId" clId="{AE70F998-354A-4504-8A77-2698C5F2394A}" dt="2025-03-26T18:22:54.057" v="2" actId="47"/>
        <pc:sldMkLst>
          <pc:docMk/>
          <pc:sldMk cId="3214530529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2025/3/26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20250327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15,538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39B7B8-BB54-4D9B-80D8-3F78369B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9A9198-4372-4155-A0F5-B931CB14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0"/>
            <a:ext cx="2718482" cy="4351337"/>
          </a:xfrm>
        </p:spPr>
        <p:txBody>
          <a:bodyPr/>
          <a:lstStyle/>
          <a:p>
            <a:r>
              <a:rPr lang="en-US" altLang="zh-CN" dirty="0"/>
              <a:t>62</a:t>
            </a:r>
            <a:r>
              <a:rPr lang="zh-CN" altLang="en-US" dirty="0"/>
              <a:t>个</a:t>
            </a:r>
            <a:endParaRPr lang="en-US" altLang="zh-CN" dirty="0"/>
          </a:p>
          <a:p>
            <a:pPr lvl="1"/>
            <a:r>
              <a:rPr lang="zh-CN" altLang="en-US" dirty="0"/>
              <a:t>疾病诊断</a:t>
            </a:r>
            <a:endParaRPr lang="en-US" altLang="zh-CN" dirty="0"/>
          </a:p>
          <a:p>
            <a:pPr lvl="1"/>
            <a:r>
              <a:rPr lang="zh-CN" altLang="en-US" dirty="0"/>
              <a:t>基础信息</a:t>
            </a:r>
            <a:endParaRPr lang="en-US" altLang="zh-CN" dirty="0"/>
          </a:p>
          <a:p>
            <a:pPr lvl="1"/>
            <a:r>
              <a:rPr lang="zh-CN" altLang="en-US" dirty="0"/>
              <a:t>临床检验</a:t>
            </a:r>
            <a:endParaRPr lang="en-US" altLang="zh-CN" dirty="0"/>
          </a:p>
          <a:p>
            <a:pPr lvl="1"/>
            <a:r>
              <a:rPr lang="zh-CN" altLang="en-US" dirty="0"/>
              <a:t>分数评估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0EAB41-C723-4FCD-A1F6-59387FFA87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  <a:endParaRPr lang="zh-CN" altLang="en-US" dirty="0"/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7D1761FB-87B1-4413-99E1-408348DFA15E}"/>
              </a:ext>
            </a:extLst>
          </p:cNvPr>
          <p:cNvSpPr/>
          <p:nvPr/>
        </p:nvSpPr>
        <p:spPr>
          <a:xfrm>
            <a:off x="3488987" y="3457372"/>
            <a:ext cx="2970179" cy="656617"/>
          </a:xfrm>
          <a:prstGeom prst="rightArrow">
            <a:avLst/>
          </a:prstGeom>
          <a:noFill/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64DC49-AA00-4721-B970-A162E3E597C9}"/>
              </a:ext>
            </a:extLst>
          </p:cNvPr>
          <p:cNvSpPr txBox="1"/>
          <p:nvPr/>
        </p:nvSpPr>
        <p:spPr>
          <a:xfrm>
            <a:off x="6575900" y="3572642"/>
            <a:ext cx="4150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192</a:t>
            </a:r>
            <a:r>
              <a:rPr lang="zh-CN" altLang="en-US" dirty="0"/>
              <a:t>个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085FFF-90D8-46AF-ACC5-67CFC7B39EA2}"/>
              </a:ext>
            </a:extLst>
          </p:cNvPr>
          <p:cNvSpPr txBox="1"/>
          <p:nvPr/>
        </p:nvSpPr>
        <p:spPr>
          <a:xfrm>
            <a:off x="3540868" y="3242553"/>
            <a:ext cx="2509736" cy="382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kernel_size</a:t>
            </a:r>
            <a:r>
              <a:rPr lang="en-US" altLang="zh-CN" dirty="0"/>
              <a:t>=1, 3, 5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92A49D-78DD-4163-98A4-0FDC19270E34}"/>
              </a:ext>
            </a:extLst>
          </p:cNvPr>
          <p:cNvSpPr txBox="1"/>
          <p:nvPr/>
        </p:nvSpPr>
        <p:spPr>
          <a:xfrm>
            <a:off x="3540868" y="4015693"/>
            <a:ext cx="25551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AdaptiveAvgPool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047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DFF619-0D87-4AFF-AB40-0A9E552F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30</a:t>
            </a:r>
            <a:r>
              <a:rPr lang="zh-CN" altLang="en-US" dirty="0"/>
              <a:t>天风险预测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42BC04-80AF-4FB4-B2BB-9A597735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训练集</a:t>
            </a:r>
            <a:r>
              <a:rPr lang="en-US" altLang="zh-CN" dirty="0"/>
              <a:t>:</a:t>
            </a:r>
            <a:r>
              <a:rPr lang="zh-CN" altLang="en-US" dirty="0"/>
              <a:t>测试集</a:t>
            </a:r>
            <a:r>
              <a:rPr lang="en-US" altLang="zh-CN" dirty="0"/>
              <a:t>=7:3</a:t>
            </a:r>
          </a:p>
          <a:p>
            <a:r>
              <a:rPr lang="zh-CN" altLang="en-US" dirty="0"/>
              <a:t>预测病人死亡风险</a:t>
            </a:r>
            <a:endParaRPr lang="en-US" altLang="zh-CN" dirty="0"/>
          </a:p>
          <a:p>
            <a:pPr lvl="1"/>
            <a:r>
              <a:rPr lang="zh-CN" altLang="en-US" dirty="0"/>
              <a:t>原始特征</a:t>
            </a:r>
            <a:endParaRPr lang="en-US" altLang="zh-CN" dirty="0"/>
          </a:p>
          <a:p>
            <a:pPr lvl="1"/>
            <a:r>
              <a:rPr lang="zh-CN" altLang="en-US" dirty="0"/>
              <a:t>原始特征</a:t>
            </a:r>
            <a:r>
              <a:rPr lang="en-US" altLang="zh-CN" dirty="0"/>
              <a:t>+CNN</a:t>
            </a:r>
          </a:p>
          <a:p>
            <a:r>
              <a:rPr lang="en-US" altLang="zh-CN" dirty="0"/>
              <a:t>AUPRC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C0D427-B9C9-4565-B09A-DA35E1DFC3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30D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942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4318F2-EEE8-46D1-841F-CE0D78398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4FA2113-1E49-4200-B679-302B3DD5D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691322"/>
            <a:ext cx="5486875" cy="4153260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25A063-214D-4072-AFFC-A66681BFD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without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B780FE-CAE1-4869-BB92-43715A7CDE06}"/>
              </a:ext>
            </a:extLst>
          </p:cNvPr>
          <p:cNvSpPr txBox="1"/>
          <p:nvPr/>
        </p:nvSpPr>
        <p:spPr>
          <a:xfrm>
            <a:off x="6037634" y="1958502"/>
            <a:ext cx="4708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正样本比例</a:t>
            </a:r>
            <a:r>
              <a:rPr lang="en-US" altLang="zh-CN" dirty="0"/>
              <a:t>585/4602=0.13</a:t>
            </a:r>
          </a:p>
          <a:p>
            <a:r>
              <a:rPr lang="zh-CN" altLang="en-US" dirty="0"/>
              <a:t>随机猜测的</a:t>
            </a:r>
            <a:r>
              <a:rPr lang="en-US" altLang="zh-CN" dirty="0"/>
              <a:t>AUC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485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D8D65-A4C7-435D-ABB8-678D54D0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5C43E3B-2DBA-4C01-BEAB-EFC97F821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82"/>
          <a:stretch/>
        </p:blipFill>
        <p:spPr>
          <a:xfrm>
            <a:off x="822325" y="1691322"/>
            <a:ext cx="6687428" cy="435133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F7F28C-2633-446F-8796-8466726D27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without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EC757A-A7CC-460F-9B33-A8CB1CD9C92B}"/>
              </a:ext>
            </a:extLst>
          </p:cNvPr>
          <p:cNvSpPr txBox="1"/>
          <p:nvPr/>
        </p:nvSpPr>
        <p:spPr>
          <a:xfrm>
            <a:off x="7483813" y="2065347"/>
            <a:ext cx="3651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少量特征有较大的贡献</a:t>
            </a:r>
          </a:p>
        </p:txBody>
      </p:sp>
    </p:spTree>
    <p:extLst>
      <p:ext uri="{BB962C8B-B14F-4D97-AF65-F5344CB8AC3E}">
        <p14:creationId xmlns:p14="http://schemas.microsoft.com/office/powerpoint/2010/main" val="297543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7C26E-6642-4204-86A1-68B666C7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加入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1E14E93-87A5-4A6F-9372-7CAFD3D79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792055"/>
            <a:ext cx="5479255" cy="4191363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7E79BA-668F-4185-B3F3-67D2B7FE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CNN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9D10-539D-4629-94BA-CF5162B48E6B}"/>
              </a:ext>
            </a:extLst>
          </p:cNvPr>
          <p:cNvSpPr txBox="1"/>
          <p:nvPr/>
        </p:nvSpPr>
        <p:spPr>
          <a:xfrm>
            <a:off x="6212732" y="2094689"/>
            <a:ext cx="3949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与使用原始特征相比没有明显变化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E57994-12AF-4D18-A665-297B5D0F9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219" y="2655126"/>
            <a:ext cx="2391885" cy="83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7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3EC41-3C5A-44FD-9D03-CF925ECF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加入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2102955-D8A1-4EB8-B79E-CDEA20B40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983" y="1691322"/>
            <a:ext cx="5478730" cy="435133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FE31D7-0415-42E1-8A01-BB98F0CEFA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CNN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BB0108-DB93-4B4E-8E35-8BBF2B30A40A}"/>
              </a:ext>
            </a:extLst>
          </p:cNvPr>
          <p:cNvSpPr txBox="1"/>
          <p:nvPr/>
        </p:nvSpPr>
        <p:spPr>
          <a:xfrm>
            <a:off x="6530502" y="1848255"/>
            <a:ext cx="4221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权重高的大多是</a:t>
            </a:r>
            <a:r>
              <a:rPr lang="en-US" altLang="zh-CN" dirty="0"/>
              <a:t>CNN</a:t>
            </a:r>
            <a:r>
              <a:rPr lang="zh-CN" altLang="en-US" dirty="0"/>
              <a:t>特征</a:t>
            </a:r>
            <a:endParaRPr lang="en-US" altLang="zh-CN" dirty="0"/>
          </a:p>
          <a:p>
            <a:r>
              <a:rPr lang="en-US" altLang="zh-CN" dirty="0"/>
              <a:t>CNN</a:t>
            </a:r>
            <a:r>
              <a:rPr lang="zh-CN" altLang="en-US" dirty="0"/>
              <a:t>特征对模型有意义</a:t>
            </a:r>
            <a:endParaRPr lang="en-US" altLang="zh-CN" dirty="0"/>
          </a:p>
          <a:p>
            <a:r>
              <a:rPr lang="zh-CN" altLang="en-US" dirty="0"/>
              <a:t>但没有带来更好的效果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21F5579-60AA-4D38-9544-C7FC251358F3}"/>
              </a:ext>
            </a:extLst>
          </p:cNvPr>
          <p:cNvSpPr/>
          <p:nvPr/>
        </p:nvSpPr>
        <p:spPr>
          <a:xfrm>
            <a:off x="822325" y="3034453"/>
            <a:ext cx="773011" cy="311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C61F2F-1C77-4581-A913-4792D143441D}"/>
              </a:ext>
            </a:extLst>
          </p:cNvPr>
          <p:cNvSpPr/>
          <p:nvPr/>
        </p:nvSpPr>
        <p:spPr>
          <a:xfrm>
            <a:off x="822325" y="3955411"/>
            <a:ext cx="773011" cy="133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E267B80-1C7C-42B4-93D3-BE2C3726CC70}"/>
              </a:ext>
            </a:extLst>
          </p:cNvPr>
          <p:cNvSpPr/>
          <p:nvPr/>
        </p:nvSpPr>
        <p:spPr>
          <a:xfrm>
            <a:off x="822325" y="4564796"/>
            <a:ext cx="773011" cy="133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785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5FA70F-326D-4E15-B6EC-B8F66736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后续计划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C17B5E-491F-4FBC-9CA5-226CF1E53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调整特征和模型</a:t>
            </a:r>
            <a:endParaRPr lang="en-US" altLang="zh-CN" dirty="0"/>
          </a:p>
          <a:p>
            <a:r>
              <a:rPr lang="zh-CN" altLang="en-US" dirty="0"/>
              <a:t>使用病人的时序数据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ADB160-0174-44FA-AA97-CE720C26BA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0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</TotalTime>
  <Words>153</Words>
  <Application>Microsoft Office PowerPoint</Application>
  <PresentationFormat>宽屏</PresentationFormat>
  <Paragraphs>46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微软雅黑</vt:lpstr>
      <vt:lpstr>微软雅黑 bold</vt:lpstr>
      <vt:lpstr>Arial</vt:lpstr>
      <vt:lpstr>Wingdings</vt:lpstr>
      <vt:lpstr>Wingdings 2</vt:lpstr>
      <vt:lpstr>View</vt:lpstr>
      <vt:lpstr>MIMIC-IV 冠心病汇报</vt:lpstr>
      <vt:lpstr>人群</vt:lpstr>
      <vt:lpstr>特征</vt:lpstr>
      <vt:lpstr>30天风险预测</vt:lpstr>
      <vt:lpstr>原始特征</vt:lpstr>
      <vt:lpstr>原始特征</vt:lpstr>
      <vt:lpstr>加入CNN特征</vt:lpstr>
      <vt:lpstr>加入CNN特征</vt:lpstr>
      <vt:lpstr>后续计划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许 荣仁</cp:lastModifiedBy>
  <cp:revision>5</cp:revision>
  <dcterms:created xsi:type="dcterms:W3CDTF">2019-09-09T14:12:04Z</dcterms:created>
  <dcterms:modified xsi:type="dcterms:W3CDTF">2025-03-27T04:55:58Z</dcterms:modified>
</cp:coreProperties>
</file>