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7"/>
  </p:notesMasterIdLst>
  <p:sldIdLst>
    <p:sldId id="256" r:id="rId2"/>
    <p:sldId id="289" r:id="rId3"/>
    <p:sldId id="280" r:id="rId4"/>
    <p:sldId id="281" r:id="rId5"/>
    <p:sldId id="290" r:id="rId6"/>
    <p:sldId id="291" r:id="rId7"/>
    <p:sldId id="292" r:id="rId8"/>
    <p:sldId id="293" r:id="rId9"/>
    <p:sldId id="299" r:id="rId10"/>
    <p:sldId id="294" r:id="rId11"/>
    <p:sldId id="301" r:id="rId12"/>
    <p:sldId id="302" r:id="rId13"/>
    <p:sldId id="303" r:id="rId14"/>
    <p:sldId id="286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654EBB-F356-4EE7-A092-C5BE797E0E8D}" v="11" dt="2025-04-17T04:12:53.095"/>
    <p1510:client id="{DB476BA5-B0B6-FC40-B52F-6AB296A0ADDF}" v="190" dt="2025-04-17T07:11:23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gren Xu" userId="a51c77e00fced653" providerId="LiveId" clId="{DB476BA5-B0B6-FC40-B52F-6AB296A0ADDF}"/>
    <pc:docChg chg="undo redo custSel addSld delSld modSld sldOrd">
      <pc:chgData name="Rongren Xu" userId="a51c77e00fced653" providerId="LiveId" clId="{DB476BA5-B0B6-FC40-B52F-6AB296A0ADDF}" dt="2025-04-17T07:11:23.453" v="2573" actId="20577"/>
      <pc:docMkLst>
        <pc:docMk/>
      </pc:docMkLst>
      <pc:sldChg chg="modSp mod">
        <pc:chgData name="Rongren Xu" userId="a51c77e00fced653" providerId="LiveId" clId="{DB476BA5-B0B6-FC40-B52F-6AB296A0ADDF}" dt="2025-04-16T13:54:39.157" v="7" actId="20577"/>
        <pc:sldMkLst>
          <pc:docMk/>
          <pc:sldMk cId="2510164368" sldId="256"/>
        </pc:sldMkLst>
        <pc:spChg chg="mod">
          <ac:chgData name="Rongren Xu" userId="a51c77e00fced653" providerId="LiveId" clId="{DB476BA5-B0B6-FC40-B52F-6AB296A0ADDF}" dt="2025-04-16T13:54:39.157" v="7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modSp mod">
        <pc:chgData name="Rongren Xu" userId="a51c77e00fced653" providerId="LiveId" clId="{DB476BA5-B0B6-FC40-B52F-6AB296A0ADDF}" dt="2025-04-16T14:52:39.631" v="268" actId="20577"/>
        <pc:sldMkLst>
          <pc:docMk/>
          <pc:sldMk cId="3582462913" sldId="280"/>
        </pc:sldMkLst>
        <pc:spChg chg="mod">
          <ac:chgData name="Rongren Xu" userId="a51c77e00fced653" providerId="LiveId" clId="{DB476BA5-B0B6-FC40-B52F-6AB296A0ADDF}" dt="2025-04-16T14:52:39.631" v="268" actId="20577"/>
          <ac:spMkLst>
            <pc:docMk/>
            <pc:sldMk cId="3582462913" sldId="280"/>
            <ac:spMk id="3" creationId="{EF1A8151-4683-4C2C-BE28-44484C9342D1}"/>
          </ac:spMkLst>
        </pc:spChg>
      </pc:sldChg>
      <pc:sldChg chg="delSp modSp mod">
        <pc:chgData name="Rongren Xu" userId="a51c77e00fced653" providerId="LiveId" clId="{DB476BA5-B0B6-FC40-B52F-6AB296A0ADDF}" dt="2025-04-16T14:20:14.669" v="228" actId="20577"/>
        <pc:sldMkLst>
          <pc:docMk/>
          <pc:sldMk cId="2700474150" sldId="281"/>
        </pc:sldMkLst>
        <pc:spChg chg="mod">
          <ac:chgData name="Rongren Xu" userId="a51c77e00fced653" providerId="LiveId" clId="{DB476BA5-B0B6-FC40-B52F-6AB296A0ADDF}" dt="2025-04-16T14:20:14.669" v="228" actId="20577"/>
          <ac:spMkLst>
            <pc:docMk/>
            <pc:sldMk cId="2700474150" sldId="281"/>
            <ac:spMk id="3" creationId="{949A9198-4372-4155-A0F5-B931CB1453CD}"/>
          </ac:spMkLst>
        </pc:spChg>
        <pc:spChg chg="del">
          <ac:chgData name="Rongren Xu" userId="a51c77e00fced653" providerId="LiveId" clId="{DB476BA5-B0B6-FC40-B52F-6AB296A0ADDF}" dt="2025-04-16T14:10:55.097" v="62" actId="478"/>
          <ac:spMkLst>
            <pc:docMk/>
            <pc:sldMk cId="2700474150" sldId="281"/>
            <ac:spMk id="5" creationId="{7D1761FB-87B1-4413-99E1-408348DFA15E}"/>
          </ac:spMkLst>
        </pc:spChg>
        <pc:spChg chg="del">
          <ac:chgData name="Rongren Xu" userId="a51c77e00fced653" providerId="LiveId" clId="{DB476BA5-B0B6-FC40-B52F-6AB296A0ADDF}" dt="2025-04-16T14:10:58.679" v="63" actId="478"/>
          <ac:spMkLst>
            <pc:docMk/>
            <pc:sldMk cId="2700474150" sldId="281"/>
            <ac:spMk id="6" creationId="{5864DC49-AA00-4721-B970-A162E3E597C9}"/>
          </ac:spMkLst>
        </pc:spChg>
        <pc:spChg chg="del">
          <ac:chgData name="Rongren Xu" userId="a51c77e00fced653" providerId="LiveId" clId="{DB476BA5-B0B6-FC40-B52F-6AB296A0ADDF}" dt="2025-04-16T14:10:55.097" v="62" actId="478"/>
          <ac:spMkLst>
            <pc:docMk/>
            <pc:sldMk cId="2700474150" sldId="281"/>
            <ac:spMk id="7" creationId="{96085FFF-90D8-46AF-ACC5-67CFC7B39EA2}"/>
          </ac:spMkLst>
        </pc:spChg>
        <pc:spChg chg="del">
          <ac:chgData name="Rongren Xu" userId="a51c77e00fced653" providerId="LiveId" clId="{DB476BA5-B0B6-FC40-B52F-6AB296A0ADDF}" dt="2025-04-16T14:10:55.097" v="62" actId="478"/>
          <ac:spMkLst>
            <pc:docMk/>
            <pc:sldMk cId="2700474150" sldId="281"/>
            <ac:spMk id="9" creationId="{6092A49D-78DD-4163-98A4-0FDC19270E34}"/>
          </ac:spMkLst>
        </pc:spChg>
      </pc:sldChg>
      <pc:sldChg chg="del">
        <pc:chgData name="Rongren Xu" userId="a51c77e00fced653" providerId="LiveId" clId="{DB476BA5-B0B6-FC40-B52F-6AB296A0ADDF}" dt="2025-04-16T18:28:08.424" v="1144" actId="2696"/>
        <pc:sldMkLst>
          <pc:docMk/>
          <pc:sldMk cId="459423487" sldId="283"/>
        </pc:sldMkLst>
      </pc:sldChg>
      <pc:sldChg chg="del">
        <pc:chgData name="Rongren Xu" userId="a51c77e00fced653" providerId="LiveId" clId="{DB476BA5-B0B6-FC40-B52F-6AB296A0ADDF}" dt="2025-04-16T18:28:08.424" v="1144" actId="2696"/>
        <pc:sldMkLst>
          <pc:docMk/>
          <pc:sldMk cId="2614855564" sldId="284"/>
        </pc:sldMkLst>
      </pc:sldChg>
      <pc:sldChg chg="del">
        <pc:chgData name="Rongren Xu" userId="a51c77e00fced653" providerId="LiveId" clId="{DB476BA5-B0B6-FC40-B52F-6AB296A0ADDF}" dt="2025-04-16T18:28:08.424" v="1144" actId="2696"/>
        <pc:sldMkLst>
          <pc:docMk/>
          <pc:sldMk cId="2450279839" sldId="285"/>
        </pc:sldMkLst>
      </pc:sldChg>
      <pc:sldChg chg="modSp mod">
        <pc:chgData name="Rongren Xu" userId="a51c77e00fced653" providerId="LiveId" clId="{DB476BA5-B0B6-FC40-B52F-6AB296A0ADDF}" dt="2025-04-17T07:11:23.453" v="2573" actId="20577"/>
        <pc:sldMkLst>
          <pc:docMk/>
          <pc:sldMk cId="192207755" sldId="286"/>
        </pc:sldMkLst>
        <pc:spChg chg="mod">
          <ac:chgData name="Rongren Xu" userId="a51c77e00fced653" providerId="LiveId" clId="{DB476BA5-B0B6-FC40-B52F-6AB296A0ADDF}" dt="2025-04-17T07:11:23.453" v="2573" actId="20577"/>
          <ac:spMkLst>
            <pc:docMk/>
            <pc:sldMk cId="192207755" sldId="286"/>
            <ac:spMk id="3" creationId="{BDC17B5E-491F-4FBC-9CA5-226CF1E53FBB}"/>
          </ac:spMkLst>
        </pc:spChg>
        <pc:spChg chg="mod">
          <ac:chgData name="Rongren Xu" userId="a51c77e00fced653" providerId="LiveId" clId="{DB476BA5-B0B6-FC40-B52F-6AB296A0ADDF}" dt="2025-04-16T19:18:38.941" v="1505" actId="20577"/>
          <ac:spMkLst>
            <pc:docMk/>
            <pc:sldMk cId="192207755" sldId="286"/>
            <ac:spMk id="4" creationId="{ECADB160-0174-44FA-AA97-CE720C26BA48}"/>
          </ac:spMkLst>
        </pc:spChg>
      </pc:sldChg>
      <pc:sldChg chg="del">
        <pc:chgData name="Rongren Xu" userId="a51c77e00fced653" providerId="LiveId" clId="{DB476BA5-B0B6-FC40-B52F-6AB296A0ADDF}" dt="2025-04-16T18:28:08.424" v="1144" actId="2696"/>
        <pc:sldMkLst>
          <pc:docMk/>
          <pc:sldMk cId="2975434259" sldId="287"/>
        </pc:sldMkLst>
      </pc:sldChg>
      <pc:sldChg chg="del">
        <pc:chgData name="Rongren Xu" userId="a51c77e00fced653" providerId="LiveId" clId="{DB476BA5-B0B6-FC40-B52F-6AB296A0ADDF}" dt="2025-04-16T18:28:08.424" v="1144" actId="2696"/>
        <pc:sldMkLst>
          <pc:docMk/>
          <pc:sldMk cId="747785284" sldId="288"/>
        </pc:sldMkLst>
      </pc:sldChg>
      <pc:sldChg chg="modSp new mod ord">
        <pc:chgData name="Rongren Xu" userId="a51c77e00fced653" providerId="LiveId" clId="{DB476BA5-B0B6-FC40-B52F-6AB296A0ADDF}" dt="2025-04-17T05:15:56.765" v="2320" actId="20577"/>
        <pc:sldMkLst>
          <pc:docMk/>
          <pc:sldMk cId="3680700992" sldId="289"/>
        </pc:sldMkLst>
        <pc:spChg chg="mod">
          <ac:chgData name="Rongren Xu" userId="a51c77e00fced653" providerId="LiveId" clId="{DB476BA5-B0B6-FC40-B52F-6AB296A0ADDF}" dt="2025-04-16T14:07:19.274" v="14" actId="20577"/>
          <ac:spMkLst>
            <pc:docMk/>
            <pc:sldMk cId="3680700992" sldId="289"/>
            <ac:spMk id="2" creationId="{D9326295-650C-EFDE-3363-95622DA99601}"/>
          </ac:spMkLst>
        </pc:spChg>
        <pc:spChg chg="mod">
          <ac:chgData name="Rongren Xu" userId="a51c77e00fced653" providerId="LiveId" clId="{DB476BA5-B0B6-FC40-B52F-6AB296A0ADDF}" dt="2025-04-17T05:15:56.765" v="2320" actId="20577"/>
          <ac:spMkLst>
            <pc:docMk/>
            <pc:sldMk cId="3680700992" sldId="289"/>
            <ac:spMk id="3" creationId="{ABE69610-87D2-BC71-DDD6-6A269FF5C15D}"/>
          </ac:spMkLst>
        </pc:spChg>
        <pc:spChg chg="mod">
          <ac:chgData name="Rongren Xu" userId="a51c77e00fced653" providerId="LiveId" clId="{DB476BA5-B0B6-FC40-B52F-6AB296A0ADDF}" dt="2025-04-16T14:13:42.070" v="85" actId="20577"/>
          <ac:spMkLst>
            <pc:docMk/>
            <pc:sldMk cId="3680700992" sldId="289"/>
            <ac:spMk id="4" creationId="{FCDA697B-5C5D-5A94-D7DC-EA883C2D9E28}"/>
          </ac:spMkLst>
        </pc:spChg>
      </pc:sldChg>
      <pc:sldChg chg="addSp modSp new mod">
        <pc:chgData name="Rongren Xu" userId="a51c77e00fced653" providerId="LiveId" clId="{DB476BA5-B0B6-FC40-B52F-6AB296A0ADDF}" dt="2025-04-17T05:16:52.464" v="2321" actId="20578"/>
        <pc:sldMkLst>
          <pc:docMk/>
          <pc:sldMk cId="3293097466" sldId="290"/>
        </pc:sldMkLst>
        <pc:spChg chg="mod">
          <ac:chgData name="Rongren Xu" userId="a51c77e00fced653" providerId="LiveId" clId="{DB476BA5-B0B6-FC40-B52F-6AB296A0ADDF}" dt="2025-04-16T14:17:09.486" v="170" actId="20577"/>
          <ac:spMkLst>
            <pc:docMk/>
            <pc:sldMk cId="3293097466" sldId="290"/>
            <ac:spMk id="2" creationId="{7F1A85BF-1F53-9C48-365A-74A344F11A10}"/>
          </ac:spMkLst>
        </pc:spChg>
        <pc:spChg chg="mod">
          <ac:chgData name="Rongren Xu" userId="a51c77e00fced653" providerId="LiveId" clId="{DB476BA5-B0B6-FC40-B52F-6AB296A0ADDF}" dt="2025-04-17T05:16:52.464" v="2321" actId="20578"/>
          <ac:spMkLst>
            <pc:docMk/>
            <pc:sldMk cId="3293097466" sldId="290"/>
            <ac:spMk id="3" creationId="{F9F59C92-BA01-4AD4-23C6-4987147D1143}"/>
          </ac:spMkLst>
        </pc:spChg>
        <pc:spChg chg="mod">
          <ac:chgData name="Rongren Xu" userId="a51c77e00fced653" providerId="LiveId" clId="{DB476BA5-B0B6-FC40-B52F-6AB296A0ADDF}" dt="2025-04-16T14:17:12.733" v="177" actId="20577"/>
          <ac:spMkLst>
            <pc:docMk/>
            <pc:sldMk cId="3293097466" sldId="290"/>
            <ac:spMk id="4" creationId="{F7468288-BB9A-5EA3-0910-BD02F2270D70}"/>
          </ac:spMkLst>
        </pc:spChg>
        <pc:spChg chg="add mod">
          <ac:chgData name="Rongren Xu" userId="a51c77e00fced653" providerId="LiveId" clId="{DB476BA5-B0B6-FC40-B52F-6AB296A0ADDF}" dt="2025-04-16T16:10:50.821" v="557" actId="207"/>
          <ac:spMkLst>
            <pc:docMk/>
            <pc:sldMk cId="3293097466" sldId="290"/>
            <ac:spMk id="5" creationId="{564798C7-B87A-D6E8-8D54-A0BA0A14AC28}"/>
          </ac:spMkLst>
        </pc:spChg>
        <pc:spChg chg="add mod">
          <ac:chgData name="Rongren Xu" userId="a51c77e00fced653" providerId="LiveId" clId="{DB476BA5-B0B6-FC40-B52F-6AB296A0ADDF}" dt="2025-04-16T16:11:02.420" v="559" actId="1076"/>
          <ac:spMkLst>
            <pc:docMk/>
            <pc:sldMk cId="3293097466" sldId="290"/>
            <ac:spMk id="6" creationId="{2A1BA949-A4E3-639D-BA6D-15B86CEF964C}"/>
          </ac:spMkLst>
        </pc:spChg>
        <pc:spChg chg="add mod">
          <ac:chgData name="Rongren Xu" userId="a51c77e00fced653" providerId="LiveId" clId="{DB476BA5-B0B6-FC40-B52F-6AB296A0ADDF}" dt="2025-04-16T16:10:29.476" v="552" actId="1076"/>
          <ac:spMkLst>
            <pc:docMk/>
            <pc:sldMk cId="3293097466" sldId="290"/>
            <ac:spMk id="7" creationId="{D9873FD3-CB1E-5360-AB13-7B510F3C9806}"/>
          </ac:spMkLst>
        </pc:spChg>
        <pc:spChg chg="add mod">
          <ac:chgData name="Rongren Xu" userId="a51c77e00fced653" providerId="LiveId" clId="{DB476BA5-B0B6-FC40-B52F-6AB296A0ADDF}" dt="2025-04-16T16:10:25.232" v="551" actId="255"/>
          <ac:spMkLst>
            <pc:docMk/>
            <pc:sldMk cId="3293097466" sldId="290"/>
            <ac:spMk id="8" creationId="{32C62C80-2E41-D303-988A-F4334AD001A5}"/>
          </ac:spMkLst>
        </pc:spChg>
      </pc:sldChg>
      <pc:sldChg chg="addSp modSp new mod">
        <pc:chgData name="Rongren Xu" userId="a51c77e00fced653" providerId="LiveId" clId="{DB476BA5-B0B6-FC40-B52F-6AB296A0ADDF}" dt="2025-04-16T17:38:30.311" v="798" actId="20577"/>
        <pc:sldMkLst>
          <pc:docMk/>
          <pc:sldMk cId="3198835444" sldId="291"/>
        </pc:sldMkLst>
        <pc:spChg chg="mod">
          <ac:chgData name="Rongren Xu" userId="a51c77e00fced653" providerId="LiveId" clId="{DB476BA5-B0B6-FC40-B52F-6AB296A0ADDF}" dt="2025-04-16T14:18:08.869" v="205" actId="20577"/>
          <ac:spMkLst>
            <pc:docMk/>
            <pc:sldMk cId="3198835444" sldId="291"/>
            <ac:spMk id="2" creationId="{08917570-7CB4-8591-9F73-E8AE0BB51E97}"/>
          </ac:spMkLst>
        </pc:spChg>
        <pc:spChg chg="mod">
          <ac:chgData name="Rongren Xu" userId="a51c77e00fced653" providerId="LiveId" clId="{DB476BA5-B0B6-FC40-B52F-6AB296A0ADDF}" dt="2025-04-16T17:38:30.311" v="798" actId="20577"/>
          <ac:spMkLst>
            <pc:docMk/>
            <pc:sldMk cId="3198835444" sldId="291"/>
            <ac:spMk id="3" creationId="{F44F0AB7-8F63-4692-D3EA-EBE8043CA1C5}"/>
          </ac:spMkLst>
        </pc:spChg>
        <pc:spChg chg="mod">
          <ac:chgData name="Rongren Xu" userId="a51c77e00fced653" providerId="LiveId" clId="{DB476BA5-B0B6-FC40-B52F-6AB296A0ADDF}" dt="2025-04-16T14:17:30.820" v="200" actId="20577"/>
          <ac:spMkLst>
            <pc:docMk/>
            <pc:sldMk cId="3198835444" sldId="291"/>
            <ac:spMk id="4" creationId="{84C8800F-105E-3B9F-F702-B74AB0CA4D23}"/>
          </ac:spMkLst>
        </pc:spChg>
        <pc:picChg chg="add mod">
          <ac:chgData name="Rongren Xu" userId="a51c77e00fced653" providerId="LiveId" clId="{DB476BA5-B0B6-FC40-B52F-6AB296A0ADDF}" dt="2025-04-16T17:37:47.446" v="792" actId="1076"/>
          <ac:picMkLst>
            <pc:docMk/>
            <pc:sldMk cId="3198835444" sldId="291"/>
            <ac:picMk id="5" creationId="{C2E47F32-6FBE-8039-116F-0BBB11E77F3F}"/>
          </ac:picMkLst>
        </pc:picChg>
      </pc:sldChg>
      <pc:sldChg chg="addSp delSp modSp new mod modNotesTx">
        <pc:chgData name="Rongren Xu" userId="a51c77e00fced653" providerId="LiveId" clId="{DB476BA5-B0B6-FC40-B52F-6AB296A0ADDF}" dt="2025-04-17T06:57:20.381" v="2441" actId="20577"/>
        <pc:sldMkLst>
          <pc:docMk/>
          <pc:sldMk cId="3580017321" sldId="292"/>
        </pc:sldMkLst>
        <pc:spChg chg="mod">
          <ac:chgData name="Rongren Xu" userId="a51c77e00fced653" providerId="LiveId" clId="{DB476BA5-B0B6-FC40-B52F-6AB296A0ADDF}" dt="2025-04-16T18:03:44.486" v="886" actId="166"/>
          <ac:spMkLst>
            <pc:docMk/>
            <pc:sldMk cId="3580017321" sldId="292"/>
            <ac:spMk id="2" creationId="{9EE58265-96FC-68CA-E5C5-8473B2CA8874}"/>
          </ac:spMkLst>
        </pc:spChg>
        <pc:spChg chg="mod">
          <ac:chgData name="Rongren Xu" userId="a51c77e00fced653" providerId="LiveId" clId="{DB476BA5-B0B6-FC40-B52F-6AB296A0ADDF}" dt="2025-04-17T06:57:20.381" v="2441" actId="20577"/>
          <ac:spMkLst>
            <pc:docMk/>
            <pc:sldMk cId="3580017321" sldId="292"/>
            <ac:spMk id="3" creationId="{878D0D13-D536-E39D-7AB3-0AB79EB630EE}"/>
          </ac:spMkLst>
        </pc:spChg>
        <pc:spChg chg="mod">
          <ac:chgData name="Rongren Xu" userId="a51c77e00fced653" providerId="LiveId" clId="{DB476BA5-B0B6-FC40-B52F-6AB296A0ADDF}" dt="2025-04-16T17:32:46.894" v="782" actId="20577"/>
          <ac:spMkLst>
            <pc:docMk/>
            <pc:sldMk cId="3580017321" sldId="292"/>
            <ac:spMk id="4" creationId="{E3B96B9A-CBAE-F668-CC36-150133D17F7C}"/>
          </ac:spMkLst>
        </pc:spChg>
        <pc:picChg chg="add del mod">
          <ac:chgData name="Rongren Xu" userId="a51c77e00fced653" providerId="LiveId" clId="{DB476BA5-B0B6-FC40-B52F-6AB296A0ADDF}" dt="2025-04-16T18:03:38.150" v="885" actId="478"/>
          <ac:picMkLst>
            <pc:docMk/>
            <pc:sldMk cId="3580017321" sldId="292"/>
            <ac:picMk id="5" creationId="{8A2BC9EC-C3BE-8BB0-2B64-EA49D89FE43C}"/>
          </ac:picMkLst>
        </pc:picChg>
        <pc:picChg chg="add del mod">
          <ac:chgData name="Rongren Xu" userId="a51c77e00fced653" providerId="LiveId" clId="{DB476BA5-B0B6-FC40-B52F-6AB296A0ADDF}" dt="2025-04-16T18:23:22.507" v="1072" actId="478"/>
          <ac:picMkLst>
            <pc:docMk/>
            <pc:sldMk cId="3580017321" sldId="292"/>
            <ac:picMk id="6" creationId="{88305BD8-9995-4990-8323-C565B87E9E62}"/>
          </ac:picMkLst>
        </pc:picChg>
        <pc:picChg chg="add mod">
          <ac:chgData name="Rongren Xu" userId="a51c77e00fced653" providerId="LiveId" clId="{DB476BA5-B0B6-FC40-B52F-6AB296A0ADDF}" dt="2025-04-16T18:26:55.691" v="1142" actId="1037"/>
          <ac:picMkLst>
            <pc:docMk/>
            <pc:sldMk cId="3580017321" sldId="292"/>
            <ac:picMk id="7" creationId="{179D2B1C-355C-DC19-459B-FF9919D62058}"/>
          </ac:picMkLst>
        </pc:picChg>
      </pc:sldChg>
      <pc:sldChg chg="addSp delSp modSp new mod modNotesTx">
        <pc:chgData name="Rongren Xu" userId="a51c77e00fced653" providerId="LiveId" clId="{DB476BA5-B0B6-FC40-B52F-6AB296A0ADDF}" dt="2025-04-17T05:25:57.103" v="2334" actId="20577"/>
        <pc:sldMkLst>
          <pc:docMk/>
          <pc:sldMk cId="2583982647" sldId="293"/>
        </pc:sldMkLst>
        <pc:spChg chg="mod">
          <ac:chgData name="Rongren Xu" userId="a51c77e00fced653" providerId="LiveId" clId="{DB476BA5-B0B6-FC40-B52F-6AB296A0ADDF}" dt="2025-04-16T18:28:57.421" v="1166" actId="20577"/>
          <ac:spMkLst>
            <pc:docMk/>
            <pc:sldMk cId="2583982647" sldId="293"/>
            <ac:spMk id="2" creationId="{A88AA525-E969-7115-84EF-E46F45CC5AA0}"/>
          </ac:spMkLst>
        </pc:spChg>
        <pc:spChg chg="mod">
          <ac:chgData name="Rongren Xu" userId="a51c77e00fced653" providerId="LiveId" clId="{DB476BA5-B0B6-FC40-B52F-6AB296A0ADDF}" dt="2025-04-17T05:25:57.103" v="2334" actId="20577"/>
          <ac:spMkLst>
            <pc:docMk/>
            <pc:sldMk cId="2583982647" sldId="293"/>
            <ac:spMk id="3" creationId="{977F1F12-459F-2442-158A-0D505770183A}"/>
          </ac:spMkLst>
        </pc:spChg>
        <pc:spChg chg="mod">
          <ac:chgData name="Rongren Xu" userId="a51c77e00fced653" providerId="LiveId" clId="{DB476BA5-B0B6-FC40-B52F-6AB296A0ADDF}" dt="2025-04-16T18:29:02.442" v="1179" actId="20577"/>
          <ac:spMkLst>
            <pc:docMk/>
            <pc:sldMk cId="2583982647" sldId="293"/>
            <ac:spMk id="4" creationId="{D976E9E8-DB4E-E281-7F77-2AB0D2C17FA7}"/>
          </ac:spMkLst>
        </pc:spChg>
        <pc:picChg chg="add del mod">
          <ac:chgData name="Rongren Xu" userId="a51c77e00fced653" providerId="LiveId" clId="{DB476BA5-B0B6-FC40-B52F-6AB296A0ADDF}" dt="2025-04-17T04:40:03.680" v="2243" actId="478"/>
          <ac:picMkLst>
            <pc:docMk/>
            <pc:sldMk cId="2583982647" sldId="293"/>
            <ac:picMk id="5" creationId="{7266AF7A-275D-7FBE-D5D8-869628484C11}"/>
          </ac:picMkLst>
        </pc:picChg>
        <pc:picChg chg="add mod">
          <ac:chgData name="Rongren Xu" userId="a51c77e00fced653" providerId="LiveId" clId="{DB476BA5-B0B6-FC40-B52F-6AB296A0ADDF}" dt="2025-04-17T04:40:19.891" v="2249" actId="14100"/>
          <ac:picMkLst>
            <pc:docMk/>
            <pc:sldMk cId="2583982647" sldId="293"/>
            <ac:picMk id="6" creationId="{E3660C71-A59C-4913-D605-6E9B83F1BEA0}"/>
          </ac:picMkLst>
        </pc:picChg>
      </pc:sldChg>
      <pc:sldChg chg="modSp new mod modNotesTx">
        <pc:chgData name="Rongren Xu" userId="a51c77e00fced653" providerId="LiveId" clId="{DB476BA5-B0B6-FC40-B52F-6AB296A0ADDF}" dt="2025-04-17T05:31:10.348" v="2352"/>
        <pc:sldMkLst>
          <pc:docMk/>
          <pc:sldMk cId="3872236863" sldId="294"/>
        </pc:sldMkLst>
        <pc:spChg chg="mod">
          <ac:chgData name="Rongren Xu" userId="a51c77e00fced653" providerId="LiveId" clId="{DB476BA5-B0B6-FC40-B52F-6AB296A0ADDF}" dt="2025-04-17T03:37:26.577" v="1992" actId="20577"/>
          <ac:spMkLst>
            <pc:docMk/>
            <pc:sldMk cId="3872236863" sldId="294"/>
            <ac:spMk id="2" creationId="{82AFEF55-92A0-37E6-B5AC-F7EDD0B89A27}"/>
          </ac:spMkLst>
        </pc:spChg>
        <pc:spChg chg="mod">
          <ac:chgData name="Rongren Xu" userId="a51c77e00fced653" providerId="LiveId" clId="{DB476BA5-B0B6-FC40-B52F-6AB296A0ADDF}" dt="2025-04-17T03:42:20.159" v="2097" actId="404"/>
          <ac:spMkLst>
            <pc:docMk/>
            <pc:sldMk cId="3872236863" sldId="294"/>
            <ac:spMk id="3" creationId="{E2C3F6A6-1350-6C6A-50D8-CED548003FE7}"/>
          </ac:spMkLst>
        </pc:spChg>
        <pc:spChg chg="mod">
          <ac:chgData name="Rongren Xu" userId="a51c77e00fced653" providerId="LiveId" clId="{DB476BA5-B0B6-FC40-B52F-6AB296A0ADDF}" dt="2025-04-17T03:37:05.810" v="1960" actId="20577"/>
          <ac:spMkLst>
            <pc:docMk/>
            <pc:sldMk cId="3872236863" sldId="294"/>
            <ac:spMk id="4" creationId="{7AD31E34-C647-ADD9-6957-A9F1506F3A98}"/>
          </ac:spMkLst>
        </pc:spChg>
      </pc:sldChg>
      <pc:sldChg chg="modSp new del mod">
        <pc:chgData name="Rongren Xu" userId="a51c77e00fced653" providerId="LiveId" clId="{DB476BA5-B0B6-FC40-B52F-6AB296A0ADDF}" dt="2025-04-17T04:13:53.762" v="2209" actId="2696"/>
        <pc:sldMkLst>
          <pc:docMk/>
          <pc:sldMk cId="4134192056" sldId="295"/>
        </pc:sldMkLst>
        <pc:spChg chg="mod">
          <ac:chgData name="Rongren Xu" userId="a51c77e00fced653" providerId="LiveId" clId="{DB476BA5-B0B6-FC40-B52F-6AB296A0ADDF}" dt="2025-04-16T19:17:56.586" v="1459" actId="20577"/>
          <ac:spMkLst>
            <pc:docMk/>
            <pc:sldMk cId="4134192056" sldId="295"/>
            <ac:spMk id="2" creationId="{EE64741E-F91E-4F9C-CD35-11CFE98C68EE}"/>
          </ac:spMkLst>
        </pc:spChg>
        <pc:spChg chg="mod">
          <ac:chgData name="Rongren Xu" userId="a51c77e00fced653" providerId="LiveId" clId="{DB476BA5-B0B6-FC40-B52F-6AB296A0ADDF}" dt="2025-04-17T03:16:42.873" v="1876" actId="20577"/>
          <ac:spMkLst>
            <pc:docMk/>
            <pc:sldMk cId="4134192056" sldId="295"/>
            <ac:spMk id="3" creationId="{755B4016-1D27-5C36-23B7-70518350CFC5}"/>
          </ac:spMkLst>
        </pc:spChg>
        <pc:spChg chg="mod">
          <ac:chgData name="Rongren Xu" userId="a51c77e00fced653" providerId="LiveId" clId="{DB476BA5-B0B6-FC40-B52F-6AB296A0ADDF}" dt="2025-04-16T19:17:18.437" v="1450" actId="20577"/>
          <ac:spMkLst>
            <pc:docMk/>
            <pc:sldMk cId="4134192056" sldId="295"/>
            <ac:spMk id="4" creationId="{6AE7210E-B062-4EA4-D37F-0B56957DAACA}"/>
          </ac:spMkLst>
        </pc:spChg>
      </pc:sldChg>
      <pc:sldChg chg="addSp delSp modSp new del mod ord">
        <pc:chgData name="Rongren Xu" userId="a51c77e00fced653" providerId="LiveId" clId="{DB476BA5-B0B6-FC40-B52F-6AB296A0ADDF}" dt="2025-04-17T04:13:53.762" v="2209" actId="2696"/>
        <pc:sldMkLst>
          <pc:docMk/>
          <pc:sldMk cId="3500522271" sldId="296"/>
        </pc:sldMkLst>
        <pc:spChg chg="mod">
          <ac:chgData name="Rongren Xu" userId="a51c77e00fced653" providerId="LiveId" clId="{DB476BA5-B0B6-FC40-B52F-6AB296A0ADDF}" dt="2025-04-16T19:14:58.865" v="1306" actId="20577"/>
          <ac:spMkLst>
            <pc:docMk/>
            <pc:sldMk cId="3500522271" sldId="296"/>
            <ac:spMk id="2" creationId="{5483184F-F55F-64CE-F4D0-6B34797A776B}"/>
          </ac:spMkLst>
        </pc:spChg>
        <pc:spChg chg="add del mod">
          <ac:chgData name="Rongren Xu" userId="a51c77e00fced653" providerId="LiveId" clId="{DB476BA5-B0B6-FC40-B52F-6AB296A0ADDF}" dt="2025-04-17T03:28:55.279" v="1938"/>
          <ac:spMkLst>
            <pc:docMk/>
            <pc:sldMk cId="3500522271" sldId="296"/>
            <ac:spMk id="3" creationId="{BC5831A1-E579-210C-0566-10FDE8DCD8C4}"/>
          </ac:spMkLst>
        </pc:spChg>
        <pc:spChg chg="mod">
          <ac:chgData name="Rongren Xu" userId="a51c77e00fced653" providerId="LiveId" clId="{DB476BA5-B0B6-FC40-B52F-6AB296A0ADDF}" dt="2025-04-16T19:17:35.668" v="1455" actId="20577"/>
          <ac:spMkLst>
            <pc:docMk/>
            <pc:sldMk cId="3500522271" sldId="296"/>
            <ac:spMk id="4" creationId="{3AFA767C-D5B5-E200-FF4F-1129DAD463E6}"/>
          </ac:spMkLst>
        </pc:spChg>
        <pc:graphicFrameChg chg="add mod">
          <ac:chgData name="Rongren Xu" userId="a51c77e00fced653" providerId="LiveId" clId="{DB476BA5-B0B6-FC40-B52F-6AB296A0ADDF}" dt="2025-04-17T03:28:52.708" v="1935"/>
          <ac:graphicFrameMkLst>
            <pc:docMk/>
            <pc:sldMk cId="3500522271" sldId="296"/>
            <ac:graphicFrameMk id="5" creationId="{4197AB1D-D2AD-5B98-BAC0-78DE1B83754F}"/>
          </ac:graphicFrameMkLst>
        </pc:graphicFrameChg>
        <pc:graphicFrameChg chg="add mod">
          <ac:chgData name="Rongren Xu" userId="a51c77e00fced653" providerId="LiveId" clId="{DB476BA5-B0B6-FC40-B52F-6AB296A0ADDF}" dt="2025-04-17T03:28:55.225" v="1937"/>
          <ac:graphicFrameMkLst>
            <pc:docMk/>
            <pc:sldMk cId="3500522271" sldId="296"/>
            <ac:graphicFrameMk id="6" creationId="{3611124C-D76E-2F83-D054-F3B22FAC94CA}"/>
          </ac:graphicFrameMkLst>
        </pc:graphicFrameChg>
        <pc:graphicFrameChg chg="add mod modGraphic">
          <ac:chgData name="Rongren Xu" userId="a51c77e00fced653" providerId="LiveId" clId="{DB476BA5-B0B6-FC40-B52F-6AB296A0ADDF}" dt="2025-04-17T03:30:12.749" v="1951" actId="1076"/>
          <ac:graphicFrameMkLst>
            <pc:docMk/>
            <pc:sldMk cId="3500522271" sldId="296"/>
            <ac:graphicFrameMk id="7" creationId="{40FE7F69-F5FF-6DB3-E495-012F1A98D066}"/>
          </ac:graphicFrameMkLst>
        </pc:graphicFrameChg>
      </pc:sldChg>
      <pc:sldChg chg="modSp new del mod">
        <pc:chgData name="Rongren Xu" userId="a51c77e00fced653" providerId="LiveId" clId="{DB476BA5-B0B6-FC40-B52F-6AB296A0ADDF}" dt="2025-04-17T04:13:53.762" v="2209" actId="2696"/>
        <pc:sldMkLst>
          <pc:docMk/>
          <pc:sldMk cId="62776835" sldId="297"/>
        </pc:sldMkLst>
        <pc:spChg chg="mod">
          <ac:chgData name="Rongren Xu" userId="a51c77e00fced653" providerId="LiveId" clId="{DB476BA5-B0B6-FC40-B52F-6AB296A0ADDF}" dt="2025-04-17T03:26:12.926" v="1920" actId="20577"/>
          <ac:spMkLst>
            <pc:docMk/>
            <pc:sldMk cId="62776835" sldId="297"/>
            <ac:spMk id="2" creationId="{D29DA261-54D3-A5FF-E8C5-40E2F14EEE90}"/>
          </ac:spMkLst>
        </pc:spChg>
        <pc:spChg chg="mod">
          <ac:chgData name="Rongren Xu" userId="a51c77e00fced653" providerId="LiveId" clId="{DB476BA5-B0B6-FC40-B52F-6AB296A0ADDF}" dt="2025-04-17T03:18:19.195" v="1881" actId="20577"/>
          <ac:spMkLst>
            <pc:docMk/>
            <pc:sldMk cId="62776835" sldId="297"/>
            <ac:spMk id="3" creationId="{41C66270-9E5B-C84C-B8D6-EA6F82BF2E5E}"/>
          </ac:spMkLst>
        </pc:spChg>
        <pc:spChg chg="mod">
          <ac:chgData name="Rongren Xu" userId="a51c77e00fced653" providerId="LiveId" clId="{DB476BA5-B0B6-FC40-B52F-6AB296A0ADDF}" dt="2025-04-16T19:17:09.953" v="1438" actId="20577"/>
          <ac:spMkLst>
            <pc:docMk/>
            <pc:sldMk cId="62776835" sldId="297"/>
            <ac:spMk id="4" creationId="{5D04A54B-160F-3D05-A10E-95C8093683B6}"/>
          </ac:spMkLst>
        </pc:spChg>
      </pc:sldChg>
      <pc:sldChg chg="addSp delSp modSp new del mod">
        <pc:chgData name="Rongren Xu" userId="a51c77e00fced653" providerId="LiveId" clId="{DB476BA5-B0B6-FC40-B52F-6AB296A0ADDF}" dt="2025-04-17T04:13:06.593" v="2185" actId="2696"/>
        <pc:sldMkLst>
          <pc:docMk/>
          <pc:sldMk cId="4267408982" sldId="298"/>
        </pc:sldMkLst>
        <pc:spChg chg="mod">
          <ac:chgData name="Rongren Xu" userId="a51c77e00fced653" providerId="LiveId" clId="{DB476BA5-B0B6-FC40-B52F-6AB296A0ADDF}" dt="2025-04-16T19:18:24.783" v="1486" actId="20577"/>
          <ac:spMkLst>
            <pc:docMk/>
            <pc:sldMk cId="4267408982" sldId="298"/>
            <ac:spMk id="2" creationId="{6561C4CF-7CDC-6F0F-B27F-559B2EF119F8}"/>
          </ac:spMkLst>
        </pc:spChg>
        <pc:spChg chg="add del mod">
          <ac:chgData name="Rongren Xu" userId="a51c77e00fced653" providerId="LiveId" clId="{DB476BA5-B0B6-FC40-B52F-6AB296A0ADDF}" dt="2025-04-17T03:56:25.219" v="2118"/>
          <ac:spMkLst>
            <pc:docMk/>
            <pc:sldMk cId="4267408982" sldId="298"/>
            <ac:spMk id="3" creationId="{5E5D165C-27AD-90BC-FFB9-6FEFFF01FDBD}"/>
          </ac:spMkLst>
        </pc:spChg>
        <pc:spChg chg="mod">
          <ac:chgData name="Rongren Xu" userId="a51c77e00fced653" providerId="LiveId" clId="{DB476BA5-B0B6-FC40-B52F-6AB296A0ADDF}" dt="2025-04-17T03:58:32.438" v="2171" actId="20577"/>
          <ac:spMkLst>
            <pc:docMk/>
            <pc:sldMk cId="4267408982" sldId="298"/>
            <ac:spMk id="4" creationId="{D4FA869C-F149-6BB3-A182-EEA5108388F7}"/>
          </ac:spMkLst>
        </pc:spChg>
        <pc:graphicFrameChg chg="add mod">
          <ac:chgData name="Rongren Xu" userId="a51c77e00fced653" providerId="LiveId" clId="{DB476BA5-B0B6-FC40-B52F-6AB296A0ADDF}" dt="2025-04-17T03:56:21.264" v="2117"/>
          <ac:graphicFrameMkLst>
            <pc:docMk/>
            <pc:sldMk cId="4267408982" sldId="298"/>
            <ac:graphicFrameMk id="5" creationId="{DB23081A-DABE-35E3-5C1D-A514E30C70F7}"/>
          </ac:graphicFrameMkLst>
        </pc:graphicFrameChg>
        <pc:graphicFrameChg chg="add mod modGraphic">
          <ac:chgData name="Rongren Xu" userId="a51c77e00fced653" providerId="LiveId" clId="{DB476BA5-B0B6-FC40-B52F-6AB296A0ADDF}" dt="2025-04-17T04:06:31.009" v="2184" actId="403"/>
          <ac:graphicFrameMkLst>
            <pc:docMk/>
            <pc:sldMk cId="4267408982" sldId="298"/>
            <ac:graphicFrameMk id="6" creationId="{77FCC386-8FFE-D36A-33DB-F07A8FF9EE20}"/>
          </ac:graphicFrameMkLst>
        </pc:graphicFrameChg>
      </pc:sldChg>
      <pc:sldChg chg="addSp delSp modSp new mod modClrScheme chgLayout modNotesTx">
        <pc:chgData name="Rongren Xu" userId="a51c77e00fced653" providerId="LiveId" clId="{DB476BA5-B0B6-FC40-B52F-6AB296A0ADDF}" dt="2025-04-17T05:30:01.499" v="2351" actId="20577"/>
        <pc:sldMkLst>
          <pc:docMk/>
          <pc:sldMk cId="836493334" sldId="299"/>
        </pc:sldMkLst>
        <pc:spChg chg="mod ord">
          <ac:chgData name="Rongren Xu" userId="a51c77e00fced653" providerId="LiveId" clId="{DB476BA5-B0B6-FC40-B52F-6AB296A0ADDF}" dt="2025-04-16T19:24:00.542" v="1554" actId="20577"/>
          <ac:spMkLst>
            <pc:docMk/>
            <pc:sldMk cId="836493334" sldId="299"/>
            <ac:spMk id="2" creationId="{38C0A7A1-AA49-FC89-F14C-8E5529B755C7}"/>
          </ac:spMkLst>
        </pc:spChg>
        <pc:spChg chg="del">
          <ac:chgData name="Rongren Xu" userId="a51c77e00fced653" providerId="LiveId" clId="{DB476BA5-B0B6-FC40-B52F-6AB296A0ADDF}" dt="2025-04-16T19:23:50.080" v="1549" actId="700"/>
          <ac:spMkLst>
            <pc:docMk/>
            <pc:sldMk cId="836493334" sldId="299"/>
            <ac:spMk id="3" creationId="{452475C7-E7AA-202A-E7C2-920DCCD6E46B}"/>
          </ac:spMkLst>
        </pc:spChg>
        <pc:spChg chg="del mod ord">
          <ac:chgData name="Rongren Xu" userId="a51c77e00fced653" providerId="LiveId" clId="{DB476BA5-B0B6-FC40-B52F-6AB296A0ADDF}" dt="2025-04-16T19:23:50.080" v="1549" actId="700"/>
          <ac:spMkLst>
            <pc:docMk/>
            <pc:sldMk cId="836493334" sldId="299"/>
            <ac:spMk id="4" creationId="{669CAC9E-4D44-AD49-FA1D-6C04F84B20D9}"/>
          </ac:spMkLst>
        </pc:spChg>
        <pc:spChg chg="add mod ord">
          <ac:chgData name="Rongren Xu" userId="a51c77e00fced653" providerId="LiveId" clId="{DB476BA5-B0B6-FC40-B52F-6AB296A0ADDF}" dt="2025-04-17T05:30:01.499" v="2351" actId="20577"/>
          <ac:spMkLst>
            <pc:docMk/>
            <pc:sldMk cId="836493334" sldId="299"/>
            <ac:spMk id="5" creationId="{B394A558-6FFA-F3FD-7997-E1217538C5C8}"/>
          </ac:spMkLst>
        </pc:spChg>
      </pc:sldChg>
      <pc:sldChg chg="modSp new del mod">
        <pc:chgData name="Rongren Xu" userId="a51c77e00fced653" providerId="LiveId" clId="{DB476BA5-B0B6-FC40-B52F-6AB296A0ADDF}" dt="2025-04-17T04:13:53.762" v="2209" actId="2696"/>
        <pc:sldMkLst>
          <pc:docMk/>
          <pc:sldMk cId="576157005" sldId="300"/>
        </pc:sldMkLst>
        <pc:spChg chg="mod">
          <ac:chgData name="Rongren Xu" userId="a51c77e00fced653" providerId="LiveId" clId="{DB476BA5-B0B6-FC40-B52F-6AB296A0ADDF}" dt="2025-04-17T03:26:22.060" v="1926" actId="20577"/>
          <ac:spMkLst>
            <pc:docMk/>
            <pc:sldMk cId="576157005" sldId="300"/>
            <ac:spMk id="2" creationId="{4A3CE7EC-E0F8-70ED-B7DD-BDD17CFAED53}"/>
          </ac:spMkLst>
        </pc:spChg>
        <pc:spChg chg="mod">
          <ac:chgData name="Rongren Xu" userId="a51c77e00fced653" providerId="LiveId" clId="{DB476BA5-B0B6-FC40-B52F-6AB296A0ADDF}" dt="2025-04-17T03:19:54.022" v="1900" actId="20577"/>
          <ac:spMkLst>
            <pc:docMk/>
            <pc:sldMk cId="576157005" sldId="300"/>
            <ac:spMk id="3" creationId="{6FC6F7F7-80E6-6DD5-3960-CD8510F0CCD6}"/>
          </ac:spMkLst>
        </pc:spChg>
      </pc:sldChg>
      <pc:sldChg chg="modSp new mod modNotesTx">
        <pc:chgData name="Rongren Xu" userId="a51c77e00fced653" providerId="LiveId" clId="{DB476BA5-B0B6-FC40-B52F-6AB296A0ADDF}" dt="2025-04-17T05:31:19.578" v="2353"/>
        <pc:sldMkLst>
          <pc:docMk/>
          <pc:sldMk cId="2373914550" sldId="301"/>
        </pc:sldMkLst>
        <pc:spChg chg="mod">
          <ac:chgData name="Rongren Xu" userId="a51c77e00fced653" providerId="LiveId" clId="{DB476BA5-B0B6-FC40-B52F-6AB296A0ADDF}" dt="2025-04-17T03:37:21.976" v="1990" actId="20577"/>
          <ac:spMkLst>
            <pc:docMk/>
            <pc:sldMk cId="2373914550" sldId="301"/>
            <ac:spMk id="2" creationId="{24E63CF4-FEB3-6CCE-65D9-A65D08F55043}"/>
          </ac:spMkLst>
        </pc:spChg>
        <pc:spChg chg="mod">
          <ac:chgData name="Rongren Xu" userId="a51c77e00fced653" providerId="LiveId" clId="{DB476BA5-B0B6-FC40-B52F-6AB296A0ADDF}" dt="2025-04-17T03:42:36.280" v="2099" actId="20577"/>
          <ac:spMkLst>
            <pc:docMk/>
            <pc:sldMk cId="2373914550" sldId="301"/>
            <ac:spMk id="3" creationId="{162F6B47-73CF-92C1-205D-08448A943E0F}"/>
          </ac:spMkLst>
        </pc:spChg>
        <pc:spChg chg="mod">
          <ac:chgData name="Rongren Xu" userId="a51c77e00fced653" providerId="LiveId" clId="{DB476BA5-B0B6-FC40-B52F-6AB296A0ADDF}" dt="2025-04-17T03:38:28" v="2016" actId="20577"/>
          <ac:spMkLst>
            <pc:docMk/>
            <pc:sldMk cId="2373914550" sldId="301"/>
            <ac:spMk id="4" creationId="{8FCC52B4-E874-94F1-1B34-A97C982CB137}"/>
          </ac:spMkLst>
        </pc:spChg>
      </pc:sldChg>
      <pc:sldChg chg="modSp new mod modNotesTx">
        <pc:chgData name="Rongren Xu" userId="a51c77e00fced653" providerId="LiveId" clId="{DB476BA5-B0B6-FC40-B52F-6AB296A0ADDF}" dt="2025-04-17T05:31:32.745" v="2354"/>
        <pc:sldMkLst>
          <pc:docMk/>
          <pc:sldMk cId="3769463450" sldId="302"/>
        </pc:sldMkLst>
        <pc:spChg chg="mod">
          <ac:chgData name="Rongren Xu" userId="a51c77e00fced653" providerId="LiveId" clId="{DB476BA5-B0B6-FC40-B52F-6AB296A0ADDF}" dt="2025-04-17T03:37:53.259" v="2010" actId="20577"/>
          <ac:spMkLst>
            <pc:docMk/>
            <pc:sldMk cId="3769463450" sldId="302"/>
            <ac:spMk id="2" creationId="{557E1755-1C5B-17BE-485A-0849C8B4DB76}"/>
          </ac:spMkLst>
        </pc:spChg>
        <pc:spChg chg="mod">
          <ac:chgData name="Rongren Xu" userId="a51c77e00fced653" providerId="LiveId" clId="{DB476BA5-B0B6-FC40-B52F-6AB296A0ADDF}" dt="2025-04-17T03:39:41.805" v="2048" actId="20577"/>
          <ac:spMkLst>
            <pc:docMk/>
            <pc:sldMk cId="3769463450" sldId="302"/>
            <ac:spMk id="3" creationId="{7E600FEA-FAF3-1303-3026-005822E532EA}"/>
          </ac:spMkLst>
        </pc:spChg>
        <pc:spChg chg="mod">
          <ac:chgData name="Rongren Xu" userId="a51c77e00fced653" providerId="LiveId" clId="{DB476BA5-B0B6-FC40-B52F-6AB296A0ADDF}" dt="2025-04-17T03:38:35.477" v="2023" actId="20577"/>
          <ac:spMkLst>
            <pc:docMk/>
            <pc:sldMk cId="3769463450" sldId="302"/>
            <ac:spMk id="4" creationId="{1964560C-6BDF-C3B3-44D8-5AFABFA03744}"/>
          </ac:spMkLst>
        </pc:spChg>
      </pc:sldChg>
      <pc:sldChg chg="addSp modSp mod modNotesTx">
        <pc:chgData name="Rongren Xu" userId="a51c77e00fced653" providerId="LiveId" clId="{DB476BA5-B0B6-FC40-B52F-6AB296A0ADDF}" dt="2025-04-17T06:58:50.675" v="2545" actId="20577"/>
        <pc:sldMkLst>
          <pc:docMk/>
          <pc:sldMk cId="455342162" sldId="303"/>
        </pc:sldMkLst>
        <pc:spChg chg="mod">
          <ac:chgData name="Rongren Xu" userId="a51c77e00fced653" providerId="LiveId" clId="{DB476BA5-B0B6-FC40-B52F-6AB296A0ADDF}" dt="2025-04-17T04:13:12.015" v="2197" actId="20577"/>
          <ac:spMkLst>
            <pc:docMk/>
            <pc:sldMk cId="455342162" sldId="303"/>
            <ac:spMk id="2" creationId="{FA820EFF-C357-4A3B-87D7-18FFDC28F34E}"/>
          </ac:spMkLst>
        </pc:spChg>
        <pc:spChg chg="mod">
          <ac:chgData name="Rongren Xu" userId="a51c77e00fced653" providerId="LiveId" clId="{DB476BA5-B0B6-FC40-B52F-6AB296A0ADDF}" dt="2025-04-17T04:13:42.122" v="2208" actId="20577"/>
          <ac:spMkLst>
            <pc:docMk/>
            <pc:sldMk cId="455342162" sldId="303"/>
            <ac:spMk id="4" creationId="{9D9D2EDD-F98A-4972-A0EE-2BE676755F6D}"/>
          </ac:spMkLst>
        </pc:spChg>
        <pc:spChg chg="add mod">
          <ac:chgData name="Rongren Xu" userId="a51c77e00fced653" providerId="LiveId" clId="{DB476BA5-B0B6-FC40-B52F-6AB296A0ADDF}" dt="2025-04-17T06:58:50.675" v="2545" actId="20577"/>
          <ac:spMkLst>
            <pc:docMk/>
            <pc:sldMk cId="455342162" sldId="303"/>
            <ac:spMk id="7" creationId="{7544D54E-4065-BBF0-7F8F-26BA7D6578D5}"/>
          </ac:spMkLst>
        </pc:spChg>
        <pc:graphicFrameChg chg="mod modGraphic">
          <ac:chgData name="Rongren Xu" userId="a51c77e00fced653" providerId="LiveId" clId="{DB476BA5-B0B6-FC40-B52F-6AB296A0ADDF}" dt="2025-04-17T04:16:29.149" v="2240" actId="207"/>
          <ac:graphicFrameMkLst>
            <pc:docMk/>
            <pc:sldMk cId="455342162" sldId="303"/>
            <ac:graphicFrameMk id="6" creationId="{4479B52F-F900-4A08-8F92-7052AB512E52}"/>
          </ac:graphicFrameMkLst>
        </pc:graphicFrameChg>
      </pc:sldChg>
      <pc:sldChg chg="modSp new del mod">
        <pc:chgData name="Rongren Xu" userId="a51c77e00fced653" providerId="LiveId" clId="{DB476BA5-B0B6-FC40-B52F-6AB296A0ADDF}" dt="2025-04-17T03:56:09.131" v="2114" actId="2696"/>
        <pc:sldMkLst>
          <pc:docMk/>
          <pc:sldMk cId="1030425447" sldId="303"/>
        </pc:sldMkLst>
        <pc:spChg chg="mod">
          <ac:chgData name="Rongren Xu" userId="a51c77e00fced653" providerId="LiveId" clId="{DB476BA5-B0B6-FC40-B52F-6AB296A0ADDF}" dt="2025-04-17T03:56:06.588" v="2113" actId="20577"/>
          <ac:spMkLst>
            <pc:docMk/>
            <pc:sldMk cId="1030425447" sldId="303"/>
            <ac:spMk id="2" creationId="{04AF25B7-3413-A828-DD2D-15ECB8FB7E07}"/>
          </ac:spMkLst>
        </pc:spChg>
      </pc:sldChg>
    </pc:docChg>
  </pc:docChgLst>
  <pc:docChgLst>
    <pc:chgData name="许 荣仁" userId="a51c77e00fced653" providerId="LiveId" clId="{1E654EBB-F356-4EE7-A092-C5BE797E0E8D}"/>
    <pc:docChg chg="addSld modSld">
      <pc:chgData name="许 荣仁" userId="a51c77e00fced653" providerId="LiveId" clId="{1E654EBB-F356-4EE7-A092-C5BE797E0E8D}" dt="2025-04-17T04:12:53.095" v="11" actId="403"/>
      <pc:docMkLst>
        <pc:docMk/>
      </pc:docMkLst>
      <pc:sldChg chg="addSp delSp modSp new mod">
        <pc:chgData name="许 荣仁" userId="a51c77e00fced653" providerId="LiveId" clId="{1E654EBB-F356-4EE7-A092-C5BE797E0E8D}" dt="2025-04-17T04:12:53.095" v="11" actId="403"/>
        <pc:sldMkLst>
          <pc:docMk/>
          <pc:sldMk cId="455342162" sldId="303"/>
        </pc:sldMkLst>
        <pc:spChg chg="add del">
          <ac:chgData name="许 荣仁" userId="a51c77e00fced653" providerId="LiveId" clId="{1E654EBB-F356-4EE7-A092-C5BE797E0E8D}" dt="2025-04-17T04:12:31.349" v="3"/>
          <ac:spMkLst>
            <pc:docMk/>
            <pc:sldMk cId="455342162" sldId="303"/>
            <ac:spMk id="3" creationId="{2117FA0B-E55F-46AF-B57F-036527D3CCFE}"/>
          </ac:spMkLst>
        </pc:spChg>
        <pc:graphicFrameChg chg="add del mod">
          <ac:chgData name="许 荣仁" userId="a51c77e00fced653" providerId="LiveId" clId="{1E654EBB-F356-4EE7-A092-C5BE797E0E8D}" dt="2025-04-17T04:12:31.266" v="2"/>
          <ac:graphicFrameMkLst>
            <pc:docMk/>
            <pc:sldMk cId="455342162" sldId="303"/>
            <ac:graphicFrameMk id="5" creationId="{4149D565-25E0-417C-9837-1F7BFCDFB348}"/>
          </ac:graphicFrameMkLst>
        </pc:graphicFrameChg>
        <pc:graphicFrameChg chg="add mod modGraphic">
          <ac:chgData name="许 荣仁" userId="a51c77e00fced653" providerId="LiveId" clId="{1E654EBB-F356-4EE7-A092-C5BE797E0E8D}" dt="2025-04-17T04:12:53.095" v="11" actId="403"/>
          <ac:graphicFrameMkLst>
            <pc:docMk/>
            <pc:sldMk cId="455342162" sldId="303"/>
            <ac:graphicFrameMk id="6" creationId="{4479B52F-F900-4A08-8F92-7052AB512E5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2025/4/17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zh-CN" altLang="en-US" b="1"/>
              <a:t>明显的分层：</a:t>
            </a:r>
            <a:endParaRPr lang="zh-CN" altLang="en-US"/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第一梯队 </a:t>
            </a:r>
            <a:r>
              <a:rPr lang="en-US" altLang="zh-CN" b="1"/>
              <a:t>(</a:t>
            </a:r>
            <a:r>
              <a:rPr lang="zh-CN" altLang="en-US" b="1"/>
              <a:t>极高频</a:t>
            </a:r>
            <a:r>
              <a:rPr lang="en-US" altLang="zh-CN" b="1"/>
              <a:t>/</a:t>
            </a:r>
            <a:r>
              <a:rPr lang="zh-CN" altLang="en-US" b="1"/>
              <a:t>连续监测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 err="1"/>
              <a:t>heart_rate</a:t>
            </a:r>
            <a:r>
              <a:rPr lang="en-US" altLang="zh-CN"/>
              <a:t>, </a:t>
            </a:r>
            <a:r>
              <a:rPr lang="en-US" altLang="zh-CN" err="1"/>
              <a:t>dbp</a:t>
            </a:r>
            <a:r>
              <a:rPr lang="en-US" altLang="zh-CN"/>
              <a:t>, </a:t>
            </a:r>
            <a:r>
              <a:rPr lang="en-US" altLang="zh-CN" err="1"/>
              <a:t>mbp</a:t>
            </a:r>
            <a:r>
              <a:rPr lang="en-US" altLang="zh-CN"/>
              <a:t>, </a:t>
            </a:r>
            <a:r>
              <a:rPr lang="en-US" altLang="zh-CN" err="1"/>
              <a:t>sbp</a:t>
            </a:r>
            <a:r>
              <a:rPr lang="en-US" altLang="zh-CN"/>
              <a:t>, spo2, </a:t>
            </a:r>
            <a:r>
              <a:rPr lang="en-US" altLang="zh-CN" err="1"/>
              <a:t>resp_rate</a:t>
            </a:r>
            <a:r>
              <a:rPr lang="zh-CN" altLang="en-US"/>
              <a:t>。这些特征即使在较高的内部阈值（如 </a:t>
            </a:r>
            <a:r>
              <a:rPr lang="en-US" altLang="zh-CN"/>
              <a:t>thre1=12 </a:t>
            </a:r>
            <a:r>
              <a:rPr lang="zh-CN" altLang="en-US"/>
              <a:t>或 </a:t>
            </a:r>
            <a:r>
              <a:rPr lang="en-US" altLang="zh-CN"/>
              <a:t>thre1=14</a:t>
            </a:r>
            <a:r>
              <a:rPr lang="zh-CN" altLang="en-US"/>
              <a:t>）下，满足条件的病人比例仍然非常高（接近 </a:t>
            </a:r>
            <a:r>
              <a:rPr lang="en-US" altLang="zh-CN"/>
              <a:t>0.8 </a:t>
            </a:r>
            <a:r>
              <a:rPr lang="zh-CN" altLang="en-US"/>
              <a:t>或更高）。这强烈表明它们是持续监测的生命体征。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第二梯队 </a:t>
            </a:r>
            <a:r>
              <a:rPr lang="en-US" altLang="zh-CN" b="1"/>
              <a:t>(</a:t>
            </a:r>
            <a:r>
              <a:rPr lang="zh-CN" altLang="en-US" b="1"/>
              <a:t>较高频</a:t>
            </a:r>
            <a:r>
              <a:rPr lang="en-US" altLang="zh-CN" b="1"/>
              <a:t>/</a:t>
            </a:r>
            <a:r>
              <a:rPr lang="zh-CN" altLang="en-US" b="1"/>
              <a:t>间断监测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/>
              <a:t>temperature, glucose</a:t>
            </a:r>
            <a:r>
              <a:rPr lang="zh-CN" altLang="en-US"/>
              <a:t>。</a:t>
            </a:r>
            <a:r>
              <a:rPr lang="en-US" altLang="zh-CN"/>
              <a:t>temperature </a:t>
            </a:r>
            <a:r>
              <a:rPr lang="zh-CN" altLang="en-US"/>
              <a:t>在 </a:t>
            </a:r>
            <a:r>
              <a:rPr lang="en-US" altLang="zh-CN"/>
              <a:t>thre1=5 </a:t>
            </a:r>
            <a:r>
              <a:rPr lang="zh-CN" altLang="en-US"/>
              <a:t>时仍有超过 </a:t>
            </a:r>
            <a:r>
              <a:rPr lang="en-US" altLang="zh-CN"/>
              <a:t>70% </a:t>
            </a:r>
            <a:r>
              <a:rPr lang="zh-CN" altLang="en-US"/>
              <a:t>的病人满足，但在 </a:t>
            </a:r>
            <a:r>
              <a:rPr lang="en-US" altLang="zh-CN"/>
              <a:t>thre1=7 </a:t>
            </a:r>
            <a:r>
              <a:rPr lang="zh-CN" altLang="en-US"/>
              <a:t>后比例迅速下降。</a:t>
            </a:r>
            <a:r>
              <a:rPr lang="en-US" altLang="zh-CN"/>
              <a:t>glucose </a:t>
            </a:r>
            <a:r>
              <a:rPr lang="zh-CN" altLang="en-US"/>
              <a:t>的初始比例很高（</a:t>
            </a:r>
            <a:r>
              <a:rPr lang="en-US" altLang="zh-CN"/>
              <a:t>thre1=2 </a:t>
            </a:r>
            <a:r>
              <a:rPr lang="zh-CN" altLang="en-US"/>
              <a:t>时超过 </a:t>
            </a:r>
            <a:r>
              <a:rPr lang="en-US" altLang="zh-CN"/>
              <a:t>84%</a:t>
            </a:r>
            <a:r>
              <a:rPr lang="zh-CN" altLang="en-US"/>
              <a:t>），但下降速度比第一梯队快得多，在 </a:t>
            </a:r>
            <a:r>
              <a:rPr lang="en-US" altLang="zh-CN"/>
              <a:t>thre1=4 </a:t>
            </a:r>
            <a:r>
              <a:rPr lang="zh-CN" altLang="en-US"/>
              <a:t>时就降到了约 </a:t>
            </a:r>
            <a:r>
              <a:rPr lang="en-US" altLang="zh-CN"/>
              <a:t>60%</a:t>
            </a:r>
            <a:r>
              <a:rPr lang="zh-CN" altLang="en-US"/>
              <a:t>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第三梯队 </a:t>
            </a:r>
            <a:r>
              <a:rPr lang="en-US" altLang="zh-CN" b="1"/>
              <a:t>(</a:t>
            </a:r>
            <a:r>
              <a:rPr lang="zh-CN" altLang="en-US" b="1"/>
              <a:t>较低频</a:t>
            </a:r>
            <a:r>
              <a:rPr lang="en-US" altLang="zh-CN" b="1"/>
              <a:t>/</a:t>
            </a:r>
            <a:r>
              <a:rPr lang="zh-CN" altLang="en-US" b="1"/>
              <a:t>实验室检查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/>
              <a:t>hematocrit, platelets, hemoglobin, </a:t>
            </a:r>
            <a:r>
              <a:rPr lang="en-US" altLang="zh-CN" err="1"/>
              <a:t>wbc</a:t>
            </a:r>
            <a:r>
              <a:rPr lang="en-US" altLang="zh-CN"/>
              <a:t> </a:t>
            </a:r>
            <a:r>
              <a:rPr lang="zh-CN" altLang="en-US"/>
              <a:t>及其相关指标 </a:t>
            </a:r>
            <a:r>
              <a:rPr lang="en-US" altLang="zh-CN"/>
              <a:t>(</a:t>
            </a:r>
            <a:r>
              <a:rPr lang="en-US" altLang="zh-CN" err="1"/>
              <a:t>mchc</a:t>
            </a:r>
            <a:r>
              <a:rPr lang="en-US" altLang="zh-CN"/>
              <a:t>, mcv, </a:t>
            </a:r>
            <a:r>
              <a:rPr lang="en-US" altLang="zh-CN" err="1"/>
              <a:t>rbc</a:t>
            </a:r>
            <a:r>
              <a:rPr lang="en-US" altLang="zh-CN"/>
              <a:t>, </a:t>
            </a:r>
            <a:r>
              <a:rPr lang="en-US" altLang="zh-CN" err="1"/>
              <a:t>rdw</a:t>
            </a:r>
            <a:r>
              <a:rPr lang="en-US" altLang="zh-CN"/>
              <a:t>, </a:t>
            </a:r>
            <a:r>
              <a:rPr lang="en-US" altLang="zh-CN" err="1"/>
              <a:t>mch</a:t>
            </a:r>
            <a:r>
              <a:rPr lang="en-US" altLang="zh-CN"/>
              <a:t>)</a:t>
            </a:r>
            <a:r>
              <a:rPr lang="zh-CN" altLang="en-US"/>
              <a:t>。这些特征的比例下降非常快。即使在相对较低的阈值 </a:t>
            </a:r>
            <a:r>
              <a:rPr lang="en-US" altLang="zh-CN"/>
              <a:t>thre1=4 </a:t>
            </a:r>
            <a:r>
              <a:rPr lang="zh-CN" altLang="en-US"/>
              <a:t>时，满足条件的病人比例已经骤降到 </a:t>
            </a:r>
            <a:r>
              <a:rPr lang="en-US" altLang="zh-CN"/>
              <a:t>10-30% </a:t>
            </a:r>
            <a:r>
              <a:rPr lang="zh-CN" altLang="en-US"/>
              <a:t>左右，在 </a:t>
            </a:r>
            <a:r>
              <a:rPr lang="en-US" altLang="zh-CN"/>
              <a:t>thre1=6 </a:t>
            </a:r>
            <a:r>
              <a:rPr lang="zh-CN" altLang="en-US"/>
              <a:t>时更是低于 </a:t>
            </a:r>
            <a:r>
              <a:rPr lang="en-US" altLang="zh-CN"/>
              <a:t>5%</a:t>
            </a:r>
            <a:r>
              <a:rPr lang="zh-CN" altLang="en-US"/>
              <a:t>。这符合实验室检查通常每天只做几次或按需进行的特点。</a:t>
            </a:r>
          </a:p>
          <a:p>
            <a:pPr>
              <a:buFont typeface="+mj-lt"/>
              <a:buAutoNum type="arabicPeriod"/>
            </a:pPr>
            <a:r>
              <a:rPr lang="en-US" altLang="zh-CN" b="1"/>
              <a:t>"</a:t>
            </a:r>
            <a:r>
              <a:rPr lang="zh-CN" altLang="en-US" b="1"/>
              <a:t>拐点</a:t>
            </a:r>
            <a:r>
              <a:rPr lang="en-US" altLang="zh-CN" b="1"/>
              <a:t>" </a:t>
            </a:r>
            <a:r>
              <a:rPr lang="zh-CN" altLang="en-US" b="1"/>
              <a:t>的存在：</a:t>
            </a:r>
            <a:endParaRPr lang="zh-CN" altLang="en-US"/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 </a:t>
            </a:r>
            <a:r>
              <a:rPr lang="en-US" altLang="zh-CN"/>
              <a:t>temperature</a:t>
            </a:r>
            <a:r>
              <a:rPr lang="zh-CN" altLang="en-US"/>
              <a:t>，</a:t>
            </a:r>
            <a:r>
              <a:rPr lang="en-US" altLang="zh-CN"/>
              <a:t>thre1=6 </a:t>
            </a:r>
            <a:r>
              <a:rPr lang="zh-CN" altLang="en-US"/>
              <a:t>到 </a:t>
            </a:r>
            <a:r>
              <a:rPr lang="en-US" altLang="zh-CN"/>
              <a:t>thre1=7 </a:t>
            </a:r>
            <a:r>
              <a:rPr lang="zh-CN" altLang="en-US"/>
              <a:t>是一个明显的下降点 </a:t>
            </a:r>
            <a:r>
              <a:rPr lang="en-US" altLang="zh-CN"/>
              <a:t>(</a:t>
            </a:r>
            <a:r>
              <a:rPr lang="zh-CN" altLang="en-US"/>
              <a:t>从 </a:t>
            </a:r>
            <a:r>
              <a:rPr lang="en-US" altLang="zh-CN"/>
              <a:t>0.6182 </a:t>
            </a:r>
            <a:r>
              <a:rPr lang="zh-CN" altLang="en-US"/>
              <a:t>到 </a:t>
            </a:r>
            <a:r>
              <a:rPr lang="en-US" altLang="zh-CN"/>
              <a:t>0.4089)</a:t>
            </a:r>
            <a:r>
              <a:rPr lang="zh-CN" altLang="en-US"/>
              <a:t>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 </a:t>
            </a:r>
            <a:r>
              <a:rPr lang="en-US" altLang="zh-CN"/>
              <a:t>glucose</a:t>
            </a:r>
            <a:r>
              <a:rPr lang="zh-CN" altLang="en-US"/>
              <a:t>，虽然没有特别剧烈的单步下降，但在 </a:t>
            </a:r>
            <a:r>
              <a:rPr lang="en-US" altLang="zh-CN"/>
              <a:t>thre1=3 </a:t>
            </a:r>
            <a:r>
              <a:rPr lang="zh-CN" altLang="en-US"/>
              <a:t>到 </a:t>
            </a:r>
            <a:r>
              <a:rPr lang="en-US" altLang="zh-CN"/>
              <a:t>thre1=6 </a:t>
            </a:r>
            <a:r>
              <a:rPr lang="zh-CN" altLang="en-US"/>
              <a:t>之间比例稳定下降。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对于第三梯队的特征，</a:t>
            </a:r>
            <a:r>
              <a:rPr lang="en-US" altLang="zh-CN"/>
              <a:t>thre1=3 </a:t>
            </a:r>
            <a:r>
              <a:rPr lang="zh-CN" altLang="en-US"/>
              <a:t>到 </a:t>
            </a:r>
            <a:r>
              <a:rPr lang="en-US" altLang="zh-CN"/>
              <a:t>thre1=4 </a:t>
            </a:r>
            <a:r>
              <a:rPr lang="zh-CN" altLang="en-US"/>
              <a:t>是一个主要的下降区间。</a:t>
            </a: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226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展示了 </a:t>
            </a:r>
            <a:r>
              <a:rPr lang="en-US" altLang="zh-CN"/>
              <a:t>7 </a:t>
            </a:r>
            <a:r>
              <a:rPr lang="zh-CN" altLang="en-US"/>
              <a:t>个关键生命体征和生理指标（心率、收缩压、舒张压、平均动脉压、呼吸频率、体温、血氧饱和度）在 </a:t>
            </a:r>
            <a:r>
              <a:rPr lang="en-US" altLang="zh-CN"/>
              <a:t>ICU </a:t>
            </a:r>
            <a:r>
              <a:rPr lang="zh-CN" altLang="en-US"/>
              <a:t>入住后前 </a:t>
            </a:r>
            <a:r>
              <a:rPr lang="en-US" altLang="zh-CN"/>
              <a:t>24 </a:t>
            </a:r>
            <a:r>
              <a:rPr lang="zh-CN" altLang="en-US"/>
              <a:t>小时内，按小时计算的中位数趋势。图中分别绘制了最终 </a:t>
            </a:r>
            <a:r>
              <a:rPr lang="en-US" altLang="zh-CN"/>
              <a:t>30 </a:t>
            </a:r>
            <a:r>
              <a:rPr lang="zh-CN" altLang="en-US"/>
              <a:t>天内存活（</a:t>
            </a:r>
            <a:r>
              <a:rPr lang="en-US" altLang="zh-CN"/>
              <a:t>Survived, </a:t>
            </a:r>
            <a:r>
              <a:rPr lang="zh-CN" altLang="en-US"/>
              <a:t>蓝色实线）和死亡（</a:t>
            </a:r>
            <a:r>
              <a:rPr lang="en-US" altLang="zh-CN"/>
              <a:t>Died, </a:t>
            </a:r>
            <a:r>
              <a:rPr lang="zh-CN" altLang="en-US"/>
              <a:t>橙色虚线）两组病人的中位数轨迹，并用对应颜色的阴影区域表示了组内数据的四分位距（</a:t>
            </a:r>
            <a:r>
              <a:rPr lang="en-US" altLang="zh-CN"/>
              <a:t>IQR</a:t>
            </a:r>
            <a:r>
              <a:rPr lang="zh-CN" altLang="en-US"/>
              <a:t>，即第 </a:t>
            </a:r>
            <a:r>
              <a:rPr lang="en-US" altLang="zh-CN"/>
              <a:t>25 </a:t>
            </a:r>
            <a:r>
              <a:rPr lang="zh-CN" altLang="en-US"/>
              <a:t>百分位数到第 </a:t>
            </a:r>
            <a:r>
              <a:rPr lang="en-US" altLang="zh-CN"/>
              <a:t>75 </a:t>
            </a:r>
            <a:r>
              <a:rPr lang="zh-CN" altLang="en-US"/>
              <a:t>百分位数），反映了数据在每个时间点的分布范围。</a:t>
            </a:r>
            <a:endParaRPr lang="en-US" altLang="zh-CN"/>
          </a:p>
          <a:p>
            <a:r>
              <a:rPr lang="zh-CN" altLang="en-US"/>
              <a:t>心肌受损，如果心功能严重下降（例如，射血分数很低），心脏泵血能力减弱，就会导致血压降低。这种低血压反映了心脏无法有效地将血液输送到全身，增加了死亡的风险</a:t>
            </a:r>
            <a:endParaRPr lang="en-US" altLang="zh-CN"/>
          </a:p>
          <a:p>
            <a:r>
              <a:rPr lang="zh-CN" altLang="en-US"/>
              <a:t>大多数特征的组间差异在早期（前几个小时）就已建立，并大致维持。体温是一个例外，显示了更动态的趋势变化。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318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为评估不同信息来源的价值和最佳融合策略，进行了多组实验，均采用严格的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训练集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验证集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测试集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划分（基于病人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ID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），并对需要迭代训练的模型（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LSTM, MLP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）使用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早停法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防止过拟合。主要评估指标包括 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ROC AUC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和 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AU-PRC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（对类别不平衡更敏感）</a:t>
            </a:r>
            <a:r>
              <a:rPr lang="zh-CN" altLang="zh-CN">
                <a:effectLst/>
              </a:rPr>
              <a:t>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941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训练经典表格数据模型（逻辑回归、随机森林、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MLP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静态特征本身具有很强的预测能力（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0.856, AU-PRC ≈ 0.488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227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使用处理后的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高频时间序列特征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模型性能有限（最佳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0.786, AU-PRC ≈ 0.361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），显著低于仅使用静态特征的模型，表明单独的时序信息不足。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2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方法一：端到端融合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(LSTM + MLP):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的输出（最后一个隐藏状态）与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拼接，输入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MLP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进行分类。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性能优于单独的模型（最佳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0.864, AU-PRC ≈ 0.494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），证明融合有效。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方法二：两阶段融合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(LSTM 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特征提取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+ 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分类器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阶段一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使用训练好的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模型提取高频时序特征的表示（最后一个隐藏状态）。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阶段二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将提取的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特征与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包含低频特征均值的完整静态特征集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拼接。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阶段三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使用这个最终的融合表格数据训练传统分类器（逻辑回归、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RF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600200" lvl="3" indent="-228600" algn="l">
              <a:buSzPts val="1000"/>
              <a:buFont typeface="Wingdings" pitchFamily="2" charset="2"/>
              <a:buChar char=""/>
              <a:tabLst>
                <a:tab pos="18288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逻辑回归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(LR)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在此设置下表现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，取得了目前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最高的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AU-PRC (0.5366)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和有竞争力的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(≈0.864)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600200" lvl="3" indent="-228600" algn="l">
              <a:buSzPts val="1000"/>
              <a:buFont typeface="Wingdings" pitchFamily="2" charset="2"/>
              <a:buChar char=""/>
              <a:tabLst>
                <a:tab pos="1828800" algn="l"/>
              </a:tabLst>
            </a:pP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GBM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）在此设置下的表现反而不如两阶段的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LR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，也略逊于端到端的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LSTM+MLP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465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最佳策略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8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采用两阶段融合方法：首先使用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从高频时序数据中提取特征表示，然后将这些特征与包含（原始静态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+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低频聚合均值）的完整静态特征集结合，最后使用</a:t>
            </a: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逻辑回归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进行分类。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最佳性能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8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该策略下的逻辑回归模型在测试集上达到了 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AU-PRC = 0.5366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 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ROC AUC = 0.8642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。这显著优于仅使用单一信息来源（静态或时序）的模型，也优于其他尝试的融合策略。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rabicPeriod"/>
              <a:tabLst>
                <a:tab pos="457200" algn="l"/>
              </a:tabLst>
            </a:pP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在两阶段融合策略中，逻辑回归意外地成为了表现最好的分类器，这可能与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提取的特征和静态特征结合后的数据特性有关，值得进一步探究。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rabicPeriod"/>
              <a:tabLst>
                <a:tab pos="457200" algn="l"/>
              </a:tabLst>
            </a:pP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端到端融合模型（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LSTM+MLP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）也是一个有竞争力的选项，其最佳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F1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分数可能略高（需要对两阶段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LR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进行阈值优化后精确比较）。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7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20250417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26295-650C-EFDE-3363-95622DA9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69610-87D2-BC71-DDD6-6A269FF5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CAD</a:t>
            </a:r>
            <a:r>
              <a:rPr lang="zh-CN" altLang="en-US"/>
              <a:t>患者入</a:t>
            </a:r>
            <a:r>
              <a:rPr lang="en-US" altLang="zh-CN"/>
              <a:t>ICU</a:t>
            </a:r>
            <a:r>
              <a:rPr lang="zh-CN" altLang="en-US"/>
              <a:t>后前 </a:t>
            </a:r>
            <a:r>
              <a:rPr lang="en-US" altLang="zh-CN"/>
              <a:t>24 </a:t>
            </a:r>
            <a:r>
              <a:rPr lang="zh-CN" altLang="en-US"/>
              <a:t>小时</a:t>
            </a:r>
            <a:endParaRPr lang="en-US" altLang="zh-CN"/>
          </a:p>
          <a:p>
            <a:r>
              <a:rPr lang="zh-CN" altLang="en-US"/>
              <a:t>不同时间的死亡风险</a:t>
            </a:r>
            <a:endParaRPr lang="en-US" altLang="zh-CN"/>
          </a:p>
          <a:p>
            <a:pPr lvl="1"/>
            <a:r>
              <a:rPr lang="zh-CN" altLang="en-US"/>
              <a:t>当前重点为 </a:t>
            </a:r>
            <a:r>
              <a:rPr lang="en-US" altLang="zh-CN"/>
              <a:t>30 </a:t>
            </a:r>
            <a:r>
              <a:rPr lang="zh-CN" altLang="en-US"/>
              <a:t>天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DA697B-5C5D-5A94-D7DC-EA883C2D9E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Objective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0700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18,487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39B7B8-BB54-4D9B-80D8-3F78369B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9A9198-4372-4155-A0F5-B931CB14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5" y="1828800"/>
            <a:ext cx="8584661" cy="4351337"/>
          </a:xfrm>
        </p:spPr>
        <p:txBody>
          <a:bodyPr>
            <a:normAutofit/>
          </a:bodyPr>
          <a:lstStyle/>
          <a:p>
            <a:r>
              <a:rPr lang="zh-CN" altLang="en-US"/>
              <a:t>静态</a:t>
            </a:r>
            <a:endParaRPr lang="en-US" altLang="zh-CN"/>
          </a:p>
          <a:p>
            <a:pPr lvl="1"/>
            <a:r>
              <a:rPr lang="zh-CN" altLang="en-US"/>
              <a:t>年龄 性别 种族 诊断 保险</a:t>
            </a:r>
            <a:r>
              <a:rPr lang="en-US" altLang="zh-CN"/>
              <a:t>…</a:t>
            </a:r>
          </a:p>
          <a:p>
            <a:r>
              <a:rPr lang="zh-CN" altLang="en-US"/>
              <a:t>时间序列</a:t>
            </a:r>
            <a:endParaRPr lang="en-US" altLang="zh-CN"/>
          </a:p>
          <a:p>
            <a:pPr lvl="1"/>
            <a:r>
              <a:rPr lang="zh-CN" altLang="en-US"/>
              <a:t>心率 血压 呼吸频率 血液检验指标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0EAB41-C723-4FCD-A1F6-59387FFA8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features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7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A85BF-1F53-9C48-365A-74A344F1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F59C92-BA01-4AD4-23C6-4987147D1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4050239" cy="4351337"/>
          </a:xfrm>
        </p:spPr>
        <p:txBody>
          <a:bodyPr/>
          <a:lstStyle/>
          <a:p>
            <a:r>
              <a:rPr kumimoji="1" lang="zh-CN" altLang="en-US"/>
              <a:t>年龄 性别 体重 种族 保险 婚姻 语言 诊断 合并症 评分 首次</a:t>
            </a:r>
            <a:r>
              <a:rPr kumimoji="1" lang="en-US" altLang="zh-CN" err="1"/>
              <a:t>icu</a:t>
            </a:r>
            <a:r>
              <a:rPr kumimoji="1" lang="zh-CN" altLang="en-US"/>
              <a:t>类别</a:t>
            </a:r>
            <a:endParaRPr kumimoji="1" lang="en-US" altLang="zh-CN"/>
          </a:p>
          <a:p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468288-BB9A-5EA3-0910-BD02F2270D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endParaRPr kumimoji="1" lang="zh-CN" altLang="en-US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64798C7-B87A-D6E8-8D54-A0BA0A14AC28}"/>
              </a:ext>
            </a:extLst>
          </p:cNvPr>
          <p:cNvSpPr/>
          <p:nvPr/>
        </p:nvSpPr>
        <p:spPr>
          <a:xfrm>
            <a:off x="4872625" y="2693096"/>
            <a:ext cx="2446752" cy="73590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1BA949-A4E3-639D-BA6D-15B86CEF964C}"/>
              </a:ext>
            </a:extLst>
          </p:cNvPr>
          <p:cNvSpPr txBox="1"/>
          <p:nvPr/>
        </p:nvSpPr>
        <p:spPr>
          <a:xfrm>
            <a:off x="7807717" y="2737882"/>
            <a:ext cx="1679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/>
              <a:t>44</a:t>
            </a:r>
            <a:r>
              <a:rPr kumimoji="1" lang="zh-CN" altLang="en-US" sz="3600"/>
              <a:t>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873FD3-CB1E-5360-AB13-7B510F3C9806}"/>
              </a:ext>
            </a:extLst>
          </p:cNvPr>
          <p:cNvSpPr txBox="1"/>
          <p:nvPr/>
        </p:nvSpPr>
        <p:spPr>
          <a:xfrm>
            <a:off x="5168900" y="2374393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/>
              <a:t>合并类别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C62C80-2E41-D303-988A-F4334AD001A5}"/>
              </a:ext>
            </a:extLst>
          </p:cNvPr>
          <p:cNvSpPr txBox="1"/>
          <p:nvPr/>
        </p:nvSpPr>
        <p:spPr>
          <a:xfrm>
            <a:off x="5168901" y="3244334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/>
              <a:t>one-hot</a:t>
            </a:r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29309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917570-7CB4-8591-9F73-E8AE0BB5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4F0AB7-8F63-4692-D3EA-EBE8043CA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4956114" cy="4351337"/>
          </a:xfrm>
        </p:spPr>
        <p:txBody>
          <a:bodyPr/>
          <a:lstStyle/>
          <a:p>
            <a:r>
              <a:rPr kumimoji="1" lang="en-US" altLang="zh-CN" sz="2800"/>
              <a:t>64</a:t>
            </a:r>
            <a:r>
              <a:rPr kumimoji="1" lang="zh-CN" altLang="en-US" sz="2800"/>
              <a:t>个特征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心率 血压 呼吸频率 体温 血氧</a:t>
            </a:r>
            <a:r>
              <a:rPr kumimoji="1" lang="en-US" altLang="zh-CN" sz="2400"/>
              <a:t>……</a:t>
            </a:r>
          </a:p>
          <a:p>
            <a:r>
              <a:rPr kumimoji="1" lang="zh-CN" altLang="en-US" sz="2800"/>
              <a:t>从收入</a:t>
            </a:r>
            <a:r>
              <a:rPr kumimoji="1" lang="en-US" altLang="zh-CN" sz="2800"/>
              <a:t>ICU</a:t>
            </a:r>
            <a:r>
              <a:rPr kumimoji="1" lang="zh-CN" altLang="en-US" sz="2800"/>
              <a:t>开始，截取</a:t>
            </a:r>
            <a:r>
              <a:rPr kumimoji="1" lang="en-US" altLang="zh-CN" sz="2800"/>
              <a:t>24h</a:t>
            </a:r>
          </a:p>
          <a:p>
            <a:r>
              <a:rPr kumimoji="1" lang="zh-CN" altLang="en-US" sz="2800"/>
              <a:t>每小时计算一次平均值</a:t>
            </a:r>
            <a:endParaRPr kumimoji="1" lang="en-US" altLang="zh-CN" sz="2800"/>
          </a:p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C8800F-105E-3B9F-F702-B74AB0CA4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E47F32-6FBE-8039-116F-0BBB11E77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738" y="1320114"/>
            <a:ext cx="5080000" cy="42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35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79D2B1C-355C-DC19-459B-FF9919D62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900" y="1560530"/>
            <a:ext cx="7772400" cy="5006939"/>
          </a:xfrm>
          <a:prstGeom prst="rect">
            <a:avLst/>
          </a:prstGeo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B96B9A-CBAE-F668-CC36-150133D17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EE58265-96FC-68CA-E5C5-8473B2CA8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8D0D13-D536-E39D-7AB3-0AB79EB6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3394014" cy="4351337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800"/>
              <a:t>高频特征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 </a:t>
            </a:r>
            <a:r>
              <a:rPr kumimoji="1" lang="en-US" altLang="zh-CN" sz="2400" err="1"/>
              <a:t>thre</a:t>
            </a:r>
            <a:r>
              <a:rPr kumimoji="1" lang="en-US" altLang="zh-CN" sz="2400"/>
              <a:t>=5,prop&gt;0.7</a:t>
            </a:r>
          </a:p>
          <a:p>
            <a:pPr lvl="1"/>
            <a:r>
              <a:rPr kumimoji="1" lang="zh-CN" altLang="en-US" sz="2400"/>
              <a:t>填充</a:t>
            </a:r>
            <a:endParaRPr kumimoji="1" lang="en-US" altLang="zh-CN" sz="2400"/>
          </a:p>
          <a:p>
            <a:pPr lvl="2"/>
            <a:r>
              <a:rPr kumimoji="1" lang="en-US" altLang="zh-CN" sz="2400" err="1"/>
              <a:t>bfill</a:t>
            </a:r>
            <a:r>
              <a:rPr kumimoji="1" lang="en-US" altLang="zh-CN" sz="2400"/>
              <a:t>, </a:t>
            </a:r>
            <a:r>
              <a:rPr kumimoji="1" lang="en-US" altLang="zh-CN" sz="2400" err="1"/>
              <a:t>ffill</a:t>
            </a:r>
            <a:endParaRPr kumimoji="1" lang="en-US" altLang="zh-CN" sz="2400"/>
          </a:p>
          <a:p>
            <a:pPr lvl="2"/>
            <a:r>
              <a:rPr kumimoji="1" lang="zh-CN" altLang="en-US" sz="2400"/>
              <a:t>全局中位数</a:t>
            </a:r>
            <a:endParaRPr kumimoji="1" lang="en-US" altLang="zh-CN" sz="2400"/>
          </a:p>
          <a:p>
            <a:r>
              <a:rPr kumimoji="1" lang="zh-CN" altLang="en-US" sz="2800"/>
              <a:t>低频特征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转为静态</a:t>
            </a:r>
            <a:r>
              <a:rPr kumimoji="1" lang="en-US" altLang="zh-CN" sz="2400"/>
              <a:t>(18)</a:t>
            </a:r>
          </a:p>
          <a:p>
            <a:pPr lvl="1"/>
            <a:r>
              <a:rPr kumimoji="1" lang="zh-CN" altLang="en-US" sz="2400"/>
              <a:t>丢弃</a:t>
            </a:r>
          </a:p>
        </p:txBody>
      </p:sp>
    </p:spTree>
    <p:extLst>
      <p:ext uri="{BB962C8B-B14F-4D97-AF65-F5344CB8AC3E}">
        <p14:creationId xmlns:p14="http://schemas.microsoft.com/office/powerpoint/2010/main" val="358001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8AA525-E969-7115-84EF-E46F45CC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1F12-459F-2442-158A-0D505770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5" y="1828800"/>
            <a:ext cx="5074831" cy="4351337"/>
          </a:xfrm>
        </p:spPr>
        <p:txBody>
          <a:bodyPr/>
          <a:lstStyle/>
          <a:p>
            <a:r>
              <a:rPr lang="en-US" altLang="zh-CN"/>
              <a:t>7 </a:t>
            </a:r>
            <a:r>
              <a:rPr lang="zh-CN" altLang="en-US"/>
              <a:t>个生命体征</a:t>
            </a:r>
            <a:endParaRPr lang="en-US" altLang="zh-CN"/>
          </a:p>
          <a:p>
            <a:r>
              <a:rPr kumimoji="1" lang="zh-CN" altLang="en-US">
                <a:solidFill>
                  <a:schemeClr val="accent2"/>
                </a:solidFill>
              </a:rPr>
              <a:t>心率 呼吸频率 </a:t>
            </a:r>
            <a:endParaRPr kumimoji="1" lang="en-US" altLang="zh-CN">
              <a:solidFill>
                <a:schemeClr val="accent2"/>
              </a:solidFill>
            </a:endParaRPr>
          </a:p>
          <a:p>
            <a:r>
              <a:rPr kumimoji="1" lang="zh-CN" altLang="en-US">
                <a:solidFill>
                  <a:schemeClr val="accent1">
                    <a:lumMod val="75000"/>
                  </a:schemeClr>
                </a:solidFill>
              </a:rPr>
              <a:t>收缩压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76E9E8-DB4E-E281-7F77-2AB0D2C17F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660C71-A59C-4913-D605-6E9B83F1B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794" y="-1"/>
            <a:ext cx="549671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82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0A7A1-AA49-FC89-F14C-8E5529B7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模型探索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94A558-6FFA-F3FD-7997-E1217538C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静态特征，时序特征各自和组合的效果对比</a:t>
            </a:r>
            <a:endParaRPr lang="en-US" altLang="zh-CN"/>
          </a:p>
          <a:p>
            <a:r>
              <a:rPr lang="en-US" altLang="zh-CN"/>
              <a:t>AU-PRC</a:t>
            </a:r>
            <a:r>
              <a:rPr lang="zh-CN" altLang="en-US"/>
              <a:t>，</a:t>
            </a:r>
            <a:r>
              <a:rPr lang="en-US" altLang="zh-CN"/>
              <a:t>AUC</a:t>
            </a:r>
            <a:r>
              <a:rPr lang="zh-CN" altLang="en-US"/>
              <a:t> </a:t>
            </a:r>
            <a:r>
              <a:rPr lang="en-US" altLang="zh-CN"/>
              <a:t>ROC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9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FEF55-92A0-37E6-B5AC-F7EDD0B8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仅静态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C3F6A6-1350-6C6A-50D8-CED548003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/>
              <a:t>使用静态特征训练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D31E34-C647-ADD9-6957-A9F1506F3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2236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63CF4-FEB3-6CCE-65D9-A65D08F5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仅时序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F6B47-73CF-92C1-205D-08448A94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使用高频时间序列特征训练</a:t>
            </a:r>
            <a:r>
              <a:rPr kumimoji="1" lang="en-US" altLang="zh-CN"/>
              <a:t>LSTM</a:t>
            </a:r>
            <a:r>
              <a:rPr kumimoji="1" lang="zh-CN" altLang="en-US"/>
              <a:t>模型 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CC52B4-E874-94F1-1B34-A97C982CB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LSTM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3914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E1755-1C5B-17BE-485A-0849C8B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0FEA-FAF3-1303-3026-005822E53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端到端</a:t>
            </a:r>
            <a:r>
              <a:rPr kumimoji="1" lang="en-US" altLang="zh-CN"/>
              <a:t>(LSTM+MLP) </a:t>
            </a:r>
          </a:p>
          <a:p>
            <a:endParaRPr kumimoji="1" lang="en-US" altLang="zh-CN"/>
          </a:p>
          <a:p>
            <a:r>
              <a:rPr kumimoji="1" lang="zh-CN" altLang="en-US"/>
              <a:t>两阶段</a:t>
            </a:r>
            <a:r>
              <a:rPr kumimoji="1" lang="en-US" altLang="zh-CN"/>
              <a:t>(LSTM</a:t>
            </a:r>
            <a:r>
              <a:rPr kumimoji="1" lang="zh-CN" altLang="en-US"/>
              <a:t>特征提取</a:t>
            </a:r>
            <a:r>
              <a:rPr kumimoji="1" lang="en-US" altLang="zh-CN"/>
              <a:t>+</a:t>
            </a:r>
            <a:r>
              <a:rPr kumimoji="1" lang="zh-CN" altLang="en-US"/>
              <a:t>分类器</a:t>
            </a:r>
            <a:r>
              <a:rPr kumimoji="1" lang="en-US" altLang="zh-CN"/>
              <a:t>) 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64560C-6BDF-C3B3-44D8-5AFABFA037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9463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20EFF-C357-4A3B-87D7-18FFDC28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对比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4479B52F-F900-4A08-8F92-7052AB512E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522102"/>
              </p:ext>
            </p:extLst>
          </p:nvPr>
        </p:nvGraphicFramePr>
        <p:xfrm>
          <a:off x="5300871" y="1603510"/>
          <a:ext cx="5817704" cy="5103420"/>
        </p:xfrm>
        <a:graphic>
          <a:graphicData uri="http://schemas.openxmlformats.org/drawingml/2006/table">
            <a:tbl>
              <a:tblPr/>
              <a:tblGrid>
                <a:gridCol w="2228637">
                  <a:extLst>
                    <a:ext uri="{9D8B030D-6E8A-4147-A177-3AD203B41FA5}">
                      <a16:colId xmlns:a16="http://schemas.microsoft.com/office/drawing/2014/main" val="3788195467"/>
                    </a:ext>
                  </a:extLst>
                </a:gridCol>
                <a:gridCol w="1743260">
                  <a:extLst>
                    <a:ext uri="{9D8B030D-6E8A-4147-A177-3AD203B41FA5}">
                      <a16:colId xmlns:a16="http://schemas.microsoft.com/office/drawing/2014/main" val="1978785462"/>
                    </a:ext>
                  </a:extLst>
                </a:gridCol>
                <a:gridCol w="957085">
                  <a:extLst>
                    <a:ext uri="{9D8B030D-6E8A-4147-A177-3AD203B41FA5}">
                      <a16:colId xmlns:a16="http://schemas.microsoft.com/office/drawing/2014/main" val="4224532956"/>
                    </a:ext>
                  </a:extLst>
                </a:gridCol>
                <a:gridCol w="888722">
                  <a:extLst>
                    <a:ext uri="{9D8B030D-6E8A-4147-A177-3AD203B41FA5}">
                      <a16:colId xmlns:a16="http://schemas.microsoft.com/office/drawing/2014/main" val="2043542830"/>
                    </a:ext>
                  </a:extLst>
                </a:gridCol>
              </a:tblGrid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Model Configuration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Model Name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149334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 only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LSTMClassifier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0.3641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117997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 (static + low_freq ts)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FusedLSTMClassifier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0.8773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279646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FusedLSTMClassifier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0.507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0.8686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909671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Static only (static + </a:t>
                      </a:r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low_freq</a:t>
                      </a:r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</a:t>
                      </a:r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0.4932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0.8724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298383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0.8735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77836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0.5305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0.8802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83022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0.5144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0.8763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709223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Static only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0.4775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0.8574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595901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0.4469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0.8542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58260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0.4825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0.8552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431328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0.4878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66444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 features + static (static + low_freq ts)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0.5109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0.8711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29988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0.4976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0.8689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273977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0.5366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0.8798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277256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0.4561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0.8502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02572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 features + static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0.4586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0.8563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75415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0.8534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48090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0.5135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0.8659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49875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0.421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0.8357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86313"/>
                  </a:ext>
                </a:extLst>
              </a:tr>
            </a:tbl>
          </a:graphicData>
        </a:graphic>
      </p:graphicFrame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9D2EDD-F98A-4972-A0EE-2BE676755F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Comparison</a:t>
            </a:r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544D54E-4065-BBF0-7F8F-26BA7D6578D5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3394014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/>
              <a:t>静态特征本身就有较强的预测能力</a:t>
            </a:r>
            <a:endParaRPr kumimoji="1" lang="en-US" altLang="zh-CN" sz="2400"/>
          </a:p>
          <a:p>
            <a:r>
              <a:rPr kumimoji="1" lang="zh-CN" altLang="en-US" sz="2400"/>
              <a:t>高频时间序列能力有限</a:t>
            </a:r>
            <a:endParaRPr kumimoji="1" lang="en-US" altLang="zh-CN" sz="2400"/>
          </a:p>
          <a:p>
            <a:r>
              <a:rPr kumimoji="1" lang="zh-CN" altLang="en-US" sz="2400"/>
              <a:t>在这次对比中</a:t>
            </a:r>
            <a:r>
              <a:rPr kumimoji="1" lang="en-US" altLang="zh-CN" sz="2400"/>
              <a:t>LSTM</a:t>
            </a:r>
            <a:r>
              <a:rPr kumimoji="1" lang="zh-CN" altLang="en-US" sz="2400"/>
              <a:t>提取特征</a:t>
            </a:r>
            <a:r>
              <a:rPr kumimoji="1" lang="en-US" altLang="zh-CN" sz="2400"/>
              <a:t>+</a:t>
            </a:r>
            <a:r>
              <a:rPr kumimoji="1" lang="zh-CN" altLang="en-US" sz="2400"/>
              <a:t>静态两阶段更优</a:t>
            </a:r>
            <a:endParaRPr kumimoji="1" lang="en-US" altLang="zh-CN" sz="2400"/>
          </a:p>
          <a:p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5534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5FA70F-326D-4E15-B6EC-B8F66736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C17B5E-491F-4FBC-9CA5-226CF1E53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调整时序模型</a:t>
            </a:r>
            <a:endParaRPr lang="en-US" altLang="zh-CN"/>
          </a:p>
          <a:p>
            <a:r>
              <a:rPr lang="zh-CN" altLang="en-US"/>
              <a:t>特征工程</a:t>
            </a:r>
            <a:endParaRPr lang="en-US" altLang="zh-CN"/>
          </a:p>
          <a:p>
            <a:r>
              <a:rPr lang="zh-CN" altLang="en-US"/>
              <a:t>缺失指示器</a:t>
            </a:r>
            <a:endParaRPr lang="en-US" altLang="zh-CN"/>
          </a:p>
          <a:p>
            <a:r>
              <a:rPr lang="zh-CN" altLang="en-US"/>
              <a:t>选择相同时间起点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ADB160-0174-44FA-AA97-CE720C26BA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Next</a:t>
            </a:r>
            <a:r>
              <a:rPr lang="zh-CN" altLang="en-US"/>
              <a:t> </a:t>
            </a:r>
            <a:r>
              <a:rPr lang="en-US" altLang="zh-CN"/>
              <a:t>Step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07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View</vt:lpstr>
      <vt:lpstr>MIMIC-IV 冠心病汇报</vt:lpstr>
      <vt:lpstr>目标</vt:lpstr>
      <vt:lpstr>人群</vt:lpstr>
      <vt:lpstr>特征</vt:lpstr>
      <vt:lpstr>静态特征</vt:lpstr>
      <vt:lpstr>时间序列特征</vt:lpstr>
      <vt:lpstr>时间序列特征</vt:lpstr>
      <vt:lpstr>时间序列特征</vt:lpstr>
      <vt:lpstr>模型探索</vt:lpstr>
      <vt:lpstr>仅静态</vt:lpstr>
      <vt:lpstr>仅时序</vt:lpstr>
      <vt:lpstr>融合模型</vt:lpstr>
      <vt:lpstr>对比</vt:lpstr>
      <vt:lpstr>后续计划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revision>1</cp:revision>
  <dcterms:created xsi:type="dcterms:W3CDTF">2019-09-09T14:12:04Z</dcterms:created>
  <dcterms:modified xsi:type="dcterms:W3CDTF">2025-04-17T07:11:50Z</dcterms:modified>
</cp:coreProperties>
</file>