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sldIdLst>
    <p:sldId id="256" r:id="rId2"/>
    <p:sldId id="289" r:id="rId3"/>
    <p:sldId id="280" r:id="rId4"/>
    <p:sldId id="304" r:id="rId5"/>
    <p:sldId id="299" r:id="rId6"/>
    <p:sldId id="294" r:id="rId7"/>
    <p:sldId id="301" r:id="rId8"/>
    <p:sldId id="305" r:id="rId9"/>
    <p:sldId id="306" r:id="rId10"/>
    <p:sldId id="302" r:id="rId11"/>
    <p:sldId id="307" r:id="rId12"/>
    <p:sldId id="309" r:id="rId13"/>
    <p:sldId id="310" r:id="rId14"/>
    <p:sldId id="303" r:id="rId15"/>
    <p:sldId id="311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0CCC92-CC9E-443E-BC11-19D978766DF0}" v="138" dt="2025-05-15T06:53:08.340"/>
    <p1510:client id="{5214D5FC-50D2-CA4F-A671-FD4615844859}" v="1185" dt="2025-05-15T07:01:31.7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500CCC92-CC9E-443E-BC11-19D978766DF0}"/>
    <pc:docChg chg="custSel addSld delSld modSld">
      <pc:chgData name="许 荣仁" userId="a51c77e00fced653" providerId="LiveId" clId="{500CCC92-CC9E-443E-BC11-19D978766DF0}" dt="2025-05-15T06:53:08.340" v="239" actId="20577"/>
      <pc:docMkLst>
        <pc:docMk/>
      </pc:docMkLst>
      <pc:sldChg chg="modSp mod">
        <pc:chgData name="许 荣仁" userId="a51c77e00fced653" providerId="LiveId" clId="{500CCC92-CC9E-443E-BC11-19D978766DF0}" dt="2025-05-15T04:35:55.112" v="108" actId="20577"/>
        <pc:sldMkLst>
          <pc:docMk/>
          <pc:sldMk cId="2510164368" sldId="256"/>
        </pc:sldMkLst>
        <pc:spChg chg="mod">
          <ac:chgData name="许 荣仁" userId="a51c77e00fced653" providerId="LiveId" clId="{500CCC92-CC9E-443E-BC11-19D978766DF0}" dt="2025-05-15T04:35:55.112" v="108" actId="20577"/>
          <ac:spMkLst>
            <pc:docMk/>
            <pc:sldMk cId="2510164368" sldId="256"/>
            <ac:spMk id="3" creationId="{00000000-0000-0000-0000-000000000000}"/>
          </ac:spMkLst>
        </pc:spChg>
      </pc:sldChg>
      <pc:sldChg chg="del">
        <pc:chgData name="许 荣仁" userId="a51c77e00fced653" providerId="LiveId" clId="{500CCC92-CC9E-443E-BC11-19D978766DF0}" dt="2025-05-07T09:15:38.468" v="10" actId="47"/>
        <pc:sldMkLst>
          <pc:docMk/>
          <pc:sldMk cId="2700474150" sldId="281"/>
        </pc:sldMkLst>
      </pc:sldChg>
      <pc:sldChg chg="del">
        <pc:chgData name="许 荣仁" userId="a51c77e00fced653" providerId="LiveId" clId="{500CCC92-CC9E-443E-BC11-19D978766DF0}" dt="2025-05-07T09:15:41.107" v="11" actId="47"/>
        <pc:sldMkLst>
          <pc:docMk/>
          <pc:sldMk cId="3293097466" sldId="290"/>
        </pc:sldMkLst>
      </pc:sldChg>
      <pc:sldChg chg="del">
        <pc:chgData name="许 荣仁" userId="a51c77e00fced653" providerId="LiveId" clId="{500CCC92-CC9E-443E-BC11-19D978766DF0}" dt="2025-05-07T09:15:43.730" v="12" actId="47"/>
        <pc:sldMkLst>
          <pc:docMk/>
          <pc:sldMk cId="3198835444" sldId="291"/>
        </pc:sldMkLst>
      </pc:sldChg>
      <pc:sldChg chg="del modNotesTx">
        <pc:chgData name="许 荣仁" userId="a51c77e00fced653" providerId="LiveId" clId="{500CCC92-CC9E-443E-BC11-19D978766DF0}" dt="2025-05-07T08:16:13.383" v="8" actId="2696"/>
        <pc:sldMkLst>
          <pc:docMk/>
          <pc:sldMk cId="3580017321" sldId="292"/>
        </pc:sldMkLst>
      </pc:sldChg>
      <pc:sldChg chg="del">
        <pc:chgData name="许 荣仁" userId="a51c77e00fced653" providerId="LiveId" clId="{500CCC92-CC9E-443E-BC11-19D978766DF0}" dt="2025-05-07T08:16:17.981" v="9" actId="2696"/>
        <pc:sldMkLst>
          <pc:docMk/>
          <pc:sldMk cId="2583982647" sldId="293"/>
        </pc:sldMkLst>
      </pc:sldChg>
      <pc:sldChg chg="modSp mod">
        <pc:chgData name="许 荣仁" userId="a51c77e00fced653" providerId="LiveId" clId="{500CCC92-CC9E-443E-BC11-19D978766DF0}" dt="2025-05-09T03:26:03.339" v="104" actId="108"/>
        <pc:sldMkLst>
          <pc:docMk/>
          <pc:sldMk cId="3769463450" sldId="302"/>
        </pc:sldMkLst>
        <pc:graphicFrameChg chg="mod">
          <ac:chgData name="许 荣仁" userId="a51c77e00fced653" providerId="LiveId" clId="{500CCC92-CC9E-443E-BC11-19D978766DF0}" dt="2025-05-09T03:26:00.722" v="103"/>
          <ac:graphicFrameMkLst>
            <pc:docMk/>
            <pc:sldMk cId="3769463450" sldId="302"/>
            <ac:graphicFrameMk id="5" creationId="{91557667-A577-DDC9-DEFA-5EDC9FDBF2FE}"/>
          </ac:graphicFrameMkLst>
        </pc:graphicFrameChg>
        <pc:graphicFrameChg chg="mod modGraphic">
          <ac:chgData name="许 荣仁" userId="a51c77e00fced653" providerId="LiveId" clId="{500CCC92-CC9E-443E-BC11-19D978766DF0}" dt="2025-05-09T03:26:03.339" v="104" actId="108"/>
          <ac:graphicFrameMkLst>
            <pc:docMk/>
            <pc:sldMk cId="3769463450" sldId="302"/>
            <ac:graphicFrameMk id="7" creationId="{56D45DA4-2644-71A9-CF2D-EDA0B33F8794}"/>
          </ac:graphicFrameMkLst>
        </pc:graphicFrameChg>
      </pc:sldChg>
      <pc:sldChg chg="addSp delSp modSp mod">
        <pc:chgData name="许 荣仁" userId="a51c77e00fced653" providerId="LiveId" clId="{500CCC92-CC9E-443E-BC11-19D978766DF0}" dt="2025-05-15T06:52:41.815" v="229" actId="20577"/>
        <pc:sldMkLst>
          <pc:docMk/>
          <pc:sldMk cId="455342162" sldId="303"/>
        </pc:sldMkLst>
        <pc:spChg chg="add mod">
          <ac:chgData name="许 荣仁" userId="a51c77e00fced653" providerId="LiveId" clId="{500CCC92-CC9E-443E-BC11-19D978766DF0}" dt="2025-05-07T08:15:59.043" v="6" actId="478"/>
          <ac:spMkLst>
            <pc:docMk/>
            <pc:sldMk cId="455342162" sldId="303"/>
            <ac:spMk id="5" creationId="{6B48B715-F2A4-4861-AB54-B3BA5318CC73}"/>
          </ac:spMkLst>
        </pc:spChg>
        <pc:spChg chg="mod">
          <ac:chgData name="许 荣仁" userId="a51c77e00fced653" providerId="LiveId" clId="{500CCC92-CC9E-443E-BC11-19D978766DF0}" dt="2025-05-15T06:52:41.815" v="229" actId="20577"/>
          <ac:spMkLst>
            <pc:docMk/>
            <pc:sldMk cId="455342162" sldId="303"/>
            <ac:spMk id="7" creationId="{7544D54E-4065-BBF0-7F8F-26BA7D6578D5}"/>
          </ac:spMkLst>
        </pc:spChg>
        <pc:graphicFrameChg chg="del">
          <ac:chgData name="许 荣仁" userId="a51c77e00fced653" providerId="LiveId" clId="{500CCC92-CC9E-443E-BC11-19D978766DF0}" dt="2025-05-07T08:15:59.043" v="6" actId="478"/>
          <ac:graphicFrameMkLst>
            <pc:docMk/>
            <pc:sldMk cId="455342162" sldId="303"/>
            <ac:graphicFrameMk id="6" creationId="{4479B52F-F900-4A08-8F92-7052AB512E52}"/>
          </ac:graphicFrameMkLst>
        </pc:graphicFrameChg>
      </pc:sldChg>
      <pc:sldChg chg="modSp new mod">
        <pc:chgData name="许 荣仁" userId="a51c77e00fced653" providerId="LiveId" clId="{500CCC92-CC9E-443E-BC11-19D978766DF0}" dt="2025-05-07T09:19:16.420" v="100" actId="20577"/>
        <pc:sldMkLst>
          <pc:docMk/>
          <pc:sldMk cId="2464480747" sldId="304"/>
        </pc:sldMkLst>
        <pc:spChg chg="mod">
          <ac:chgData name="许 荣仁" userId="a51c77e00fced653" providerId="LiveId" clId="{500CCC92-CC9E-443E-BC11-19D978766DF0}" dt="2025-05-07T09:15:59.509" v="20" actId="20577"/>
          <ac:spMkLst>
            <pc:docMk/>
            <pc:sldMk cId="2464480747" sldId="304"/>
            <ac:spMk id="2" creationId="{08296F6A-4DA2-4487-8833-8A433F948DC8}"/>
          </ac:spMkLst>
        </pc:spChg>
        <pc:spChg chg="mod">
          <ac:chgData name="许 荣仁" userId="a51c77e00fced653" providerId="LiveId" clId="{500CCC92-CC9E-443E-BC11-19D978766DF0}" dt="2025-05-07T09:19:16.420" v="100" actId="20577"/>
          <ac:spMkLst>
            <pc:docMk/>
            <pc:sldMk cId="2464480747" sldId="304"/>
            <ac:spMk id="3" creationId="{28BEC192-1539-4E86-9F18-0EC3075C6A15}"/>
          </ac:spMkLst>
        </pc:spChg>
        <pc:spChg chg="mod">
          <ac:chgData name="许 荣仁" userId="a51c77e00fced653" providerId="LiveId" clId="{500CCC92-CC9E-443E-BC11-19D978766DF0}" dt="2025-05-07T09:16:04.644" v="29" actId="20577"/>
          <ac:spMkLst>
            <pc:docMk/>
            <pc:sldMk cId="2464480747" sldId="304"/>
            <ac:spMk id="4" creationId="{8E181B28-B3EE-4C64-AE6D-C402F66EE107}"/>
          </ac:spMkLst>
        </pc:spChg>
      </pc:sldChg>
      <pc:sldChg chg="modSp mod">
        <pc:chgData name="许 荣仁" userId="a51c77e00fced653" providerId="LiveId" clId="{500CCC92-CC9E-443E-BC11-19D978766DF0}" dt="2025-05-15T06:53:08.340" v="239" actId="20577"/>
        <pc:sldMkLst>
          <pc:docMk/>
          <pc:sldMk cId="432760639" sldId="307"/>
        </pc:sldMkLst>
        <pc:graphicFrameChg chg="mod modGraphic">
          <ac:chgData name="许 荣仁" userId="a51c77e00fced653" providerId="LiveId" clId="{500CCC92-CC9E-443E-BC11-19D978766DF0}" dt="2025-05-15T06:53:08.340" v="239" actId="20577"/>
          <ac:graphicFrameMkLst>
            <pc:docMk/>
            <pc:sldMk cId="432760639" sldId="307"/>
            <ac:graphicFrameMk id="7" creationId="{D497CA27-82ED-54BC-59DC-096CEE226AF8}"/>
          </ac:graphicFrameMkLst>
        </pc:graphicFrameChg>
      </pc:sldChg>
      <pc:sldChg chg="new del">
        <pc:chgData name="许 荣仁" userId="a51c77e00fced653" providerId="LiveId" clId="{500CCC92-CC9E-443E-BC11-19D978766DF0}" dt="2025-05-15T05:53:49.824" v="135" actId="47"/>
        <pc:sldMkLst>
          <pc:docMk/>
          <pc:sldMk cId="616960652" sldId="308"/>
        </pc:sldMkLst>
      </pc:sldChg>
      <pc:sldChg chg="addSp delSp modSp add mod">
        <pc:chgData name="许 荣仁" userId="a51c77e00fced653" providerId="LiveId" clId="{500CCC92-CC9E-443E-BC11-19D978766DF0}" dt="2025-05-15T06:45:50.568" v="202" actId="732"/>
        <pc:sldMkLst>
          <pc:docMk/>
          <pc:sldMk cId="2751732777" sldId="309"/>
        </pc:sldMkLst>
        <pc:spChg chg="mod">
          <ac:chgData name="许 荣仁" userId="a51c77e00fced653" providerId="LiveId" clId="{500CCC92-CC9E-443E-BC11-19D978766DF0}" dt="2025-05-15T05:54:16.321" v="154" actId="20577"/>
          <ac:spMkLst>
            <pc:docMk/>
            <pc:sldMk cId="2751732777" sldId="309"/>
            <ac:spMk id="3" creationId="{38962A4D-3B1C-1271-4ABC-3CE88BE41BCA}"/>
          </ac:spMkLst>
        </pc:spChg>
        <pc:graphicFrameChg chg="del">
          <ac:chgData name="许 荣仁" userId="a51c77e00fced653" providerId="LiveId" clId="{500CCC92-CC9E-443E-BC11-19D978766DF0}" dt="2025-05-15T05:53:55.202" v="136" actId="478"/>
          <ac:graphicFrameMkLst>
            <pc:docMk/>
            <pc:sldMk cId="2751732777" sldId="309"/>
            <ac:graphicFrameMk id="7" creationId="{D497CA27-82ED-54BC-59DC-096CEE226AF8}"/>
          </ac:graphicFrameMkLst>
        </pc:graphicFrameChg>
        <pc:picChg chg="add mod">
          <ac:chgData name="许 荣仁" userId="a51c77e00fced653" providerId="LiveId" clId="{500CCC92-CC9E-443E-BC11-19D978766DF0}" dt="2025-05-15T06:45:22.452" v="195" actId="1038"/>
          <ac:picMkLst>
            <pc:docMk/>
            <pc:sldMk cId="2751732777" sldId="309"/>
            <ac:picMk id="6" creationId="{19B9C236-0854-4835-85B7-3AA4943AC655}"/>
          </ac:picMkLst>
        </pc:picChg>
        <pc:picChg chg="add mod modCrop">
          <ac:chgData name="许 荣仁" userId="a51c77e00fced653" providerId="LiveId" clId="{500CCC92-CC9E-443E-BC11-19D978766DF0}" dt="2025-05-15T06:45:50.568" v="202" actId="732"/>
          <ac:picMkLst>
            <pc:docMk/>
            <pc:sldMk cId="2751732777" sldId="309"/>
            <ac:picMk id="9" creationId="{40216258-306B-4286-962C-D69D0E4DC690}"/>
          </ac:picMkLst>
        </pc:picChg>
      </pc:sldChg>
      <pc:sldChg chg="addSp delSp modSp add mod">
        <pc:chgData name="许 荣仁" userId="a51c77e00fced653" providerId="LiveId" clId="{500CCC92-CC9E-443E-BC11-19D978766DF0}" dt="2025-05-15T06:51:43.505" v="221" actId="14100"/>
        <pc:sldMkLst>
          <pc:docMk/>
          <pc:sldMk cId="504675780" sldId="310"/>
        </pc:sldMkLst>
        <pc:spChg chg="mod">
          <ac:chgData name="许 荣仁" userId="a51c77e00fced653" providerId="LiveId" clId="{500CCC92-CC9E-443E-BC11-19D978766DF0}" dt="2025-05-15T06:46:45.679" v="207" actId="20577"/>
          <ac:spMkLst>
            <pc:docMk/>
            <pc:sldMk cId="504675780" sldId="310"/>
            <ac:spMk id="3" creationId="{38962A4D-3B1C-1271-4ABC-3CE88BE41BCA}"/>
          </ac:spMkLst>
        </pc:spChg>
        <pc:picChg chg="del">
          <ac:chgData name="许 荣仁" userId="a51c77e00fced653" providerId="LiveId" clId="{500CCC92-CC9E-443E-BC11-19D978766DF0}" dt="2025-05-15T06:46:50.689" v="209" actId="478"/>
          <ac:picMkLst>
            <pc:docMk/>
            <pc:sldMk cId="504675780" sldId="310"/>
            <ac:picMk id="6" creationId="{19B9C236-0854-4835-85B7-3AA4943AC655}"/>
          </ac:picMkLst>
        </pc:picChg>
        <pc:picChg chg="add mod">
          <ac:chgData name="许 荣仁" userId="a51c77e00fced653" providerId="LiveId" clId="{500CCC92-CC9E-443E-BC11-19D978766DF0}" dt="2025-05-15T06:47:51.099" v="213" actId="1076"/>
          <ac:picMkLst>
            <pc:docMk/>
            <pc:sldMk cId="504675780" sldId="310"/>
            <ac:picMk id="7" creationId="{07AB1FF0-3C30-4010-9A35-1B7E02888D56}"/>
          </ac:picMkLst>
        </pc:picChg>
        <pc:picChg chg="del">
          <ac:chgData name="许 荣仁" userId="a51c77e00fced653" providerId="LiveId" clId="{500CCC92-CC9E-443E-BC11-19D978766DF0}" dt="2025-05-15T06:46:49.825" v="208" actId="478"/>
          <ac:picMkLst>
            <pc:docMk/>
            <pc:sldMk cId="504675780" sldId="310"/>
            <ac:picMk id="9" creationId="{40216258-306B-4286-962C-D69D0E4DC690}"/>
          </ac:picMkLst>
        </pc:picChg>
        <pc:picChg chg="add del mod">
          <ac:chgData name="许 荣仁" userId="a51c77e00fced653" providerId="LiveId" clId="{500CCC92-CC9E-443E-BC11-19D978766DF0}" dt="2025-05-15T06:51:18.212" v="217" actId="478"/>
          <ac:picMkLst>
            <pc:docMk/>
            <pc:sldMk cId="504675780" sldId="310"/>
            <ac:picMk id="10" creationId="{65A608B0-62AB-4384-9AF7-7891E620E716}"/>
          </ac:picMkLst>
        </pc:picChg>
        <pc:picChg chg="add mod">
          <ac:chgData name="许 荣仁" userId="a51c77e00fced653" providerId="LiveId" clId="{500CCC92-CC9E-443E-BC11-19D978766DF0}" dt="2025-05-15T06:51:43.505" v="221" actId="14100"/>
          <ac:picMkLst>
            <pc:docMk/>
            <pc:sldMk cId="504675780" sldId="310"/>
            <ac:picMk id="12" creationId="{465ED051-81A6-4009-B7E1-B364782D7249}"/>
          </ac:picMkLst>
        </pc:picChg>
      </pc:sldChg>
    </pc:docChg>
  </pc:docChgLst>
  <pc:docChgLst>
    <pc:chgData name="Rongren Xu" userId="a51c77e00fced653" providerId="LiveId" clId="{5214D5FC-50D2-CA4F-A671-FD4615844859}"/>
    <pc:docChg chg="undo custSel addSld delSld modSld">
      <pc:chgData name="Rongren Xu" userId="a51c77e00fced653" providerId="LiveId" clId="{5214D5FC-50D2-CA4F-A671-FD4615844859}" dt="2025-05-15T07:01:31.791" v="1260" actId="20577"/>
      <pc:docMkLst>
        <pc:docMk/>
      </pc:docMkLst>
      <pc:sldChg chg="modSp mod">
        <pc:chgData name="Rongren Xu" userId="a51c77e00fced653" providerId="LiveId" clId="{5214D5FC-50D2-CA4F-A671-FD4615844859}" dt="2025-05-08T05:54:00.135" v="279" actId="20577"/>
        <pc:sldMkLst>
          <pc:docMk/>
          <pc:sldMk cId="3582462913" sldId="280"/>
        </pc:sldMkLst>
        <pc:spChg chg="mod">
          <ac:chgData name="Rongren Xu" userId="a51c77e00fced653" providerId="LiveId" clId="{5214D5FC-50D2-CA4F-A671-FD4615844859}" dt="2025-05-08T05:54:00.135" v="279" actId="20577"/>
          <ac:spMkLst>
            <pc:docMk/>
            <pc:sldMk cId="3582462913" sldId="280"/>
            <ac:spMk id="3" creationId="{EF1A8151-4683-4C2C-BE28-44484C9342D1}"/>
          </ac:spMkLst>
        </pc:spChg>
      </pc:sldChg>
      <pc:sldChg chg="del">
        <pc:chgData name="Rongren Xu" userId="a51c77e00fced653" providerId="LiveId" clId="{5214D5FC-50D2-CA4F-A671-FD4615844859}" dt="2025-05-08T06:48:24.936" v="623" actId="2696"/>
        <pc:sldMkLst>
          <pc:docMk/>
          <pc:sldMk cId="192207755" sldId="286"/>
        </pc:sldMkLst>
      </pc:sldChg>
      <pc:sldChg chg="addSp modSp mod">
        <pc:chgData name="Rongren Xu" userId="a51c77e00fced653" providerId="LiveId" clId="{5214D5FC-50D2-CA4F-A671-FD4615844859}" dt="2025-05-08T06:38:39.089" v="563" actId="14100"/>
        <pc:sldMkLst>
          <pc:docMk/>
          <pc:sldMk cId="3872236863" sldId="294"/>
        </pc:sldMkLst>
        <pc:graphicFrameChg chg="add mod modGraphic">
          <ac:chgData name="Rongren Xu" userId="a51c77e00fced653" providerId="LiveId" clId="{5214D5FC-50D2-CA4F-A671-FD4615844859}" dt="2025-05-08T06:38:39.089" v="563" actId="14100"/>
          <ac:graphicFrameMkLst>
            <pc:docMk/>
            <pc:sldMk cId="3872236863" sldId="294"/>
            <ac:graphicFrameMk id="7" creationId="{A080147F-4E7A-BA07-CBCE-A13AA6C433EE}"/>
          </ac:graphicFrameMkLst>
        </pc:graphicFrameChg>
      </pc:sldChg>
      <pc:sldChg chg="modNotesTx">
        <pc:chgData name="Rongren Xu" userId="a51c77e00fced653" providerId="LiveId" clId="{5214D5FC-50D2-CA4F-A671-FD4615844859}" dt="2025-05-08T07:41:12.234" v="1010" actId="20577"/>
        <pc:sldMkLst>
          <pc:docMk/>
          <pc:sldMk cId="836493334" sldId="299"/>
        </pc:sldMkLst>
      </pc:sldChg>
      <pc:sldChg chg="addSp delSp modSp mod">
        <pc:chgData name="Rongren Xu" userId="a51c77e00fced653" providerId="LiveId" clId="{5214D5FC-50D2-CA4F-A671-FD4615844859}" dt="2025-05-08T06:18:52.986" v="412" actId="1076"/>
        <pc:sldMkLst>
          <pc:docMk/>
          <pc:sldMk cId="2373914550" sldId="301"/>
        </pc:sldMkLst>
        <pc:graphicFrameChg chg="add mod modGraphic">
          <ac:chgData name="Rongren Xu" userId="a51c77e00fced653" providerId="LiveId" clId="{5214D5FC-50D2-CA4F-A671-FD4615844859}" dt="2025-05-08T06:18:52.986" v="412" actId="1076"/>
          <ac:graphicFrameMkLst>
            <pc:docMk/>
            <pc:sldMk cId="2373914550" sldId="301"/>
            <ac:graphicFrameMk id="6" creationId="{9512AD65-7360-664B-F3B8-8E1CEA40EFBA}"/>
          </ac:graphicFrameMkLst>
        </pc:graphicFrameChg>
      </pc:sldChg>
      <pc:sldChg chg="addSp delSp modSp mod modNotesTx">
        <pc:chgData name="Rongren Xu" userId="a51c77e00fced653" providerId="LiveId" clId="{5214D5FC-50D2-CA4F-A671-FD4615844859}" dt="2025-05-15T03:19:23.975" v="1064" actId="1035"/>
        <pc:sldMkLst>
          <pc:docMk/>
          <pc:sldMk cId="3769463450" sldId="302"/>
        </pc:sldMkLst>
        <pc:spChg chg="mod">
          <ac:chgData name="Rongren Xu" userId="a51c77e00fced653" providerId="LiveId" clId="{5214D5FC-50D2-CA4F-A671-FD4615844859}" dt="2025-05-15T03:19:14.820" v="1025" actId="12"/>
          <ac:spMkLst>
            <pc:docMk/>
            <pc:sldMk cId="3769463450" sldId="302"/>
            <ac:spMk id="3" creationId="{7E600FEA-FAF3-1303-3026-005822E532EA}"/>
          </ac:spMkLst>
        </pc:spChg>
        <pc:graphicFrameChg chg="add mod modGraphic">
          <ac:chgData name="Rongren Xu" userId="a51c77e00fced653" providerId="LiveId" clId="{5214D5FC-50D2-CA4F-A671-FD4615844859}" dt="2025-05-15T03:19:23.975" v="1064" actId="1035"/>
          <ac:graphicFrameMkLst>
            <pc:docMk/>
            <pc:sldMk cId="3769463450" sldId="302"/>
            <ac:graphicFrameMk id="5" creationId="{91557667-A577-DDC9-DEFA-5EDC9FDBF2FE}"/>
          </ac:graphicFrameMkLst>
        </pc:graphicFrameChg>
        <pc:graphicFrameChg chg="add del mod modGraphic">
          <ac:chgData name="Rongren Xu" userId="a51c77e00fced653" providerId="LiveId" clId="{5214D5FC-50D2-CA4F-A671-FD4615844859}" dt="2025-05-15T03:18:59.208" v="1020" actId="478"/>
          <ac:graphicFrameMkLst>
            <pc:docMk/>
            <pc:sldMk cId="3769463450" sldId="302"/>
            <ac:graphicFrameMk id="7" creationId="{56D45DA4-2644-71A9-CF2D-EDA0B33F8794}"/>
          </ac:graphicFrameMkLst>
        </pc:graphicFrameChg>
      </pc:sldChg>
      <pc:sldChg chg="delSp modSp mod modNotesTx">
        <pc:chgData name="Rongren Xu" userId="a51c77e00fced653" providerId="LiveId" clId="{5214D5FC-50D2-CA4F-A671-FD4615844859}" dt="2025-05-15T06:44:28.625" v="1169" actId="20577"/>
        <pc:sldMkLst>
          <pc:docMk/>
          <pc:sldMk cId="455342162" sldId="303"/>
        </pc:sldMkLst>
        <pc:spChg chg="mod">
          <ac:chgData name="Rongren Xu" userId="a51c77e00fced653" providerId="LiveId" clId="{5214D5FC-50D2-CA4F-A671-FD4615844859}" dt="2025-05-15T06:44:28.625" v="1169" actId="20577"/>
          <ac:spMkLst>
            <pc:docMk/>
            <pc:sldMk cId="455342162" sldId="303"/>
            <ac:spMk id="7" creationId="{7544D54E-4065-BBF0-7F8F-26BA7D6578D5}"/>
          </ac:spMkLst>
        </pc:spChg>
      </pc:sldChg>
      <pc:sldChg chg="del">
        <pc:chgData name="Rongren Xu" userId="a51c77e00fced653" providerId="LiveId" clId="{5214D5FC-50D2-CA4F-A671-FD4615844859}" dt="2025-05-08T04:40:41.965" v="11" actId="2696"/>
        <pc:sldMkLst>
          <pc:docMk/>
          <pc:sldMk cId="2464480747" sldId="304"/>
        </pc:sldMkLst>
      </pc:sldChg>
      <pc:sldChg chg="modSp new mod">
        <pc:chgData name="Rongren Xu" userId="a51c77e00fced653" providerId="LiveId" clId="{5214D5FC-50D2-CA4F-A671-FD4615844859}" dt="2025-05-08T05:54:48.470" v="308" actId="20577"/>
        <pc:sldMkLst>
          <pc:docMk/>
          <pc:sldMk cId="3179537816" sldId="304"/>
        </pc:sldMkLst>
        <pc:spChg chg="mod">
          <ac:chgData name="Rongren Xu" userId="a51c77e00fced653" providerId="LiveId" clId="{5214D5FC-50D2-CA4F-A671-FD4615844859}" dt="2025-05-08T05:47:34.850" v="35" actId="20577"/>
          <ac:spMkLst>
            <pc:docMk/>
            <pc:sldMk cId="3179537816" sldId="304"/>
            <ac:spMk id="2" creationId="{00D8435F-3DC6-B43F-1A57-8F4B0022AA60}"/>
          </ac:spMkLst>
        </pc:spChg>
        <pc:spChg chg="mod">
          <ac:chgData name="Rongren Xu" userId="a51c77e00fced653" providerId="LiveId" clId="{5214D5FC-50D2-CA4F-A671-FD4615844859}" dt="2025-05-08T05:54:48.470" v="308" actId="20577"/>
          <ac:spMkLst>
            <pc:docMk/>
            <pc:sldMk cId="3179537816" sldId="304"/>
            <ac:spMk id="3" creationId="{FD428EC2-02EB-3515-7F71-CFCBE42C74F6}"/>
          </ac:spMkLst>
        </pc:spChg>
        <pc:spChg chg="mod">
          <ac:chgData name="Rongren Xu" userId="a51c77e00fced653" providerId="LiveId" clId="{5214D5FC-50D2-CA4F-A671-FD4615844859}" dt="2025-05-08T05:47:38.187" v="43" actId="20577"/>
          <ac:spMkLst>
            <pc:docMk/>
            <pc:sldMk cId="3179537816" sldId="304"/>
            <ac:spMk id="4" creationId="{59C4D021-E47E-C05E-DC63-28B61FDC26F5}"/>
          </ac:spMkLst>
        </pc:spChg>
      </pc:sldChg>
      <pc:sldChg chg="addSp delSp modSp new mod">
        <pc:chgData name="Rongren Xu" userId="a51c77e00fced653" providerId="LiveId" clId="{5214D5FC-50D2-CA4F-A671-FD4615844859}" dt="2025-05-15T07:01:16.116" v="1252" actId="20577"/>
        <pc:sldMkLst>
          <pc:docMk/>
          <pc:sldMk cId="1017184972" sldId="305"/>
        </pc:sldMkLst>
        <pc:spChg chg="mod">
          <ac:chgData name="Rongren Xu" userId="a51c77e00fced653" providerId="LiveId" clId="{5214D5FC-50D2-CA4F-A671-FD4615844859}" dt="2025-05-08T06:25:40.431" v="440" actId="20577"/>
          <ac:spMkLst>
            <pc:docMk/>
            <pc:sldMk cId="1017184972" sldId="305"/>
            <ac:spMk id="2" creationId="{8782B633-7758-490D-47C3-CC1B9A0461E4}"/>
          </ac:spMkLst>
        </pc:spChg>
        <pc:spChg chg="mod">
          <ac:chgData name="Rongren Xu" userId="a51c77e00fced653" providerId="LiveId" clId="{5214D5FC-50D2-CA4F-A671-FD4615844859}" dt="2025-05-08T06:30:30.746" v="463" actId="20577"/>
          <ac:spMkLst>
            <pc:docMk/>
            <pc:sldMk cId="1017184972" sldId="305"/>
            <ac:spMk id="4" creationId="{6B8C9CDD-6F83-2442-9B83-AD0CAD728510}"/>
          </ac:spMkLst>
        </pc:spChg>
        <pc:spChg chg="add mod">
          <ac:chgData name="Rongren Xu" userId="a51c77e00fced653" providerId="LiveId" clId="{5214D5FC-50D2-CA4F-A671-FD4615844859}" dt="2025-05-15T07:01:16.116" v="1252" actId="20577"/>
          <ac:spMkLst>
            <pc:docMk/>
            <pc:sldMk cId="1017184972" sldId="305"/>
            <ac:spMk id="6" creationId="{653B5A49-61C5-E8CD-C3F5-93CA5F5565AA}"/>
          </ac:spMkLst>
        </pc:spChg>
        <pc:graphicFrameChg chg="add mod modGraphic">
          <ac:chgData name="Rongren Xu" userId="a51c77e00fced653" providerId="LiveId" clId="{5214D5FC-50D2-CA4F-A671-FD4615844859}" dt="2025-05-08T06:37:10.954" v="547"/>
          <ac:graphicFrameMkLst>
            <pc:docMk/>
            <pc:sldMk cId="1017184972" sldId="305"/>
            <ac:graphicFrameMk id="9" creationId="{29497D2B-898D-A500-0526-6DA9A730FDE0}"/>
          </ac:graphicFrameMkLst>
        </pc:graphicFrameChg>
      </pc:sldChg>
      <pc:sldChg chg="modSp add mod">
        <pc:chgData name="Rongren Xu" userId="a51c77e00fced653" providerId="LiveId" clId="{5214D5FC-50D2-CA4F-A671-FD4615844859}" dt="2025-05-15T07:01:31.791" v="1260" actId="20577"/>
        <pc:sldMkLst>
          <pc:docMk/>
          <pc:sldMk cId="3389736014" sldId="306"/>
        </pc:sldMkLst>
        <pc:spChg chg="mod">
          <ac:chgData name="Rongren Xu" userId="a51c77e00fced653" providerId="LiveId" clId="{5214D5FC-50D2-CA4F-A671-FD4615844859}" dt="2025-05-08T06:35:43.904" v="521" actId="20577"/>
          <ac:spMkLst>
            <pc:docMk/>
            <pc:sldMk cId="3389736014" sldId="306"/>
            <ac:spMk id="2" creationId="{AC6441D5-12C0-E074-0C7B-6CFD1E3918C2}"/>
          </ac:spMkLst>
        </pc:spChg>
        <pc:spChg chg="mod">
          <ac:chgData name="Rongren Xu" userId="a51c77e00fced653" providerId="LiveId" clId="{5214D5FC-50D2-CA4F-A671-FD4615844859}" dt="2025-05-08T06:36:11.565" v="544" actId="20577"/>
          <ac:spMkLst>
            <pc:docMk/>
            <pc:sldMk cId="3389736014" sldId="306"/>
            <ac:spMk id="4" creationId="{79F4F50D-376C-67F8-4D69-DF7375E814E4}"/>
          </ac:spMkLst>
        </pc:spChg>
        <pc:spChg chg="mod">
          <ac:chgData name="Rongren Xu" userId="a51c77e00fced653" providerId="LiveId" clId="{5214D5FC-50D2-CA4F-A671-FD4615844859}" dt="2025-05-15T07:01:31.791" v="1260" actId="20577"/>
          <ac:spMkLst>
            <pc:docMk/>
            <pc:sldMk cId="3389736014" sldId="306"/>
            <ac:spMk id="6" creationId="{121F90AB-B89B-6B03-1B77-522A3099B91D}"/>
          </ac:spMkLst>
        </pc:spChg>
        <pc:graphicFrameChg chg="mod modGraphic">
          <ac:chgData name="Rongren Xu" userId="a51c77e00fced653" providerId="LiveId" clId="{5214D5FC-50D2-CA4F-A671-FD4615844859}" dt="2025-05-15T05:06:56.695" v="1153" actId="108"/>
          <ac:graphicFrameMkLst>
            <pc:docMk/>
            <pc:sldMk cId="3389736014" sldId="306"/>
            <ac:graphicFrameMk id="9" creationId="{8CB3B6FD-F804-A3E1-D62D-72BBB230BB56}"/>
          </ac:graphicFrameMkLst>
        </pc:graphicFrameChg>
      </pc:sldChg>
      <pc:sldChg chg="delSp modSp add mod">
        <pc:chgData name="Rongren Xu" userId="a51c77e00fced653" providerId="LiveId" clId="{5214D5FC-50D2-CA4F-A671-FD4615844859}" dt="2025-05-15T05:02:34.272" v="1147" actId="113"/>
        <pc:sldMkLst>
          <pc:docMk/>
          <pc:sldMk cId="432760639" sldId="307"/>
        </pc:sldMkLst>
        <pc:spChg chg="mod">
          <ac:chgData name="Rongren Xu" userId="a51c77e00fced653" providerId="LiveId" clId="{5214D5FC-50D2-CA4F-A671-FD4615844859}" dt="2025-05-15T03:22:11.023" v="1088" actId="20577"/>
          <ac:spMkLst>
            <pc:docMk/>
            <pc:sldMk cId="432760639" sldId="307"/>
            <ac:spMk id="3" creationId="{38962A4D-3B1C-1271-4ABC-3CE88BE41BCA}"/>
          </ac:spMkLst>
        </pc:spChg>
        <pc:graphicFrameChg chg="del">
          <ac:chgData name="Rongren Xu" userId="a51c77e00fced653" providerId="LiveId" clId="{5214D5FC-50D2-CA4F-A671-FD4615844859}" dt="2025-05-15T03:19:39.618" v="1066" actId="478"/>
          <ac:graphicFrameMkLst>
            <pc:docMk/>
            <pc:sldMk cId="432760639" sldId="307"/>
            <ac:graphicFrameMk id="5" creationId="{A17F3704-DA6B-9155-9AF6-61C7356BBE26}"/>
          </ac:graphicFrameMkLst>
        </pc:graphicFrameChg>
        <pc:graphicFrameChg chg="mod modGraphic">
          <ac:chgData name="Rongren Xu" userId="a51c77e00fced653" providerId="LiveId" clId="{5214D5FC-50D2-CA4F-A671-FD4615844859}" dt="2025-05-15T05:02:34.272" v="1147" actId="113"/>
          <ac:graphicFrameMkLst>
            <pc:docMk/>
            <pc:sldMk cId="432760639" sldId="307"/>
            <ac:graphicFrameMk id="7" creationId="{D497CA27-82ED-54BC-59DC-096CEE226AF8}"/>
          </ac:graphicFrameMkLst>
        </pc:graphicFrameChg>
      </pc:sldChg>
      <pc:sldChg chg="modSp new mod">
        <pc:chgData name="Rongren Xu" userId="a51c77e00fced653" providerId="LiveId" clId="{5214D5FC-50D2-CA4F-A671-FD4615844859}" dt="2025-05-15T06:57:34.980" v="1244" actId="20577"/>
        <pc:sldMkLst>
          <pc:docMk/>
          <pc:sldMk cId="39487354" sldId="311"/>
        </pc:sldMkLst>
        <pc:spChg chg="mod">
          <ac:chgData name="Rongren Xu" userId="a51c77e00fced653" providerId="LiveId" clId="{5214D5FC-50D2-CA4F-A671-FD4615844859}" dt="2025-05-15T06:57:34.980" v="1244" actId="20577"/>
          <ac:spMkLst>
            <pc:docMk/>
            <pc:sldMk cId="39487354" sldId="311"/>
            <ac:spMk id="2" creationId="{5FD520C1-1945-EEAA-E0EF-FE8CC74DEAC6}"/>
          </ac:spMkLst>
        </pc:spChg>
        <pc:spChg chg="mod">
          <ac:chgData name="Rongren Xu" userId="a51c77e00fced653" providerId="LiveId" clId="{5214D5FC-50D2-CA4F-A671-FD4615844859}" dt="2025-05-15T06:57:14.262" v="1239" actId="20577"/>
          <ac:spMkLst>
            <pc:docMk/>
            <pc:sldMk cId="39487354" sldId="311"/>
            <ac:spMk id="3" creationId="{C1F24BF3-E89A-E2D6-FC48-EAFCED75386C}"/>
          </ac:spMkLst>
        </pc:spChg>
        <pc:spChg chg="mod">
          <ac:chgData name="Rongren Xu" userId="a51c77e00fced653" providerId="LiveId" clId="{5214D5FC-50D2-CA4F-A671-FD4615844859}" dt="2025-05-15T06:56:51.873" v="1193" actId="20577"/>
          <ac:spMkLst>
            <pc:docMk/>
            <pc:sldMk cId="39487354" sldId="311"/>
            <ac:spMk id="4" creationId="{E5826F38-64FC-A864-FE5B-AC4EFC41175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94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原始静态特征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训练经典表格数据模型（逻辑回归、随机森林、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MLP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LightGBM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静态特征本身具有很强的预测能力（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0.856, AU-PRC ≈ 0.488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227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使用处理后的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高频时间序列特征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模型性能有限（最佳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0.786, AU-PRC ≈ 0.361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），显著低于仅使用静态特征的模型，表明单独的时序信息不足。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22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465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A5279-1A53-8747-ACF1-24688818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6757A4-68FC-C099-15D2-AA86E3FCD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C4DE69-C123-B8A8-5442-81FCEB32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1F4F7-AB4D-ABC4-B8B3-BED958956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641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A5279-1A53-8747-ACF1-24688818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6757A4-68FC-C099-15D2-AA86E3FCD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C4DE69-C123-B8A8-5442-81FCEB32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1F4F7-AB4D-ABC4-B8B3-BED958956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469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A5279-1A53-8747-ACF1-24688818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6757A4-68FC-C099-15D2-AA86E3FCD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C4DE69-C123-B8A8-5442-81FCEB32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1F4F7-AB4D-ABC4-B8B3-BED958956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588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7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/>
              <a:t>20250515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326295-650C-EFDE-3363-95622DA9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目标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E69610-87D2-BC71-DDD6-6A269FF5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CAD</a:t>
            </a:r>
            <a:r>
              <a:rPr lang="zh-CN" altLang="en-US"/>
              <a:t>患者入</a:t>
            </a:r>
            <a:r>
              <a:rPr lang="en-US" altLang="zh-CN"/>
              <a:t>ICU</a:t>
            </a:r>
            <a:r>
              <a:rPr lang="zh-CN" altLang="en-US"/>
              <a:t>后前 </a:t>
            </a:r>
            <a:r>
              <a:rPr lang="en-US" altLang="zh-CN"/>
              <a:t>24 </a:t>
            </a:r>
            <a:r>
              <a:rPr lang="zh-CN" altLang="en-US"/>
              <a:t>小时</a:t>
            </a:r>
            <a:endParaRPr lang="en-US" altLang="zh-CN"/>
          </a:p>
          <a:p>
            <a:r>
              <a:rPr lang="zh-CN" altLang="en-US"/>
              <a:t>不同时间的死亡风险</a:t>
            </a:r>
            <a:endParaRPr lang="en-US" altLang="zh-CN"/>
          </a:p>
          <a:p>
            <a:pPr lvl="1"/>
            <a:r>
              <a:rPr lang="zh-CN" altLang="en-US"/>
              <a:t>当前重点为 </a:t>
            </a:r>
            <a:r>
              <a:rPr lang="en-US" altLang="zh-CN"/>
              <a:t>30 </a:t>
            </a:r>
            <a:r>
              <a:rPr lang="zh-CN" altLang="en-US"/>
              <a:t>天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DA697B-5C5D-5A94-D7DC-EA883C2D9E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Objective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0700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诊断有</a:t>
            </a:r>
            <a:r>
              <a:rPr lang="en-US" altLang="zh-CN"/>
              <a:t>CAD		46,068</a:t>
            </a:r>
          </a:p>
          <a:p>
            <a:r>
              <a:rPr lang="zh-CN" altLang="en-US"/>
              <a:t>入住</a:t>
            </a:r>
            <a:r>
              <a:rPr lang="en-US" altLang="zh-CN"/>
              <a:t>ICU		23,124</a:t>
            </a:r>
          </a:p>
          <a:p>
            <a:r>
              <a:rPr lang="zh-CN" altLang="en-US"/>
              <a:t>年龄</a:t>
            </a:r>
            <a:r>
              <a:rPr lang="en-US" altLang="zh-CN"/>
              <a:t>18~89		18,486</a:t>
            </a:r>
          </a:p>
          <a:p>
            <a:endParaRPr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D8435F-3DC6-B43F-1A57-8F4B0022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数据集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428EC2-02EB-3515-7F71-CFCBE42C7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err="1"/>
              <a:t>missing_rate</a:t>
            </a:r>
            <a:r>
              <a:rPr kumimoji="1" lang="en-US" altLang="zh-CN"/>
              <a:t>&lt;0.1</a:t>
            </a:r>
          </a:p>
          <a:p>
            <a:r>
              <a:rPr lang="en-US" altLang="zh-CN">
                <a:solidFill>
                  <a:srgbClr val="3F3F3F"/>
                </a:solidFill>
                <a:effectLst/>
                <a:latin typeface="Helvetica" pitchFamily="2" charset="0"/>
              </a:rPr>
              <a:t>train : valid : test = 6</a:t>
            </a:r>
            <a:r>
              <a:rPr lang="en-US" altLang="zh-CN">
                <a:solidFill>
                  <a:srgbClr val="3F3F3F"/>
                </a:solidFill>
                <a:latin typeface="Helvetica" pitchFamily="2" charset="0"/>
              </a:rPr>
              <a:t>.</a:t>
            </a:r>
            <a:r>
              <a:rPr lang="en-US" altLang="zh-CN">
                <a:solidFill>
                  <a:srgbClr val="3F3F3F"/>
                </a:solidFill>
                <a:effectLst/>
                <a:latin typeface="Helvetica" pitchFamily="2" charset="0"/>
              </a:rPr>
              <a:t>5 : 1.5 : 2</a:t>
            </a:r>
          </a:p>
          <a:p>
            <a:pPr lvl="1"/>
            <a:r>
              <a:rPr lang="en-US" altLang="zh-CN">
                <a:solidFill>
                  <a:srgbClr val="3F3F3F"/>
                </a:solidFill>
                <a:effectLst/>
                <a:latin typeface="Helvetica" pitchFamily="2" charset="0"/>
              </a:rPr>
              <a:t>n = 12015, 2773, 3698</a:t>
            </a:r>
          </a:p>
          <a:p>
            <a:r>
              <a:rPr kumimoji="1" lang="en-US" altLang="zh-CN"/>
              <a:t>fill</a:t>
            </a:r>
            <a:r>
              <a:rPr kumimoji="1" lang="zh-CN" altLang="en-US"/>
              <a:t> </a:t>
            </a:r>
            <a:r>
              <a:rPr kumimoji="1" lang="en-US" altLang="zh-CN"/>
              <a:t>with </a:t>
            </a:r>
            <a:r>
              <a:rPr kumimoji="1" lang="en-US" altLang="zh-CN" err="1"/>
              <a:t>median_in_train</a:t>
            </a:r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9C4D021-E47E-C05E-DC63-28B61FDC26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Dataset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953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0A7A1-AA49-FC89-F14C-8E5529B7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模型探索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94A558-6FFA-F3FD-7997-E1217538C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静态特征，时序特征各自和组合的效果对比</a:t>
            </a:r>
            <a:endParaRPr lang="en-US" altLang="zh-CN"/>
          </a:p>
          <a:p>
            <a:r>
              <a:rPr lang="en-US" altLang="zh-CN"/>
              <a:t>AU-PRC</a:t>
            </a:r>
            <a:r>
              <a:rPr lang="zh-CN" altLang="en-US"/>
              <a:t>，</a:t>
            </a:r>
            <a:r>
              <a:rPr lang="en-US" altLang="zh-CN"/>
              <a:t>AUC</a:t>
            </a:r>
            <a:r>
              <a:rPr lang="zh-CN" altLang="en-US"/>
              <a:t> </a:t>
            </a:r>
            <a:r>
              <a:rPr lang="en-US" altLang="zh-CN"/>
              <a:t>ROC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93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FEF55-92A0-37E6-B5AC-F7EDD0B8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仅静态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C3F6A6-1350-6C6A-50D8-CED548003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/>
              <a:t>使用静态特征训练</a:t>
            </a:r>
            <a:r>
              <a:rPr kumimoji="1" lang="en-US" altLang="zh-CN" sz="3200"/>
              <a:t>LR</a:t>
            </a:r>
            <a:r>
              <a:rPr kumimoji="1" lang="zh-CN" altLang="en-US" sz="3200"/>
              <a:t> </a:t>
            </a:r>
            <a:r>
              <a:rPr kumimoji="1" lang="en-US" altLang="zh-CN" sz="3200"/>
              <a:t>RF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LightGBM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XGBoost</a:t>
            </a:r>
            <a:endParaRPr kumimoji="1" lang="zh-CN" altLang="en-US" sz="320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D31E34-C647-ADD9-6957-A9F1506F3A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080147F-4E7A-BA07-CBCE-A13AA6C43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738601"/>
              </p:ext>
            </p:extLst>
          </p:nvPr>
        </p:nvGraphicFramePr>
        <p:xfrm>
          <a:off x="1143000" y="2734151"/>
          <a:ext cx="7061201" cy="3174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743">
                  <a:extLst>
                    <a:ext uri="{9D8B030D-6E8A-4147-A177-3AD203B41FA5}">
                      <a16:colId xmlns:a16="http://schemas.microsoft.com/office/drawing/2014/main" val="3632704049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2253972907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1778730922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1380644186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3710928340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4011951299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976996802"/>
                    </a:ext>
                  </a:extLst>
                </a:gridCol>
              </a:tblGrid>
              <a:tr h="470156">
                <a:tc>
                  <a:txBody>
                    <a:bodyPr/>
                    <a:lstStyle/>
                    <a:p>
                      <a:pPr algn="l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ROC AUC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AU-PRC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Precision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Recall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F1-Score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1463313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Logistic Regression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0.85126005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0.44699684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0.83044889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0.38996139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0.66447368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0.49148418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7955700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Random Forest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0.86365088</a:t>
                      </a:r>
                      <a:endParaRPr lang="en-US" altLang="zh-CN" sz="12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0.47398215</a:t>
                      </a:r>
                      <a:endParaRPr lang="en-US" altLang="zh-CN" sz="12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0.84694429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0.41959064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0.62938596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0.50350877</a:t>
                      </a:r>
                      <a:endParaRPr lang="en-US" altLang="zh-CN" sz="12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3463198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MLP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0.85055521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0.44777936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0.84640346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0.41411043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0.59210526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0.48736462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0293674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LightGBM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0.85791645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0.46062232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0.84261763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0.4092219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0.62280702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0.49391304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5757092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XGBoost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0.85449271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0.45420678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0.8388318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0.40304709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0.63815789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0.49405772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0189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23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E63CF4-FEB3-6CCE-65D9-A65D08F5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仅时序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F6B47-73CF-92C1-205D-08448A943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使用高频时间序列特征训练</a:t>
            </a:r>
            <a:r>
              <a:rPr kumimoji="1" lang="en-US" altLang="zh-CN"/>
              <a:t>LSTM</a:t>
            </a:r>
            <a:r>
              <a:rPr kumimoji="1" lang="zh-CN" altLang="en-US"/>
              <a:t>模型 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FCC52B4-E874-94F1-1B34-A97C982CB1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LSTM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512AD65-7360-664B-F3B8-8E1CEA40E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930919"/>
              </p:ext>
            </p:extLst>
          </p:nvPr>
        </p:nvGraphicFramePr>
        <p:xfrm>
          <a:off x="1193800" y="3213100"/>
          <a:ext cx="6388102" cy="1028700"/>
        </p:xfrm>
        <a:graphic>
          <a:graphicData uri="http://schemas.openxmlformats.org/drawingml/2006/table">
            <a:tbl>
              <a:tblPr/>
              <a:tblGrid>
                <a:gridCol w="912586">
                  <a:extLst>
                    <a:ext uri="{9D8B030D-6E8A-4147-A177-3AD203B41FA5}">
                      <a16:colId xmlns:a16="http://schemas.microsoft.com/office/drawing/2014/main" val="3108218524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1339762051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3428471761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653800793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541066696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1879067689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997084812"/>
                    </a:ext>
                  </a:extLst>
                </a:gridCol>
              </a:tblGrid>
              <a:tr h="5611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Accuracy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ROC AUC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AU-PRC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Precision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F1-Score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389946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0.819903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0.800071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0.38264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0.347826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0.526316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0.418848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24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3914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2B633-7758-490D-47C3-CC1B9A046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静态</a:t>
            </a:r>
            <a:r>
              <a:rPr kumimoji="1" lang="en-US" altLang="zh-CN"/>
              <a:t>+</a:t>
            </a:r>
            <a:r>
              <a:rPr kumimoji="1" lang="zh-CN" altLang="en-US"/>
              <a:t>低频转静态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8C9CDD-6F83-2442-9B83-AD0CAD7285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 and Low-</a:t>
            </a:r>
            <a:r>
              <a:rPr kumimoji="1" lang="en-US" altLang="zh-CN" err="1"/>
              <a:t>freq</a:t>
            </a:r>
            <a:endParaRPr kumimoji="1"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53B5A49-61C5-E8CD-C3F5-93CA5F5565AA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200"/>
              <a:t>使用静态</a:t>
            </a:r>
            <a:r>
              <a:rPr kumimoji="1" lang="en-US" altLang="zh-CN" sz="3200"/>
              <a:t>+</a:t>
            </a:r>
            <a:r>
              <a:rPr kumimoji="1" lang="zh-CN" altLang="en-US" sz="3200"/>
              <a:t>低频训练</a:t>
            </a:r>
            <a:r>
              <a:rPr kumimoji="1" lang="en-US" altLang="zh-CN" sz="3200"/>
              <a:t>LR</a:t>
            </a:r>
            <a:r>
              <a:rPr kumimoji="1" lang="zh-CN" altLang="en-US" sz="3200"/>
              <a:t> </a:t>
            </a:r>
            <a:r>
              <a:rPr kumimoji="1" lang="en-US" altLang="zh-CN" sz="3200"/>
              <a:t>RF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LightGBM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XGBoost</a:t>
            </a:r>
            <a:endParaRPr kumimoji="1" lang="zh-CN" altLang="en-US" sz="3200"/>
          </a:p>
        </p:txBody>
      </p:sp>
      <p:graphicFrame>
        <p:nvGraphicFramePr>
          <p:cNvPr id="9" name="内容占位符 8">
            <a:extLst>
              <a:ext uri="{FF2B5EF4-FFF2-40B4-BE49-F238E27FC236}">
                <a16:creationId xmlns:a16="http://schemas.microsoft.com/office/drawing/2014/main" id="{29497D2B-898D-A500-0526-6DA9A730FD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79885"/>
              </p:ext>
            </p:extLst>
          </p:nvPr>
        </p:nvGraphicFramePr>
        <p:xfrm>
          <a:off x="1193800" y="2667000"/>
          <a:ext cx="7493003" cy="2491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0429">
                  <a:extLst>
                    <a:ext uri="{9D8B030D-6E8A-4147-A177-3AD203B41FA5}">
                      <a16:colId xmlns:a16="http://schemas.microsoft.com/office/drawing/2014/main" val="1457717876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608828945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80472728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204312191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1312387722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643488854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48103835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algn="l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AU-PRC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ROC AUC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Precision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Recall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F1-Score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331596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Logistic Regression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0.49908787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0.87640088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0.83396431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0.40550239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0.74342105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0.5247678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2057688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Random Forest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0.52190606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0.88592839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0.86425095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0.46217105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0.61622807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0.52819549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752787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LightGBM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0.51232159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0.88783659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0.8553272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0.44381223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0.68421053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0.53839517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8400431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XGBoost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0.51824327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0.88494553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0.86938886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0.47715736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0.61842105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0.53868195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8401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184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67AE0-1090-D649-9ECA-D879C8259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441D5-12C0-E074-0C7B-6CFD1E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静态</a:t>
            </a:r>
            <a:r>
              <a:rPr kumimoji="1" lang="en-US" altLang="zh-CN"/>
              <a:t>+</a:t>
            </a:r>
            <a:r>
              <a:rPr kumimoji="1" lang="zh-CN" altLang="en-US"/>
              <a:t>时序转静态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F4F50D-376C-67F8-4D69-DF7375E814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 and </a:t>
            </a:r>
            <a:r>
              <a:rPr kumimoji="1" lang="en-US" altLang="zh-CN" err="1"/>
              <a:t>TS_as_static</a:t>
            </a:r>
            <a:endParaRPr kumimoji="1"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21F90AB-B89B-6B03-1B77-522A3099B91D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200"/>
              <a:t>使用静态</a:t>
            </a:r>
            <a:r>
              <a:rPr kumimoji="1" lang="en-US" altLang="zh-CN" sz="3200"/>
              <a:t>+</a:t>
            </a:r>
            <a:r>
              <a:rPr kumimoji="1" lang="zh-CN" altLang="en-US" sz="3200"/>
              <a:t>时序训练</a:t>
            </a:r>
            <a:r>
              <a:rPr kumimoji="1" lang="en-US" altLang="zh-CN" sz="3200"/>
              <a:t>LR</a:t>
            </a:r>
            <a:r>
              <a:rPr kumimoji="1" lang="zh-CN" altLang="en-US" sz="3200"/>
              <a:t> </a:t>
            </a:r>
            <a:r>
              <a:rPr kumimoji="1" lang="en-US" altLang="zh-CN" sz="3200"/>
              <a:t>RF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LightGBM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XGBoost</a:t>
            </a:r>
            <a:endParaRPr kumimoji="1" lang="zh-CN" altLang="en-US" sz="3200"/>
          </a:p>
        </p:txBody>
      </p:sp>
      <p:graphicFrame>
        <p:nvGraphicFramePr>
          <p:cNvPr id="9" name="内容占位符 8">
            <a:extLst>
              <a:ext uri="{FF2B5EF4-FFF2-40B4-BE49-F238E27FC236}">
                <a16:creationId xmlns:a16="http://schemas.microsoft.com/office/drawing/2014/main" id="{8CB3B6FD-F804-A3E1-D62D-72BBB230BB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118613"/>
              </p:ext>
            </p:extLst>
          </p:nvPr>
        </p:nvGraphicFramePr>
        <p:xfrm>
          <a:off x="1193800" y="2667000"/>
          <a:ext cx="7493003" cy="2491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0429">
                  <a:extLst>
                    <a:ext uri="{9D8B030D-6E8A-4147-A177-3AD203B41FA5}">
                      <a16:colId xmlns:a16="http://schemas.microsoft.com/office/drawing/2014/main" val="1457717876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608828945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80472728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204312191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1312387722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643488854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48103835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zh-CN" alt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AU-PRC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 AUC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Accuracy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Precision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Recall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F1-Score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331596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Logistic Regression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0.52370012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0.88432728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0.8634397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0.46213292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0.65570175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0.54215775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2057688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Random Forest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0.55088413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0.89219144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0.86614386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0.46829268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0.63157895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0.53781513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752787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LightGBM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0.55615652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0.89343742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0.88561385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0.53416149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0.56578947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0.54952077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8401636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XGBoost</a:t>
                      </a:r>
                      <a:endParaRPr 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0.52935435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0.89240722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0.86533261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0.46677215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0.64692982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0.54227941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4260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736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7E1755-1C5B-17BE-485A-0849C8B4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00FEA-FAF3-1303-3026-005822E53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两阶段</a:t>
            </a:r>
            <a:r>
              <a:rPr kumimoji="1" lang="en-US" altLang="zh-CN"/>
              <a:t>(LSTM</a:t>
            </a:r>
            <a:r>
              <a:rPr kumimoji="1" lang="zh-CN" altLang="en-US"/>
              <a:t>特征提取</a:t>
            </a:r>
            <a:r>
              <a:rPr kumimoji="1" lang="en-US" altLang="zh-CN"/>
              <a:t>+</a:t>
            </a:r>
            <a:r>
              <a:rPr kumimoji="1" lang="zh-CN" altLang="en-US"/>
              <a:t>分类器</a:t>
            </a:r>
            <a:r>
              <a:rPr kumimoji="1" lang="en-US" altLang="zh-CN"/>
              <a:t>) 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64560C-6BDF-C3B3-44D8-5AFABFA037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91557667-A577-DDC9-DEFA-5EDC9FDBF2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296162"/>
              </p:ext>
            </p:extLst>
          </p:nvPr>
        </p:nvGraphicFramePr>
        <p:xfrm>
          <a:off x="1193800" y="3006209"/>
          <a:ext cx="7314407" cy="22738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2219">
                  <a:extLst>
                    <a:ext uri="{9D8B030D-6E8A-4147-A177-3AD203B41FA5}">
                      <a16:colId xmlns:a16="http://schemas.microsoft.com/office/drawing/2014/main" val="434536216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796159818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1222810147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2332385504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1070306524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3708615633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4137069166"/>
                    </a:ext>
                  </a:extLst>
                </a:gridCol>
              </a:tblGrid>
              <a:tr h="31162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zh-CN" alt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AU-PRC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ROC AUC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Precision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Recall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F1-Score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1357575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Logistic Regression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0.54986828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0.89434992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0.86749594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0.47408537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0.68201754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0.55935252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1741996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Random Forest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0.53787588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0.88719804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0.87425635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0.49168207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0.58333333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0.5336008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1163136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LightGBM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0.56144262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0.8999264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0.87966468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0.51028037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0.59868421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0.55095863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2791958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XGBoost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0.55166101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0.89476322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0.87587885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0.49718574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0.58114035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0.53589484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17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463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9FF5-B25C-63B7-9AC3-2E7F0F0B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4B113-9E66-646D-BCD9-F5F6FB3E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962A4D-3B1C-1271-4ABC-3CE88BE4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端到端</a:t>
            </a:r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4D612D-1C86-AD05-EFB5-9251A9B47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497CA27-82ED-54BC-59DC-096CEE226A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98720"/>
              </p:ext>
            </p:extLst>
          </p:nvPr>
        </p:nvGraphicFramePr>
        <p:xfrm>
          <a:off x="1193800" y="2696905"/>
          <a:ext cx="7314405" cy="1963882"/>
        </p:xfrm>
        <a:graphic>
          <a:graphicData uri="http://schemas.openxmlformats.org/drawingml/2006/table">
            <a:tbl>
              <a:tblPr/>
              <a:tblGrid>
                <a:gridCol w="1044915">
                  <a:extLst>
                    <a:ext uri="{9D8B030D-6E8A-4147-A177-3AD203B41FA5}">
                      <a16:colId xmlns:a16="http://schemas.microsoft.com/office/drawing/2014/main" val="3454501573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1497009582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89824691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2655499329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3598891771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121061949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1488770789"/>
                    </a:ext>
                  </a:extLst>
                </a:gridCol>
              </a:tblGrid>
              <a:tr h="5611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AU-PRC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ROC AUC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Precision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F1-Score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287731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LSTM+MLP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1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0.586552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0.899462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0.881828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0.516814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0.640351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0.571988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601877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</a:t>
                      </a:r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+MLP</a:t>
                      </a:r>
                      <a:r>
                        <a:rPr lang="zh-CN" alt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</a:t>
                      </a:r>
                      <a:endParaRPr 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0.614627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0.81905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0.718496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0.294737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0.921053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0.446571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321753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RNN</a:t>
                      </a:r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+MLP</a:t>
                      </a:r>
                      <a:endParaRPr 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0.579208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0.896344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0.867766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0.474962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0.686404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0.561435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6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760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9FF5-B25C-63B7-9AC3-2E7F0F0B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4B113-9E66-646D-BCD9-F5F6FB3E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962A4D-3B1C-1271-4ABC-3CE88BE4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Fused GRU </a:t>
            </a:r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4D612D-1C86-AD05-EFB5-9251A9B47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B9C236-0854-4835-85B7-3AA4943AC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154" y="1666873"/>
            <a:ext cx="5622058" cy="44503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0216258-306B-4286-962C-D69D0E4DC6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028"/>
          <a:stretch/>
        </p:blipFill>
        <p:spPr>
          <a:xfrm>
            <a:off x="484061" y="3094404"/>
            <a:ext cx="4955459" cy="257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32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9FF5-B25C-63B7-9AC3-2E7F0F0B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4B113-9E66-646D-BCD9-F5F6FB3E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962A4D-3B1C-1271-4ABC-3CE88BE4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Fused LSTM </a:t>
            </a:r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4D612D-1C86-AD05-EFB5-9251A9B47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7AB1FF0-3C30-4010-9A35-1B7E02888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15" y="2956265"/>
            <a:ext cx="5115216" cy="255760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65ED051-81A6-4009-B7E1-B364782D7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030" y="1326161"/>
            <a:ext cx="5321517" cy="429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75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820EFF-C357-4A3B-87D7-18FFDC28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对比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D9D2EDD-F98A-4972-A0EE-2BE676755F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Comparison</a:t>
            </a:r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544D54E-4065-BBF0-7F8F-26BA7D6578D5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9058214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/>
              <a:t>融合静态特征和动态特征的端到端模型效果最佳</a:t>
            </a:r>
            <a:endParaRPr kumimoji="1" lang="en-US" altLang="zh-CN" sz="2400"/>
          </a:p>
          <a:p>
            <a:pPr marL="0" indent="0">
              <a:buNone/>
            </a:pPr>
            <a:r>
              <a:rPr kumimoji="1" lang="zh-CN" altLang="en-US" sz="2400"/>
              <a:t>将所有特征都作为静态特征使用的</a:t>
            </a:r>
            <a:r>
              <a:rPr kumimoji="1" lang="en-US" altLang="zh-CN" sz="2400" err="1"/>
              <a:t>LightGBM</a:t>
            </a:r>
            <a:r>
              <a:rPr kumimoji="1" lang="zh-CN" altLang="en-US" sz="2400"/>
              <a:t>作为基准模型，关注</a:t>
            </a:r>
            <a:r>
              <a:rPr kumimoji="1" lang="en-US" altLang="zh-CN" sz="2400"/>
              <a:t>AU-PRC</a:t>
            </a:r>
            <a:r>
              <a:rPr kumimoji="1" lang="zh-CN" altLang="en-US" sz="2400"/>
              <a:t>指标（随机</a:t>
            </a:r>
            <a:r>
              <a:rPr kumimoji="1" lang="en-US" altLang="zh-CN" sz="2400"/>
              <a:t>=0.1233</a:t>
            </a:r>
            <a:r>
              <a:rPr kumimoji="1" lang="zh-CN" altLang="en-US" sz="2400"/>
              <a:t>）</a:t>
            </a:r>
            <a:endParaRPr kumimoji="1" lang="en-US" altLang="zh-CN" sz="2400"/>
          </a:p>
          <a:p>
            <a:pPr marL="0" indent="0">
              <a:buNone/>
            </a:pPr>
            <a:r>
              <a:rPr kumimoji="1" lang="en-US" altLang="zh-CN" sz="2400"/>
              <a:t>AU-PRC(</a:t>
            </a:r>
            <a:r>
              <a:rPr kumimoji="1" lang="en-US" altLang="zh-CN" sz="2400" err="1"/>
              <a:t>LightGBM</a:t>
            </a:r>
            <a:r>
              <a:rPr kumimoji="1" lang="en-US" altLang="zh-CN" sz="2400"/>
              <a:t>)=</a:t>
            </a:r>
            <a:r>
              <a:rPr lang="en-US" altLang="zh-CN" sz="2400" b="0" u="none" strike="noStrike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0.5562</a:t>
            </a:r>
          </a:p>
          <a:p>
            <a:pPr marL="0" indent="0">
              <a:buNone/>
            </a:pPr>
            <a:r>
              <a:rPr kumimoji="1" lang="en-US" altLang="zh-CN" sz="2400">
                <a:solidFill>
                  <a:srgbClr val="000000"/>
                </a:solidFill>
              </a:rPr>
              <a:t>AU-PRC(LSTM+MLP)=</a:t>
            </a:r>
            <a:r>
              <a:rPr lang="en-US" altLang="zh-CN" sz="2400" b="0" u="none" strike="noStrike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0.5866</a:t>
            </a:r>
            <a:r>
              <a:rPr lang="zh-CN" altLang="en-US" sz="2400">
                <a:solidFill>
                  <a:srgbClr val="000000"/>
                </a:solidFill>
              </a:rPr>
              <a:t>   </a:t>
            </a:r>
            <a:r>
              <a:rPr lang="zh-CN" altLang="en-US" sz="2400" b="1"/>
              <a:t>↑ </a:t>
            </a:r>
            <a:r>
              <a:rPr lang="en-US" altLang="zh-CN" sz="2400">
                <a:solidFill>
                  <a:srgbClr val="000000"/>
                </a:solidFill>
              </a:rPr>
              <a:t>5.5</a:t>
            </a:r>
            <a:r>
              <a:rPr lang="en-US" altLang="zh-CN" sz="2400" b="0" u="none" strike="noStrike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pPr marL="0" indent="0">
              <a:buNone/>
            </a:pPr>
            <a:r>
              <a:rPr kumimoji="1" lang="en-US" altLang="zh-CN" sz="2400">
                <a:solidFill>
                  <a:srgbClr val="000000"/>
                </a:solidFill>
              </a:rPr>
              <a:t>AU-PRC(GRU+MLP)=</a:t>
            </a:r>
            <a:r>
              <a:rPr lang="en-US" altLang="zh-CN" sz="2400" b="0" u="none" strike="noStrike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0.6146</a:t>
            </a:r>
            <a:r>
              <a:rPr lang="zh-CN" altLang="en-US" sz="2400">
                <a:solidFill>
                  <a:srgbClr val="000000"/>
                </a:solidFill>
              </a:rPr>
              <a:t>   </a:t>
            </a:r>
            <a:r>
              <a:rPr lang="zh-CN" altLang="en-US" sz="2400" b="1"/>
              <a:t>↑ </a:t>
            </a:r>
            <a:r>
              <a:rPr lang="en-US" altLang="zh-CN" sz="2400">
                <a:solidFill>
                  <a:srgbClr val="000000"/>
                </a:solidFill>
              </a:rPr>
              <a:t>10.5</a:t>
            </a:r>
            <a:r>
              <a:rPr lang="en-US" altLang="zh-CN" sz="2400" b="0" u="none" strike="noStrike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pPr marL="0" indent="0">
              <a:buNone/>
            </a:pPr>
            <a:endParaRPr kumimoji="1" lang="en-US" altLang="zh-CN" sz="2400"/>
          </a:p>
          <a:p>
            <a:endParaRPr kumimoji="1" lang="en-US" altLang="zh-CN" sz="1600"/>
          </a:p>
          <a:p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55342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D520C1-1945-EEAA-E0EF-FE8CC74D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后续计划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F24BF3-E89A-E2D6-FC48-EAFCED753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GRU</a:t>
            </a:r>
            <a:r>
              <a:rPr kumimoji="1" lang="zh-CN" altLang="en-US"/>
              <a:t>模型能否调整到比较好的状态</a:t>
            </a:r>
            <a:endParaRPr kumimoji="1" lang="en-US" altLang="zh-CN"/>
          </a:p>
          <a:p>
            <a:r>
              <a:rPr kumimoji="1" lang="zh-CN" altLang="en-US"/>
              <a:t>撰写论文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5826F38-64FC-A864-FE5B-AC4EFC4117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Next</a:t>
            </a:r>
            <a:r>
              <a:rPr kumimoji="1" lang="zh-CN" altLang="en-US"/>
              <a:t> </a:t>
            </a:r>
            <a:r>
              <a:rPr kumimoji="1" lang="en-US" altLang="zh-CN"/>
              <a:t>Step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87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View</vt:lpstr>
      <vt:lpstr>MIMIC-IV 冠心病汇报</vt:lpstr>
      <vt:lpstr>目标</vt:lpstr>
      <vt:lpstr>人群</vt:lpstr>
      <vt:lpstr>数据集</vt:lpstr>
      <vt:lpstr>模型探索</vt:lpstr>
      <vt:lpstr>仅静态</vt:lpstr>
      <vt:lpstr>仅时序</vt:lpstr>
      <vt:lpstr>静态+低频转静态</vt:lpstr>
      <vt:lpstr>静态+时序转静态</vt:lpstr>
      <vt:lpstr>融合模型</vt:lpstr>
      <vt:lpstr>融合模型</vt:lpstr>
      <vt:lpstr>融合模型</vt:lpstr>
      <vt:lpstr>融合模型</vt:lpstr>
      <vt:lpstr>对比</vt:lpstr>
      <vt:lpstr>后续计划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revision>1</cp:revision>
  <dcterms:created xsi:type="dcterms:W3CDTF">2019-09-09T14:12:04Z</dcterms:created>
  <dcterms:modified xsi:type="dcterms:W3CDTF">2025-05-15T07:02:05Z</dcterms:modified>
</cp:coreProperties>
</file>