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7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025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09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65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37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5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37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845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86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137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02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94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72E0F-CCD4-4469-A012-EFEC6ABF279F}" type="datetimeFigureOut">
              <a:rPr lang="zh-CN" altLang="en-US" smtClean="0"/>
              <a:t>2026/5/23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A8EA5-E7E3-42EE-BAB0-22E385802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98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9DDF7F28-220A-4732-8B97-1CCDAB4DAA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602"/>
          <a:stretch/>
        </p:blipFill>
        <p:spPr>
          <a:xfrm>
            <a:off x="784967" y="630954"/>
            <a:ext cx="6112700" cy="5936662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A1855F32-6B72-4C5C-922A-34E27B188F75}"/>
              </a:ext>
            </a:extLst>
          </p:cNvPr>
          <p:cNvGrpSpPr/>
          <p:nvPr/>
        </p:nvGrpSpPr>
        <p:grpSpPr>
          <a:xfrm>
            <a:off x="8595911" y="739628"/>
            <a:ext cx="5207177" cy="5117158"/>
            <a:chOff x="6827653" y="739628"/>
            <a:chExt cx="5207177" cy="5117158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EE5F2E4-DC45-4C83-AD6C-415F36F6E9FD}"/>
                </a:ext>
              </a:extLst>
            </p:cNvPr>
            <p:cNvSpPr txBox="1"/>
            <p:nvPr/>
          </p:nvSpPr>
          <p:spPr>
            <a:xfrm>
              <a:off x="6827653" y="739628"/>
              <a:ext cx="5207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磷脂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9A97F47-BD4C-42C4-B0F4-CC50A6E25898}"/>
                </a:ext>
              </a:extLst>
            </p:cNvPr>
            <p:cNvSpPr txBox="1"/>
            <p:nvPr/>
          </p:nvSpPr>
          <p:spPr>
            <a:xfrm>
              <a:off x="6827653" y="1852603"/>
              <a:ext cx="5207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甘油三酯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F0FBCD9-C47C-4DF8-A306-2DA7BE4F2D6A}"/>
                </a:ext>
              </a:extLst>
            </p:cNvPr>
            <p:cNvSpPr txBox="1"/>
            <p:nvPr/>
          </p:nvSpPr>
          <p:spPr>
            <a:xfrm>
              <a:off x="6827653" y="3990796"/>
              <a:ext cx="5207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胆固醇酯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A2FBA5E-12EF-40C0-87B8-E46926EC694D}"/>
                </a:ext>
              </a:extLst>
            </p:cNvPr>
            <p:cNvSpPr txBox="1"/>
            <p:nvPr/>
          </p:nvSpPr>
          <p:spPr>
            <a:xfrm>
              <a:off x="6827653" y="2933896"/>
              <a:ext cx="5207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胆固醇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89A6D12-64F4-4838-8348-2CD495B20E78}"/>
                </a:ext>
              </a:extLst>
            </p:cNvPr>
            <p:cNvSpPr txBox="1"/>
            <p:nvPr/>
          </p:nvSpPr>
          <p:spPr>
            <a:xfrm>
              <a:off x="6827653" y="5210455"/>
              <a:ext cx="5207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宋体" panose="02010600030101010101" pitchFamily="2" charset="-122"/>
                  <a:ea typeface="宋体" panose="02010600030101010101" pitchFamily="2" charset="-122"/>
                </a:rPr>
                <a:t>载脂蛋白</a:t>
              </a:r>
            </a:p>
          </p:txBody>
        </p: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C4B2A7DF-DFAA-40E6-BA54-0C23247E8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911" y="558084"/>
            <a:ext cx="1063571" cy="593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41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8</Words>
  <Application>Microsoft Office PowerPoint</Application>
  <PresentationFormat>宽屏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许 荣仁</dc:creator>
  <cp:lastModifiedBy>许 荣仁</cp:lastModifiedBy>
  <cp:revision>1</cp:revision>
  <dcterms:created xsi:type="dcterms:W3CDTF">2026-05-23T14:09:06Z</dcterms:created>
  <dcterms:modified xsi:type="dcterms:W3CDTF">2026-05-23T14:34:19Z</dcterms:modified>
</cp:coreProperties>
</file>