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1" r:id="rId3"/>
    <p:sldMasterId id="2147483662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</p:sldIdLst>
  <p:sldSz cy="6858000" cx="9144000"/>
  <p:notesSz cx="6997700" cy="92837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032125" cy="46513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965575" y="0"/>
            <a:ext cx="3032125" cy="46513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79512" y="696912"/>
            <a:ext cx="4638675" cy="3479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33450" y="4410075"/>
            <a:ext cx="5130800" cy="417671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818562"/>
            <a:ext cx="303212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965575" y="8818562"/>
            <a:ext cx="303212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7425" lIns="94850" spcFirstLastPara="1" rIns="94850" wrap="square" tIns="47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Times New Roman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4:notes"/>
          <p:cNvSpPr/>
          <p:nvPr>
            <p:ph idx="2" type="sldImg"/>
          </p:nvPr>
        </p:nvSpPr>
        <p:spPr>
          <a:xfrm>
            <a:off x="1179512" y="696912"/>
            <a:ext cx="4638675" cy="3479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3" name="Google Shape;113;p4:notes"/>
          <p:cNvSpPr txBox="1"/>
          <p:nvPr>
            <p:ph idx="1" type="body"/>
          </p:nvPr>
        </p:nvSpPr>
        <p:spPr>
          <a:xfrm>
            <a:off x="933450" y="4410075"/>
            <a:ext cx="5130800" cy="417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7425" lIns="94850" spcFirstLastPara="1" rIns="94850" wrap="square" tIns="47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/>
          </a:p>
        </p:txBody>
      </p:sp>
      <p:sp>
        <p:nvSpPr>
          <p:cNvPr id="114" name="Google Shape;114;p4:notes"/>
          <p:cNvSpPr txBox="1"/>
          <p:nvPr/>
        </p:nvSpPr>
        <p:spPr>
          <a:xfrm>
            <a:off x="3965575" y="8818562"/>
            <a:ext cx="303212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7425" lIns="94850" spcFirstLastPara="1" rIns="94850" wrap="square" tIns="47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b="0" i="0" lang="en-US" sz="20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8:notes"/>
          <p:cNvSpPr txBox="1"/>
          <p:nvPr>
            <p:ph idx="1" type="body"/>
          </p:nvPr>
        </p:nvSpPr>
        <p:spPr>
          <a:xfrm>
            <a:off x="933450" y="4410075"/>
            <a:ext cx="5130800" cy="4176712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8:notes"/>
          <p:cNvSpPr/>
          <p:nvPr>
            <p:ph idx="2" type="sldImg"/>
          </p:nvPr>
        </p:nvSpPr>
        <p:spPr>
          <a:xfrm>
            <a:off x="1179512" y="696912"/>
            <a:ext cx="4638675" cy="3479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0:notes"/>
          <p:cNvSpPr txBox="1"/>
          <p:nvPr>
            <p:ph idx="1" type="body"/>
          </p:nvPr>
        </p:nvSpPr>
        <p:spPr>
          <a:xfrm>
            <a:off x="933450" y="4410075"/>
            <a:ext cx="5130800" cy="4176712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10:notes"/>
          <p:cNvSpPr/>
          <p:nvPr>
            <p:ph idx="2" type="sldImg"/>
          </p:nvPr>
        </p:nvSpPr>
        <p:spPr>
          <a:xfrm>
            <a:off x="1179512" y="696912"/>
            <a:ext cx="4638675" cy="3479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1:notes"/>
          <p:cNvSpPr txBox="1"/>
          <p:nvPr>
            <p:ph idx="1" type="body"/>
          </p:nvPr>
        </p:nvSpPr>
        <p:spPr>
          <a:xfrm>
            <a:off x="933450" y="4410075"/>
            <a:ext cx="5130800" cy="4176712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11:notes"/>
          <p:cNvSpPr/>
          <p:nvPr>
            <p:ph idx="2" type="sldImg"/>
          </p:nvPr>
        </p:nvSpPr>
        <p:spPr>
          <a:xfrm>
            <a:off x="1179512" y="696912"/>
            <a:ext cx="4638675" cy="3479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2:notes"/>
          <p:cNvSpPr txBox="1"/>
          <p:nvPr>
            <p:ph idx="1" type="body"/>
          </p:nvPr>
        </p:nvSpPr>
        <p:spPr>
          <a:xfrm>
            <a:off x="933450" y="4410075"/>
            <a:ext cx="5130800" cy="4176712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12:notes"/>
          <p:cNvSpPr/>
          <p:nvPr>
            <p:ph idx="2" type="sldImg"/>
          </p:nvPr>
        </p:nvSpPr>
        <p:spPr>
          <a:xfrm>
            <a:off x="1179512" y="696912"/>
            <a:ext cx="4638675" cy="3479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3:notes"/>
          <p:cNvSpPr txBox="1"/>
          <p:nvPr>
            <p:ph idx="1" type="body"/>
          </p:nvPr>
        </p:nvSpPr>
        <p:spPr>
          <a:xfrm>
            <a:off x="933450" y="4410075"/>
            <a:ext cx="5130800" cy="4176712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13:notes"/>
          <p:cNvSpPr/>
          <p:nvPr>
            <p:ph idx="2" type="sldImg"/>
          </p:nvPr>
        </p:nvSpPr>
        <p:spPr>
          <a:xfrm>
            <a:off x="1179512" y="696912"/>
            <a:ext cx="4638675" cy="3479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4:notes"/>
          <p:cNvSpPr txBox="1"/>
          <p:nvPr>
            <p:ph idx="1" type="body"/>
          </p:nvPr>
        </p:nvSpPr>
        <p:spPr>
          <a:xfrm>
            <a:off x="933450" y="4410075"/>
            <a:ext cx="5130800" cy="4176712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14:notes"/>
          <p:cNvSpPr/>
          <p:nvPr>
            <p:ph idx="2" type="sldImg"/>
          </p:nvPr>
        </p:nvSpPr>
        <p:spPr>
          <a:xfrm>
            <a:off x="1179512" y="696912"/>
            <a:ext cx="4638675" cy="3479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5:notes"/>
          <p:cNvSpPr/>
          <p:nvPr>
            <p:ph idx="2" type="sldImg"/>
          </p:nvPr>
        </p:nvSpPr>
        <p:spPr>
          <a:xfrm>
            <a:off x="1179512" y="696912"/>
            <a:ext cx="4638675" cy="3479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77" name="Google Shape;177;p15:notes"/>
          <p:cNvSpPr txBox="1"/>
          <p:nvPr>
            <p:ph idx="1" type="body"/>
          </p:nvPr>
        </p:nvSpPr>
        <p:spPr>
          <a:xfrm>
            <a:off x="933450" y="4410075"/>
            <a:ext cx="5130800" cy="417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7425" lIns="94850" spcFirstLastPara="1" rIns="94850" wrap="square" tIns="47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Font typeface="Arial"/>
              <a:buNone/>
            </a:pPr>
            <a:r>
              <a:rPr b="0" i="0" lang="en-US" sz="1800" u="none" cap="none" strike="noStrike"/>
              <a:t>One billion monthly active users as of October 2012. </a:t>
            </a:r>
            <a:br>
              <a:rPr b="0" i="0" lang="en-US" sz="1800" u="none" cap="none" strike="noStrike"/>
            </a:br>
            <a:r>
              <a:rPr b="0" i="0" lang="en-US" sz="1800" u="none" cap="none" strike="noStrike"/>
              <a:t>Approximately 81% of our monthly active users are outside the U.S. and Canada.</a:t>
            </a:r>
            <a:br>
              <a:rPr b="0" i="0" lang="en-US" sz="1800" u="none" cap="none" strike="noStrike"/>
            </a:br>
            <a:r>
              <a:rPr b="0" i="0" lang="en-US" sz="1800" u="none" cap="none" strike="noStrike"/>
              <a:t>552 million daily active users on average in June 2012. </a:t>
            </a:r>
            <a:br>
              <a:rPr b="0" i="0" lang="en-US" sz="1800" u="none" cap="none" strike="noStrike"/>
            </a:br>
            <a:r>
              <a:rPr b="0" i="0" lang="en-US" sz="1800" u="none" cap="none" strike="noStrike"/>
              <a:t>600 million monthly active users who used Facebook mobile products in September 2012. </a:t>
            </a:r>
            <a:endParaRPr/>
          </a:p>
        </p:txBody>
      </p:sp>
      <p:sp>
        <p:nvSpPr>
          <p:cNvPr id="178" name="Google Shape;178;p15:notes"/>
          <p:cNvSpPr txBox="1"/>
          <p:nvPr/>
        </p:nvSpPr>
        <p:spPr>
          <a:xfrm>
            <a:off x="3965575" y="8818562"/>
            <a:ext cx="3032125" cy="465137"/>
          </a:xfrm>
          <a:prstGeom prst="rect">
            <a:avLst/>
          </a:prstGeom>
          <a:noFill/>
          <a:ln>
            <a:noFill/>
          </a:ln>
        </p:spPr>
        <p:txBody>
          <a:bodyPr anchorCtr="0" anchor="b" bIns="47425" lIns="94850" spcFirstLastPara="1" rIns="94850" wrap="square" tIns="47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b="0" i="0" lang="en-US" sz="20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7:notes"/>
          <p:cNvSpPr/>
          <p:nvPr>
            <p:ph idx="2" type="sldImg"/>
          </p:nvPr>
        </p:nvSpPr>
        <p:spPr>
          <a:xfrm>
            <a:off x="1177925" y="696912"/>
            <a:ext cx="4641850" cy="34813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6" name="Google Shape;186;p17:notes"/>
          <p:cNvSpPr txBox="1"/>
          <p:nvPr>
            <p:ph idx="1" type="body"/>
          </p:nvPr>
        </p:nvSpPr>
        <p:spPr>
          <a:xfrm>
            <a:off x="700087" y="4410075"/>
            <a:ext cx="5597525" cy="417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7425" lIns="94850" spcFirstLastPara="1" rIns="94850" wrap="square" tIns="47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Font typeface="Arial"/>
              <a:buNone/>
            </a:pPr>
            <a:r>
              <a:rPr b="0" i="0" lang="en-US" sz="1800" u="none" cap="none" strike="noStrike"/>
              <a:t>reciprocal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9:notes"/>
          <p:cNvSpPr txBox="1"/>
          <p:nvPr>
            <p:ph idx="1" type="body"/>
          </p:nvPr>
        </p:nvSpPr>
        <p:spPr>
          <a:xfrm>
            <a:off x="933450" y="4410075"/>
            <a:ext cx="5130800" cy="4176712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19:notes"/>
          <p:cNvSpPr/>
          <p:nvPr>
            <p:ph idx="2" type="sldImg"/>
          </p:nvPr>
        </p:nvSpPr>
        <p:spPr>
          <a:xfrm>
            <a:off x="1179512" y="696912"/>
            <a:ext cx="4638675" cy="3479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20:notes"/>
          <p:cNvSpPr txBox="1"/>
          <p:nvPr>
            <p:ph idx="1" type="body"/>
          </p:nvPr>
        </p:nvSpPr>
        <p:spPr>
          <a:xfrm>
            <a:off x="933450" y="4410075"/>
            <a:ext cx="5130800" cy="4176712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20:notes"/>
          <p:cNvSpPr/>
          <p:nvPr>
            <p:ph idx="2" type="sldImg"/>
          </p:nvPr>
        </p:nvSpPr>
        <p:spPr>
          <a:xfrm>
            <a:off x="1179512" y="696912"/>
            <a:ext cx="4638675" cy="3479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1:notes"/>
          <p:cNvSpPr txBox="1"/>
          <p:nvPr>
            <p:ph idx="1" type="body"/>
          </p:nvPr>
        </p:nvSpPr>
        <p:spPr>
          <a:xfrm>
            <a:off x="933450" y="4410075"/>
            <a:ext cx="5130800" cy="4176712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p21:notes"/>
          <p:cNvSpPr/>
          <p:nvPr>
            <p:ph idx="2" type="sldImg"/>
          </p:nvPr>
        </p:nvSpPr>
        <p:spPr>
          <a:xfrm>
            <a:off x="1179512" y="696912"/>
            <a:ext cx="4638675" cy="3479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2:notes"/>
          <p:cNvSpPr txBox="1"/>
          <p:nvPr>
            <p:ph idx="1" type="body"/>
          </p:nvPr>
        </p:nvSpPr>
        <p:spPr>
          <a:xfrm>
            <a:off x="933450" y="4410075"/>
            <a:ext cx="5130800" cy="4176712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22:notes"/>
          <p:cNvSpPr/>
          <p:nvPr>
            <p:ph idx="2" type="sldImg"/>
          </p:nvPr>
        </p:nvSpPr>
        <p:spPr>
          <a:xfrm>
            <a:off x="1179512" y="696912"/>
            <a:ext cx="4638675" cy="3479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3:notes"/>
          <p:cNvSpPr txBox="1"/>
          <p:nvPr>
            <p:ph idx="1" type="body"/>
          </p:nvPr>
        </p:nvSpPr>
        <p:spPr>
          <a:xfrm>
            <a:off x="933450" y="4410075"/>
            <a:ext cx="5130800" cy="4176712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p23:notes"/>
          <p:cNvSpPr/>
          <p:nvPr>
            <p:ph idx="2" type="sldImg"/>
          </p:nvPr>
        </p:nvSpPr>
        <p:spPr>
          <a:xfrm>
            <a:off x="1179512" y="696912"/>
            <a:ext cx="4638675" cy="3479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4:notes"/>
          <p:cNvSpPr txBox="1"/>
          <p:nvPr>
            <p:ph idx="1" type="body"/>
          </p:nvPr>
        </p:nvSpPr>
        <p:spPr>
          <a:xfrm>
            <a:off x="933450" y="4410075"/>
            <a:ext cx="5130800" cy="4176712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24:notes"/>
          <p:cNvSpPr/>
          <p:nvPr>
            <p:ph idx="2" type="sldImg"/>
          </p:nvPr>
        </p:nvSpPr>
        <p:spPr>
          <a:xfrm>
            <a:off x="1179512" y="696912"/>
            <a:ext cx="4638675" cy="3479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5:notes"/>
          <p:cNvSpPr txBox="1"/>
          <p:nvPr>
            <p:ph idx="1" type="body"/>
          </p:nvPr>
        </p:nvSpPr>
        <p:spPr>
          <a:xfrm>
            <a:off x="933450" y="4410075"/>
            <a:ext cx="5130800" cy="4176712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" name="Google Shape;251;p25:notes"/>
          <p:cNvSpPr/>
          <p:nvPr>
            <p:ph idx="2" type="sldImg"/>
          </p:nvPr>
        </p:nvSpPr>
        <p:spPr>
          <a:xfrm>
            <a:off x="1179512" y="696912"/>
            <a:ext cx="4638675" cy="3479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26:notes"/>
          <p:cNvSpPr txBox="1"/>
          <p:nvPr>
            <p:ph idx="1" type="body"/>
          </p:nvPr>
        </p:nvSpPr>
        <p:spPr>
          <a:xfrm>
            <a:off x="933450" y="4410075"/>
            <a:ext cx="5130800" cy="4176712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p26:notes"/>
          <p:cNvSpPr/>
          <p:nvPr>
            <p:ph idx="2" type="sldImg"/>
          </p:nvPr>
        </p:nvSpPr>
        <p:spPr>
          <a:xfrm>
            <a:off x="1179512" y="696912"/>
            <a:ext cx="4638675" cy="3479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27:notes"/>
          <p:cNvSpPr txBox="1"/>
          <p:nvPr>
            <p:ph idx="1" type="body"/>
          </p:nvPr>
        </p:nvSpPr>
        <p:spPr>
          <a:xfrm>
            <a:off x="933450" y="4410075"/>
            <a:ext cx="5130800" cy="4176712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" name="Google Shape;268;p27:notes"/>
          <p:cNvSpPr/>
          <p:nvPr>
            <p:ph idx="2" type="sldImg"/>
          </p:nvPr>
        </p:nvSpPr>
        <p:spPr>
          <a:xfrm>
            <a:off x="1179512" y="696912"/>
            <a:ext cx="4638675" cy="3479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28:notes"/>
          <p:cNvSpPr txBox="1"/>
          <p:nvPr>
            <p:ph idx="1" type="body"/>
          </p:nvPr>
        </p:nvSpPr>
        <p:spPr>
          <a:xfrm>
            <a:off x="933450" y="4410075"/>
            <a:ext cx="5130800" cy="4176712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28:notes"/>
          <p:cNvSpPr/>
          <p:nvPr>
            <p:ph idx="2" type="sldImg"/>
          </p:nvPr>
        </p:nvSpPr>
        <p:spPr>
          <a:xfrm>
            <a:off x="1179512" y="696912"/>
            <a:ext cx="4638675" cy="3479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29:notes"/>
          <p:cNvSpPr txBox="1"/>
          <p:nvPr>
            <p:ph idx="1" type="body"/>
          </p:nvPr>
        </p:nvSpPr>
        <p:spPr>
          <a:xfrm>
            <a:off x="933450" y="4410075"/>
            <a:ext cx="5130800" cy="4176712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4" name="Google Shape;284;p29:notes"/>
          <p:cNvSpPr/>
          <p:nvPr>
            <p:ph idx="2" type="sldImg"/>
          </p:nvPr>
        </p:nvSpPr>
        <p:spPr>
          <a:xfrm>
            <a:off x="1179512" y="696912"/>
            <a:ext cx="4638675" cy="3479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30:notes"/>
          <p:cNvSpPr txBox="1"/>
          <p:nvPr>
            <p:ph idx="1" type="body"/>
          </p:nvPr>
        </p:nvSpPr>
        <p:spPr>
          <a:xfrm>
            <a:off x="933450" y="4410075"/>
            <a:ext cx="5130800" cy="4176712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" name="Google Shape;293;p30:notes"/>
          <p:cNvSpPr/>
          <p:nvPr>
            <p:ph idx="2" type="sldImg"/>
          </p:nvPr>
        </p:nvSpPr>
        <p:spPr>
          <a:xfrm>
            <a:off x="1179512" y="696912"/>
            <a:ext cx="4638675" cy="3479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31:notes"/>
          <p:cNvSpPr txBox="1"/>
          <p:nvPr>
            <p:ph idx="1" type="body"/>
          </p:nvPr>
        </p:nvSpPr>
        <p:spPr>
          <a:xfrm>
            <a:off x="933450" y="4410075"/>
            <a:ext cx="5130800" cy="4176712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2" name="Google Shape;302;p31:notes"/>
          <p:cNvSpPr/>
          <p:nvPr>
            <p:ph idx="2" type="sldImg"/>
          </p:nvPr>
        </p:nvSpPr>
        <p:spPr>
          <a:xfrm>
            <a:off x="1179512" y="696912"/>
            <a:ext cx="4638675" cy="3479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32:notes"/>
          <p:cNvSpPr txBox="1"/>
          <p:nvPr>
            <p:ph idx="1" type="body"/>
          </p:nvPr>
        </p:nvSpPr>
        <p:spPr>
          <a:xfrm>
            <a:off x="933450" y="4410075"/>
            <a:ext cx="5130800" cy="4176712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9" name="Google Shape;309;p32:notes"/>
          <p:cNvSpPr/>
          <p:nvPr>
            <p:ph idx="2" type="sldImg"/>
          </p:nvPr>
        </p:nvSpPr>
        <p:spPr>
          <a:xfrm>
            <a:off x="1179512" y="696912"/>
            <a:ext cx="4638675" cy="3479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33:notes"/>
          <p:cNvSpPr txBox="1"/>
          <p:nvPr>
            <p:ph idx="1" type="body"/>
          </p:nvPr>
        </p:nvSpPr>
        <p:spPr>
          <a:xfrm>
            <a:off x="933450" y="4410075"/>
            <a:ext cx="5130800" cy="4176712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6" name="Google Shape;316;p33:notes"/>
          <p:cNvSpPr/>
          <p:nvPr>
            <p:ph idx="2" type="sldImg"/>
          </p:nvPr>
        </p:nvSpPr>
        <p:spPr>
          <a:xfrm>
            <a:off x="1179512" y="696912"/>
            <a:ext cx="4638675" cy="3479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34:notes"/>
          <p:cNvSpPr txBox="1"/>
          <p:nvPr>
            <p:ph idx="1" type="body"/>
          </p:nvPr>
        </p:nvSpPr>
        <p:spPr>
          <a:xfrm>
            <a:off x="933450" y="4410075"/>
            <a:ext cx="5130800" cy="4176712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3" name="Google Shape;323;p34:notes"/>
          <p:cNvSpPr/>
          <p:nvPr>
            <p:ph idx="2" type="sldImg"/>
          </p:nvPr>
        </p:nvSpPr>
        <p:spPr>
          <a:xfrm>
            <a:off x="1179512" y="696912"/>
            <a:ext cx="4638675" cy="3479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"/>
          <p:cNvSpPr txBox="1"/>
          <p:nvPr>
            <p:ph type="ctrTitle"/>
          </p:nvPr>
        </p:nvSpPr>
        <p:spPr>
          <a:xfrm>
            <a:off x="2971800" y="1828800"/>
            <a:ext cx="6019800" cy="220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0" name="Google Shape;30;p2"/>
          <p:cNvSpPr txBox="1"/>
          <p:nvPr>
            <p:ph idx="1" type="subTitle"/>
          </p:nvPr>
        </p:nvSpPr>
        <p:spPr>
          <a:xfrm>
            <a:off x="2971800" y="4267200"/>
            <a:ext cx="6019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68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None/>
              <a:defRPr b="0" i="0" sz="3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85750" lvl="1" marL="742950" marR="0" rtl="0" algn="l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240"/>
              <a:buFont typeface="Noto Sans Symbols"/>
              <a:buChar char="◻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143000" marR="0" rtl="0" algn="l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Noto Sans Symbols"/>
              <a:buChar char="■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6002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0574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5146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29718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4290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38862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1" name="Google Shape;31;p2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4"/>
          <p:cNvSpPr txBox="1"/>
          <p:nvPr>
            <p:ph idx="11" type="ftr"/>
          </p:nvPr>
        </p:nvSpPr>
        <p:spPr>
          <a:xfrm>
            <a:off x="31369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0" name="Google Shape;50;p4"/>
          <p:cNvSpPr txBox="1"/>
          <p:nvPr>
            <p:ph idx="12" type="sldNum"/>
          </p:nvPr>
        </p:nvSpPr>
        <p:spPr>
          <a:xfrm>
            <a:off x="8609012" y="6543675"/>
            <a:ext cx="534987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  <a:defRPr b="1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  <a:defRPr b="1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  <a:defRPr b="1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  <a:defRPr b="1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  <a:defRPr b="1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  <a:defRPr b="1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  <a:defRPr b="1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  <a:defRPr b="1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  <a:defRPr b="1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5"/>
          <p:cNvSpPr txBox="1"/>
          <p:nvPr>
            <p:ph type="title"/>
          </p:nvPr>
        </p:nvSpPr>
        <p:spPr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3" name="Google Shape;53;p5"/>
          <p:cNvSpPr txBox="1"/>
          <p:nvPr>
            <p:ph idx="1" type="body"/>
          </p:nvPr>
        </p:nvSpPr>
        <p:spPr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Char char="■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7084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240"/>
              <a:buFont typeface="Noto Sans Symbols"/>
              <a:buChar char="◻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766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Noto Sans Symbols"/>
              <a:buChar char="■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5"/>
          <p:cNvSpPr txBox="1"/>
          <p:nvPr>
            <p:ph idx="11" type="ftr"/>
          </p:nvPr>
        </p:nvSpPr>
        <p:spPr>
          <a:xfrm>
            <a:off x="31369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5"/>
          <p:cNvSpPr txBox="1"/>
          <p:nvPr>
            <p:ph idx="12" type="sldNum"/>
          </p:nvPr>
        </p:nvSpPr>
        <p:spPr>
          <a:xfrm>
            <a:off x="8609012" y="6543675"/>
            <a:ext cx="534987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  <a:defRPr b="1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  <a:defRPr b="1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  <a:defRPr b="1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  <a:defRPr b="1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  <a:defRPr b="1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  <a:defRPr b="1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  <a:defRPr b="1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  <a:defRPr b="1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  <a:defRPr b="1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" type="objOnly">
  <p:cSld name="OBJECT_ONLY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6"/>
          <p:cNvSpPr txBox="1"/>
          <p:nvPr>
            <p:ph idx="1" type="body"/>
          </p:nvPr>
        </p:nvSpPr>
        <p:spPr>
          <a:xfrm>
            <a:off x="457200" y="457200"/>
            <a:ext cx="8229600" cy="54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Char char="■"/>
              <a:def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7084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240"/>
              <a:buFont typeface="Noto Sans Symbols"/>
              <a:buChar char="◻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766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Noto Sans Symbols"/>
              <a:buChar char="■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8" name="Google Shape;58;p6"/>
          <p:cNvSpPr txBox="1"/>
          <p:nvPr>
            <p:ph idx="11" type="ftr"/>
          </p:nvPr>
        </p:nvSpPr>
        <p:spPr>
          <a:xfrm>
            <a:off x="31369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9" name="Google Shape;59;p6"/>
          <p:cNvSpPr txBox="1"/>
          <p:nvPr>
            <p:ph idx="12" type="sldNum"/>
          </p:nvPr>
        </p:nvSpPr>
        <p:spPr>
          <a:xfrm>
            <a:off x="8609012" y="6543675"/>
            <a:ext cx="534987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  <a:defRPr b="1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  <a:defRPr b="1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  <a:defRPr b="1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  <a:defRPr b="1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  <a:defRPr b="1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  <a:defRPr b="1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  <a:defRPr b="1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  <a:defRPr b="1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  <a:defRPr b="1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Text, and Content" type="txAndObj">
  <p:cSld name="TEXT_AND_OBJECT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7"/>
          <p:cNvSpPr txBox="1"/>
          <p:nvPr>
            <p:ph type="title"/>
          </p:nvPr>
        </p:nvSpPr>
        <p:spPr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2" name="Google Shape;62;p7"/>
          <p:cNvSpPr txBox="1"/>
          <p:nvPr>
            <p:ph idx="1" type="body"/>
          </p:nvPr>
        </p:nvSpPr>
        <p:spPr>
          <a:xfrm>
            <a:off x="457200" y="1981200"/>
            <a:ext cx="40386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Char char="■"/>
              <a:def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7084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240"/>
              <a:buFont typeface="Noto Sans Symbols"/>
              <a:buChar char="◻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766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Noto Sans Symbols"/>
              <a:buChar char="■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3" name="Google Shape;63;p7"/>
          <p:cNvSpPr txBox="1"/>
          <p:nvPr>
            <p:ph idx="2" type="body"/>
          </p:nvPr>
        </p:nvSpPr>
        <p:spPr>
          <a:xfrm>
            <a:off x="4648200" y="1981200"/>
            <a:ext cx="40386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Char char="■"/>
              <a:def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7084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240"/>
              <a:buFont typeface="Noto Sans Symbols"/>
              <a:buChar char="◻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766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Noto Sans Symbols"/>
              <a:buChar char="■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4" name="Google Shape;64;p7"/>
          <p:cNvSpPr txBox="1"/>
          <p:nvPr>
            <p:ph idx="11" type="ftr"/>
          </p:nvPr>
        </p:nvSpPr>
        <p:spPr>
          <a:xfrm>
            <a:off x="31369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5" name="Google Shape;65;p7"/>
          <p:cNvSpPr txBox="1"/>
          <p:nvPr>
            <p:ph idx="12" type="sldNum"/>
          </p:nvPr>
        </p:nvSpPr>
        <p:spPr>
          <a:xfrm>
            <a:off x="8609012" y="6543675"/>
            <a:ext cx="534987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  <a:defRPr b="1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  <a:defRPr b="1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  <a:defRPr b="1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  <a:defRPr b="1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  <a:defRPr b="1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  <a:defRPr b="1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  <a:defRPr b="1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  <a:defRPr b="1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  <a:defRPr b="1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8"/>
          <p:cNvSpPr txBox="1"/>
          <p:nvPr>
            <p:ph type="title"/>
          </p:nvPr>
        </p:nvSpPr>
        <p:spPr>
          <a:xfrm rot="5400000">
            <a:off x="4953000" y="2133600"/>
            <a:ext cx="5410200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8" name="Google Shape;68;p8"/>
          <p:cNvSpPr txBox="1"/>
          <p:nvPr>
            <p:ph idx="1" type="body"/>
          </p:nvPr>
        </p:nvSpPr>
        <p:spPr>
          <a:xfrm rot="5400000">
            <a:off x="762000" y="152400"/>
            <a:ext cx="5410200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Char char="■"/>
              <a:def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7084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240"/>
              <a:buFont typeface="Noto Sans Symbols"/>
              <a:buChar char="◻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766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Noto Sans Symbols"/>
              <a:buChar char="■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9" name="Google Shape;69;p8"/>
          <p:cNvSpPr txBox="1"/>
          <p:nvPr>
            <p:ph idx="11" type="ftr"/>
          </p:nvPr>
        </p:nvSpPr>
        <p:spPr>
          <a:xfrm>
            <a:off x="31369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0" name="Google Shape;70;p8"/>
          <p:cNvSpPr txBox="1"/>
          <p:nvPr>
            <p:ph idx="12" type="sldNum"/>
          </p:nvPr>
        </p:nvSpPr>
        <p:spPr>
          <a:xfrm>
            <a:off x="8609012" y="6543675"/>
            <a:ext cx="534987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  <a:defRPr b="1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  <a:defRPr b="1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  <a:defRPr b="1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  <a:defRPr b="1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  <a:defRPr b="1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  <a:defRPr b="1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  <a:defRPr b="1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  <a:defRPr b="1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  <a:defRPr b="1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9"/>
          <p:cNvSpPr txBox="1"/>
          <p:nvPr>
            <p:ph type="title"/>
          </p:nvPr>
        </p:nvSpPr>
        <p:spPr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3" name="Google Shape;73;p9"/>
          <p:cNvSpPr txBox="1"/>
          <p:nvPr>
            <p:ph idx="1" type="body"/>
          </p:nvPr>
        </p:nvSpPr>
        <p:spPr>
          <a:xfrm rot="5400000">
            <a:off x="2628900" y="-190500"/>
            <a:ext cx="3886200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Char char="■"/>
              <a:def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7084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240"/>
              <a:buFont typeface="Noto Sans Symbols"/>
              <a:buChar char="◻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766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Noto Sans Symbols"/>
              <a:buChar char="■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4" name="Google Shape;74;p9"/>
          <p:cNvSpPr txBox="1"/>
          <p:nvPr>
            <p:ph idx="11" type="ftr"/>
          </p:nvPr>
        </p:nvSpPr>
        <p:spPr>
          <a:xfrm>
            <a:off x="31369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5" name="Google Shape;75;p9"/>
          <p:cNvSpPr txBox="1"/>
          <p:nvPr>
            <p:ph idx="12" type="sldNum"/>
          </p:nvPr>
        </p:nvSpPr>
        <p:spPr>
          <a:xfrm>
            <a:off x="8609012" y="6543675"/>
            <a:ext cx="534987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  <a:defRPr b="1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  <a:defRPr b="1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  <a:defRPr b="1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  <a:defRPr b="1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  <a:defRPr b="1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  <a:defRPr b="1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  <a:defRPr b="1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  <a:defRPr b="1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  <a:defRPr b="1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8" name="Google Shape;78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None/>
              <a:def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Noto Sans Symbols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9" name="Google Shape;79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2240"/>
              <a:buFont typeface="Noto Sans Symbols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Noto Sans Symbols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0" name="Google Shape;80;p10"/>
          <p:cNvSpPr txBox="1"/>
          <p:nvPr>
            <p:ph idx="11" type="ftr"/>
          </p:nvPr>
        </p:nvSpPr>
        <p:spPr>
          <a:xfrm>
            <a:off x="31369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1" name="Google Shape;81;p10"/>
          <p:cNvSpPr txBox="1"/>
          <p:nvPr>
            <p:ph idx="12" type="sldNum"/>
          </p:nvPr>
        </p:nvSpPr>
        <p:spPr>
          <a:xfrm>
            <a:off x="8609012" y="6543675"/>
            <a:ext cx="534987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  <a:defRPr b="1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  <a:defRPr b="1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  <a:defRPr b="1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  <a:defRPr b="1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  <a:defRPr b="1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  <a:defRPr b="1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  <a:defRPr b="1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  <a:defRPr b="1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  <a:defRPr b="1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1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4" name="Google Shape;84;p11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Char char="■"/>
              <a:def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7084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240"/>
              <a:buFont typeface="Noto Sans Symbols"/>
              <a:buChar char="◻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766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Noto Sans Symbols"/>
              <a:buChar char="■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5" name="Google Shape;85;p11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2240"/>
              <a:buFont typeface="Noto Sans Symbols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Noto Sans Symbols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6" name="Google Shape;86;p11"/>
          <p:cNvSpPr txBox="1"/>
          <p:nvPr>
            <p:ph idx="11" type="ftr"/>
          </p:nvPr>
        </p:nvSpPr>
        <p:spPr>
          <a:xfrm>
            <a:off x="31369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7" name="Google Shape;87;p11"/>
          <p:cNvSpPr txBox="1"/>
          <p:nvPr>
            <p:ph idx="12" type="sldNum"/>
          </p:nvPr>
        </p:nvSpPr>
        <p:spPr>
          <a:xfrm>
            <a:off x="8609012" y="6543675"/>
            <a:ext cx="534987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  <a:defRPr b="1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  <a:defRPr b="1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  <a:defRPr b="1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  <a:defRPr b="1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  <a:defRPr b="1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  <a:defRPr b="1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  <a:defRPr b="1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  <a:defRPr b="1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  <a:defRPr b="1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2"/>
          <p:cNvSpPr txBox="1"/>
          <p:nvPr>
            <p:ph type="title"/>
          </p:nvPr>
        </p:nvSpPr>
        <p:spPr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0" name="Google Shape;90;p12"/>
          <p:cNvSpPr txBox="1"/>
          <p:nvPr>
            <p:ph idx="11" type="ftr"/>
          </p:nvPr>
        </p:nvSpPr>
        <p:spPr>
          <a:xfrm>
            <a:off x="31369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1" name="Google Shape;91;p12"/>
          <p:cNvSpPr txBox="1"/>
          <p:nvPr>
            <p:ph idx="12" type="sldNum"/>
          </p:nvPr>
        </p:nvSpPr>
        <p:spPr>
          <a:xfrm>
            <a:off x="8609012" y="6543675"/>
            <a:ext cx="534987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  <a:defRPr b="1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  <a:defRPr b="1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  <a:defRPr b="1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  <a:defRPr b="1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  <a:defRPr b="1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  <a:defRPr b="1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  <a:defRPr b="1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  <a:defRPr b="1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  <a:defRPr b="1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4" name="Google Shape;94;p13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None/>
              <a:defRPr b="1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240"/>
              <a:buFont typeface="Noto Sans Symbols"/>
              <a:buNone/>
              <a:defRPr b="1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Noto Sans Symbols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5" name="Google Shape;95;p13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■"/>
              <a:def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02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oto Sans Symbols"/>
              <a:buChar char="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02894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170"/>
              <a:buFont typeface="Noto Sans Symbols"/>
              <a:buChar char="■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9719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120"/>
              <a:buFont typeface="Noto Sans Symbols"/>
              <a:buChar char="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6" name="Google Shape;96;p13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None/>
              <a:defRPr b="1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240"/>
              <a:buFont typeface="Noto Sans Symbols"/>
              <a:buNone/>
              <a:defRPr b="1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Noto Sans Symbols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7" name="Google Shape;97;p13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■"/>
              <a:def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02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oto Sans Symbols"/>
              <a:buChar char="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02894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170"/>
              <a:buFont typeface="Noto Sans Symbols"/>
              <a:buChar char="■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9719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120"/>
              <a:buFont typeface="Noto Sans Symbols"/>
              <a:buChar char="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8" name="Google Shape;98;p13"/>
          <p:cNvSpPr txBox="1"/>
          <p:nvPr>
            <p:ph idx="11" type="ftr"/>
          </p:nvPr>
        </p:nvSpPr>
        <p:spPr>
          <a:xfrm>
            <a:off x="31369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9" name="Google Shape;99;p13"/>
          <p:cNvSpPr txBox="1"/>
          <p:nvPr>
            <p:ph idx="12" type="sldNum"/>
          </p:nvPr>
        </p:nvSpPr>
        <p:spPr>
          <a:xfrm>
            <a:off x="8609012" y="6543675"/>
            <a:ext cx="534987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  <a:defRPr b="1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  <a:defRPr b="1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  <a:defRPr b="1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  <a:defRPr b="1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  <a:defRPr b="1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  <a:defRPr b="1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  <a:defRPr b="1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  <a:defRPr b="1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  <a:defRPr b="1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4"/>
          <p:cNvSpPr txBox="1"/>
          <p:nvPr>
            <p:ph type="title"/>
          </p:nvPr>
        </p:nvSpPr>
        <p:spPr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2" name="Google Shape;102;p14"/>
          <p:cNvSpPr txBox="1"/>
          <p:nvPr>
            <p:ph idx="1" type="body"/>
          </p:nvPr>
        </p:nvSpPr>
        <p:spPr>
          <a:xfrm>
            <a:off x="457200" y="1981200"/>
            <a:ext cx="40386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6195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Noto Sans Symbols"/>
              <a:buChar char="■"/>
              <a:defRPr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0519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Char char="◻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115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Noto Sans Symbols"/>
              <a:buChar char="■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861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260"/>
              <a:buFont typeface="Noto Sans Symbols"/>
              <a:buChar char="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▪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▪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▪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▪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▪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3" name="Google Shape;103;p14"/>
          <p:cNvSpPr txBox="1"/>
          <p:nvPr>
            <p:ph idx="2" type="body"/>
          </p:nvPr>
        </p:nvSpPr>
        <p:spPr>
          <a:xfrm>
            <a:off x="4648200" y="1981200"/>
            <a:ext cx="40386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6195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Noto Sans Symbols"/>
              <a:buChar char="■"/>
              <a:defRPr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0519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Char char="◻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115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Noto Sans Symbols"/>
              <a:buChar char="■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861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260"/>
              <a:buFont typeface="Noto Sans Symbols"/>
              <a:buChar char="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▪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▪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▪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▪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▪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4" name="Google Shape;104;p14"/>
          <p:cNvSpPr txBox="1"/>
          <p:nvPr>
            <p:ph idx="11" type="ftr"/>
          </p:nvPr>
        </p:nvSpPr>
        <p:spPr>
          <a:xfrm>
            <a:off x="31369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5" name="Google Shape;105;p14"/>
          <p:cNvSpPr txBox="1"/>
          <p:nvPr>
            <p:ph idx="12" type="sldNum"/>
          </p:nvPr>
        </p:nvSpPr>
        <p:spPr>
          <a:xfrm>
            <a:off x="8609012" y="6543675"/>
            <a:ext cx="534987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  <a:defRPr b="1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  <a:defRPr b="1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  <a:defRPr b="1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  <a:defRPr b="1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  <a:defRPr b="1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  <a:defRPr b="1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  <a:defRPr b="1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  <a:defRPr b="1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  <a:defRPr b="1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8" name="Google Shape;108;p1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None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2240"/>
              <a:buFont typeface="Noto Sans Symbols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32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Noto Sans Symbols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28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9" name="Google Shape;109;p15"/>
          <p:cNvSpPr txBox="1"/>
          <p:nvPr>
            <p:ph idx="11" type="ftr"/>
          </p:nvPr>
        </p:nvSpPr>
        <p:spPr>
          <a:xfrm>
            <a:off x="31369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0" name="Google Shape;110;p15"/>
          <p:cNvSpPr txBox="1"/>
          <p:nvPr>
            <p:ph idx="12" type="sldNum"/>
          </p:nvPr>
        </p:nvSpPr>
        <p:spPr>
          <a:xfrm>
            <a:off x="8609012" y="6543675"/>
            <a:ext cx="534987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  <a:defRPr b="1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  <a:defRPr b="1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  <a:defRPr b="1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  <a:defRPr b="1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  <a:defRPr b="1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  <a:defRPr b="1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  <a:defRPr b="1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  <a:defRPr b="1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  <a:defRPr b="1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3" Type="http://schemas.openxmlformats.org/officeDocument/2006/relationships/theme" Target="../theme/theme1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3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1"/>
          <p:cNvGrpSpPr/>
          <p:nvPr/>
        </p:nvGrpSpPr>
        <p:grpSpPr>
          <a:xfrm>
            <a:off x="0" y="0"/>
            <a:ext cx="9143999" cy="6858000"/>
            <a:chOff x="0" y="0"/>
            <a:chExt cx="9143999" cy="6858000"/>
          </a:xfrm>
        </p:grpSpPr>
        <p:sp>
          <p:nvSpPr>
            <p:cNvPr id="11" name="Google Shape;11;p1"/>
            <p:cNvSpPr txBox="1"/>
            <p:nvPr/>
          </p:nvSpPr>
          <p:spPr>
            <a:xfrm>
              <a:off x="0" y="0"/>
              <a:ext cx="3505200" cy="6858000"/>
            </a:xfrm>
            <a:prstGeom prst="rect">
              <a:avLst/>
            </a:prstGeom>
            <a:gradFill>
              <a:gsLst>
                <a:gs pos="0">
                  <a:schemeClr val="folHlink"/>
                </a:gs>
                <a:gs pos="100000">
                  <a:schemeClr val="lt1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12;p1"/>
            <p:cNvSpPr txBox="1"/>
            <p:nvPr/>
          </p:nvSpPr>
          <p:spPr>
            <a:xfrm>
              <a:off x="1716087" y="1690687"/>
              <a:ext cx="7427912" cy="25336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3" name="Google Shape;13;p1"/>
            <p:cNvGrpSpPr/>
            <p:nvPr/>
          </p:nvGrpSpPr>
          <p:grpSpPr>
            <a:xfrm>
              <a:off x="0" y="1066800"/>
              <a:ext cx="2867024" cy="3157537"/>
              <a:chOff x="0" y="1066800"/>
              <a:chExt cx="2867024" cy="3157537"/>
            </a:xfrm>
          </p:grpSpPr>
          <p:sp>
            <p:nvSpPr>
              <p:cNvPr id="14" name="Google Shape;14;p1"/>
              <p:cNvSpPr txBox="1"/>
              <p:nvPr/>
            </p:nvSpPr>
            <p:spPr>
              <a:xfrm>
                <a:off x="573087" y="3582987"/>
                <a:ext cx="576262" cy="64135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0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" name="Google Shape;15;p1"/>
              <p:cNvSpPr txBox="1"/>
              <p:nvPr/>
            </p:nvSpPr>
            <p:spPr>
              <a:xfrm>
                <a:off x="1716087" y="1690687"/>
                <a:ext cx="574675" cy="642937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0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" name="Google Shape;16;p1"/>
              <p:cNvSpPr txBox="1"/>
              <p:nvPr/>
            </p:nvSpPr>
            <p:spPr>
              <a:xfrm>
                <a:off x="2281237" y="1066800"/>
                <a:ext cx="585787" cy="635000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0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" name="Google Shape;17;p1"/>
              <p:cNvSpPr txBox="1"/>
              <p:nvPr/>
            </p:nvSpPr>
            <p:spPr>
              <a:xfrm>
                <a:off x="1141412" y="3582987"/>
                <a:ext cx="584200" cy="641350"/>
              </a:xfrm>
              <a:prstGeom prst="rect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0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" name="Google Shape;18;p1"/>
              <p:cNvSpPr txBox="1"/>
              <p:nvPr/>
            </p:nvSpPr>
            <p:spPr>
              <a:xfrm>
                <a:off x="2281237" y="1690687"/>
                <a:ext cx="585787" cy="64293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0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" name="Google Shape;19;p1"/>
              <p:cNvSpPr txBox="1"/>
              <p:nvPr/>
            </p:nvSpPr>
            <p:spPr>
              <a:xfrm>
                <a:off x="1141412" y="2324100"/>
                <a:ext cx="584200" cy="63341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0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" name="Google Shape;20;p1"/>
              <p:cNvSpPr txBox="1"/>
              <p:nvPr/>
            </p:nvSpPr>
            <p:spPr>
              <a:xfrm>
                <a:off x="0" y="2324100"/>
                <a:ext cx="582612" cy="633412"/>
              </a:xfrm>
              <a:prstGeom prst="rect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0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" name="Google Shape;21;p1"/>
              <p:cNvSpPr txBox="1"/>
              <p:nvPr/>
            </p:nvSpPr>
            <p:spPr>
              <a:xfrm>
                <a:off x="1716087" y="2324100"/>
                <a:ext cx="574675" cy="63341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0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" name="Google Shape;22;p1"/>
              <p:cNvSpPr txBox="1"/>
              <p:nvPr/>
            </p:nvSpPr>
            <p:spPr>
              <a:xfrm>
                <a:off x="573087" y="2947987"/>
                <a:ext cx="576262" cy="64452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0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" name="Google Shape;23;p1"/>
              <p:cNvSpPr txBox="1"/>
              <p:nvPr/>
            </p:nvSpPr>
            <p:spPr>
              <a:xfrm>
                <a:off x="1141412" y="2947987"/>
                <a:ext cx="584200" cy="64452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0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pic>
        <p:nvPicPr>
          <p:cNvPr id="24" name="Google Shape;24;p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8121650" y="0"/>
            <a:ext cx="1022350" cy="779462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25;p1"/>
          <p:cNvSpPr txBox="1"/>
          <p:nvPr>
            <p:ph type="title"/>
          </p:nvPr>
        </p:nvSpPr>
        <p:spPr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6" name="Google Shape;26;p1"/>
          <p:cNvSpPr txBox="1"/>
          <p:nvPr>
            <p:ph idx="1" type="body"/>
          </p:nvPr>
        </p:nvSpPr>
        <p:spPr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Char char="■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7084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240"/>
              <a:buFont typeface="Noto Sans Symbols"/>
              <a:buChar char="◻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766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Noto Sans Symbols"/>
              <a:buChar char="■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7" name="Google Shape;27;p1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3"/>
          <p:cNvSpPr txBox="1"/>
          <p:nvPr>
            <p:ph idx="11" type="ftr"/>
          </p:nvPr>
        </p:nvSpPr>
        <p:spPr>
          <a:xfrm>
            <a:off x="31369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grpSp>
        <p:nvGrpSpPr>
          <p:cNvPr id="34" name="Google Shape;34;p3"/>
          <p:cNvGrpSpPr/>
          <p:nvPr/>
        </p:nvGrpSpPr>
        <p:grpSpPr>
          <a:xfrm>
            <a:off x="0" y="0"/>
            <a:ext cx="9144000" cy="546100"/>
            <a:chOff x="0" y="0"/>
            <a:chExt cx="9144000" cy="546100"/>
          </a:xfrm>
        </p:grpSpPr>
        <p:sp>
          <p:nvSpPr>
            <p:cNvPr id="35" name="Google Shape;35;p3"/>
            <p:cNvSpPr txBox="1"/>
            <p:nvPr/>
          </p:nvSpPr>
          <p:spPr>
            <a:xfrm>
              <a:off x="0" y="0"/>
              <a:ext cx="285750" cy="533400"/>
            </a:xfrm>
            <a:prstGeom prst="rect">
              <a:avLst/>
            </a:prstGeom>
            <a:gradFill>
              <a:gsLst>
                <a:gs pos="0">
                  <a:schemeClr val="folHlink"/>
                </a:gs>
                <a:gs pos="100000">
                  <a:schemeClr val="lt1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36;p3"/>
            <p:cNvSpPr txBox="1"/>
            <p:nvPr/>
          </p:nvSpPr>
          <p:spPr>
            <a:xfrm>
              <a:off x="412750" y="134937"/>
              <a:ext cx="8731250" cy="274637"/>
            </a:xfrm>
            <a:prstGeom prst="rect">
              <a:avLst/>
            </a:prstGeom>
            <a:gradFill>
              <a:gsLst>
                <a:gs pos="0">
                  <a:schemeClr val="lt2"/>
                </a:gs>
                <a:gs pos="100000">
                  <a:schemeClr val="lt1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37;p3"/>
            <p:cNvSpPr txBox="1"/>
            <p:nvPr/>
          </p:nvSpPr>
          <p:spPr>
            <a:xfrm>
              <a:off x="409575" y="134937"/>
              <a:ext cx="138112" cy="1412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38;p3"/>
            <p:cNvSpPr txBox="1"/>
            <p:nvPr/>
          </p:nvSpPr>
          <p:spPr>
            <a:xfrm>
              <a:off x="547687" y="0"/>
              <a:ext cx="139700" cy="138112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39;p3"/>
            <p:cNvSpPr txBox="1"/>
            <p:nvPr/>
          </p:nvSpPr>
          <p:spPr>
            <a:xfrm>
              <a:off x="547687" y="134937"/>
              <a:ext cx="139700" cy="14128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40;p3"/>
            <p:cNvSpPr txBox="1"/>
            <p:nvPr/>
          </p:nvSpPr>
          <p:spPr>
            <a:xfrm>
              <a:off x="274637" y="274637"/>
              <a:ext cx="136525" cy="138112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41;p3"/>
            <p:cNvSpPr txBox="1"/>
            <p:nvPr/>
          </p:nvSpPr>
          <p:spPr>
            <a:xfrm>
              <a:off x="131762" y="136525"/>
              <a:ext cx="141287" cy="138112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42;p3"/>
            <p:cNvSpPr txBox="1"/>
            <p:nvPr/>
          </p:nvSpPr>
          <p:spPr>
            <a:xfrm>
              <a:off x="409575" y="271462"/>
              <a:ext cx="138112" cy="13811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43;p3"/>
            <p:cNvSpPr txBox="1"/>
            <p:nvPr/>
          </p:nvSpPr>
          <p:spPr>
            <a:xfrm>
              <a:off x="274637" y="409575"/>
              <a:ext cx="136525" cy="13652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4" name="Google Shape;44;p3"/>
          <p:cNvSpPr txBox="1"/>
          <p:nvPr>
            <p:ph type="title"/>
          </p:nvPr>
        </p:nvSpPr>
        <p:spPr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5" name="Google Shape;45;p3"/>
          <p:cNvSpPr txBox="1"/>
          <p:nvPr>
            <p:ph idx="1" type="body"/>
          </p:nvPr>
        </p:nvSpPr>
        <p:spPr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Char char="■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7084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240"/>
              <a:buFont typeface="Noto Sans Symbols"/>
              <a:buChar char="◻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766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Noto Sans Symbols"/>
              <a:buChar char="■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6" name="Google Shape;46;p3"/>
          <p:cNvSpPr txBox="1"/>
          <p:nvPr>
            <p:ph idx="12" type="sldNum"/>
          </p:nvPr>
        </p:nvSpPr>
        <p:spPr>
          <a:xfrm>
            <a:off x="8609012" y="6543675"/>
            <a:ext cx="534987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  <a:defRPr b="1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  <a:defRPr b="1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  <a:defRPr b="1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  <a:defRPr b="1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  <a:defRPr b="1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  <a:defRPr b="1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  <a:defRPr b="1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  <a:defRPr b="1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  <a:defRPr b="1" i="0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7" name="Google Shape;47;p3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8059737" y="0"/>
            <a:ext cx="1084262" cy="827087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7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Relationship Id="rId4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Relationship Id="rId4" Type="http://schemas.openxmlformats.org/officeDocument/2006/relationships/image" Target="../media/image16.png"/><Relationship Id="rId5" Type="http://schemas.openxmlformats.org/officeDocument/2006/relationships/image" Target="../media/image6.jpg"/><Relationship Id="rId6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8.png"/><Relationship Id="rId4" Type="http://schemas.openxmlformats.org/officeDocument/2006/relationships/image" Target="../media/image26.png"/><Relationship Id="rId5" Type="http://schemas.openxmlformats.org/officeDocument/2006/relationships/image" Target="../media/image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5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9.png"/><Relationship Id="rId4" Type="http://schemas.openxmlformats.org/officeDocument/2006/relationships/image" Target="../media/image2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3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0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5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4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2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6"/>
          <p:cNvSpPr txBox="1"/>
          <p:nvPr>
            <p:ph type="ctrTitle"/>
          </p:nvPr>
        </p:nvSpPr>
        <p:spPr>
          <a:xfrm>
            <a:off x="1328737" y="2192337"/>
            <a:ext cx="7948612" cy="220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1" i="0" lang="en-US" sz="3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Minimizing Inter-sever Communications in OSN Systems</a:t>
            </a:r>
            <a:br>
              <a:rPr b="1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1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sp>
        <p:nvSpPr>
          <p:cNvPr id="117" name="Google Shape;117;p16"/>
          <p:cNvSpPr txBox="1"/>
          <p:nvPr>
            <p:ph idx="1" type="subTitle"/>
          </p:nvPr>
        </p:nvSpPr>
        <p:spPr>
          <a:xfrm>
            <a:off x="2149475" y="4791075"/>
            <a:ext cx="6994525" cy="6921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Noto Sans Symbols"/>
              <a:buNone/>
            </a:pPr>
            <a:r>
              <a:rPr b="1" i="0" lang="en-US" sz="3200" u="none" cap="none" strike="noStrik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Presented in ICNP2012</a:t>
            </a:r>
            <a:endParaRPr/>
          </a:p>
          <a:p>
            <a: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Font typeface="Noto Sans Symbols"/>
              <a:buNone/>
            </a:pPr>
            <a:r>
              <a:t/>
            </a:r>
            <a:endParaRPr b="1" i="0" sz="3200" u="none" cap="none" strike="noStrike"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7"/>
          <p:cNvSpPr txBox="1"/>
          <p:nvPr/>
        </p:nvSpPr>
        <p:spPr>
          <a:xfrm>
            <a:off x="8369300" y="6545262"/>
            <a:ext cx="650875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</a:pPr>
            <a:fld id="{00000000-1234-1234-1234-123412341234}" type="slidenum">
              <a:rPr b="1" i="0" lang="en-US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  <p:sp>
        <p:nvSpPr>
          <p:cNvPr descr="number-of-facebook-users-chart2" id="123" name="Google Shape;123;p17"/>
          <p:cNvSpPr txBox="1"/>
          <p:nvPr/>
        </p:nvSpPr>
        <p:spPr>
          <a:xfrm>
            <a:off x="1866900" y="1695450"/>
            <a:ext cx="5410200" cy="3467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descr="number-of-facebook-users-chart2" id="124" name="Google Shape;124;p17"/>
          <p:cNvSpPr txBox="1"/>
          <p:nvPr/>
        </p:nvSpPr>
        <p:spPr>
          <a:xfrm>
            <a:off x="1866900" y="1695450"/>
            <a:ext cx="5410200" cy="3467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descr="number-of-facebook-users-chart2" id="125" name="Google Shape;125;p17"/>
          <p:cNvSpPr txBox="1"/>
          <p:nvPr/>
        </p:nvSpPr>
        <p:spPr>
          <a:xfrm>
            <a:off x="1866900" y="1695450"/>
            <a:ext cx="5410200" cy="3467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17"/>
          <p:cNvSpPr txBox="1"/>
          <p:nvPr/>
        </p:nvSpPr>
        <p:spPr>
          <a:xfrm>
            <a:off x="157162" y="382587"/>
            <a:ext cx="8142287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</a:pPr>
            <a:r>
              <a:rPr b="1" i="0" lang="en-US" sz="32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1.2 Billion Active Users</a:t>
            </a:r>
            <a:endParaRPr/>
          </a:p>
        </p:txBody>
      </p:sp>
      <p:pic>
        <p:nvPicPr>
          <p:cNvPr descr="Monthly active users Facebook Q3" id="127" name="Google Shape;127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3100" y="1441450"/>
            <a:ext cx="7753350" cy="4949825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17"/>
          <p:cNvSpPr/>
          <p:nvPr/>
        </p:nvSpPr>
        <p:spPr>
          <a:xfrm>
            <a:off x="508000" y="1333500"/>
            <a:ext cx="5397500" cy="825500"/>
          </a:xfrm>
          <a:prstGeom prst="ellipse">
            <a:avLst/>
          </a:prstGeom>
          <a:solidFill>
            <a:schemeClr val="accent1">
              <a:alpha val="0"/>
            </a:schemeClr>
          </a:solidFill>
          <a:ln cap="flat" cmpd="sng" w="28575">
            <a:solidFill>
              <a:srgbClr val="FF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17"/>
          <p:cNvSpPr/>
          <p:nvPr/>
        </p:nvSpPr>
        <p:spPr>
          <a:xfrm>
            <a:off x="7372350" y="2076450"/>
            <a:ext cx="657225" cy="638175"/>
          </a:xfrm>
          <a:prstGeom prst="ellipse">
            <a:avLst/>
          </a:prstGeom>
          <a:solidFill>
            <a:schemeClr val="accent1">
              <a:alpha val="0"/>
            </a:schemeClr>
          </a:solidFill>
          <a:ln cap="flat" cmpd="sng" w="25400">
            <a:solidFill>
              <a:srgbClr val="FF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8"/>
          <p:cNvSpPr txBox="1"/>
          <p:nvPr>
            <p:ph type="title"/>
          </p:nvPr>
        </p:nvSpPr>
        <p:spPr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4Vs</a:t>
            </a:r>
            <a:endParaRPr/>
          </a:p>
        </p:txBody>
      </p:sp>
      <p:sp>
        <p:nvSpPr>
          <p:cNvPr id="135" name="Google Shape;135;p18"/>
          <p:cNvSpPr txBox="1"/>
          <p:nvPr>
            <p:ph idx="1" type="body"/>
          </p:nvPr>
        </p:nvSpPr>
        <p:spPr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905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big_data_4v" id="136" name="Google Shape;136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8450" y="1706562"/>
            <a:ext cx="8642350" cy="44116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9"/>
          <p:cNvSpPr txBox="1"/>
          <p:nvPr>
            <p:ph type="title"/>
          </p:nvPr>
        </p:nvSpPr>
        <p:spPr>
          <a:xfrm>
            <a:off x="317500" y="457200"/>
            <a:ext cx="106426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Unique Feature: Complex Interconnections</a:t>
            </a:r>
            <a:endParaRPr/>
          </a:p>
        </p:txBody>
      </p:sp>
      <p:pic>
        <p:nvPicPr>
          <p:cNvPr id="142" name="Google Shape;142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76375" y="1870075"/>
            <a:ext cx="6046787" cy="467201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3" name="Google Shape;143;p19"/>
          <p:cNvGrpSpPr/>
          <p:nvPr/>
        </p:nvGrpSpPr>
        <p:grpSpPr>
          <a:xfrm>
            <a:off x="268287" y="1903412"/>
            <a:ext cx="8799512" cy="4498975"/>
            <a:chOff x="725487" y="2487612"/>
            <a:chExt cx="7666037" cy="3152775"/>
          </a:xfrm>
        </p:grpSpPr>
        <p:pic>
          <p:nvPicPr>
            <p:cNvPr id="144" name="Google Shape;144;p1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25487" y="2487612"/>
              <a:ext cx="7666037" cy="31527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5" name="Google Shape;145;p19"/>
            <p:cNvSpPr/>
            <p:nvPr/>
          </p:nvSpPr>
          <p:spPr>
            <a:xfrm>
              <a:off x="6858000" y="3492500"/>
              <a:ext cx="1308100" cy="2082800"/>
            </a:xfrm>
            <a:prstGeom prst="ellipse">
              <a:avLst/>
            </a:prstGeom>
            <a:solidFill>
              <a:schemeClr val="accent1">
                <a:alpha val="0"/>
              </a:schemeClr>
            </a:solidFill>
            <a:ln cap="flat" cmpd="sng" w="57150">
              <a:solidFill>
                <a:srgbClr val="FF0000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p:transition spd="slow"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0"/>
          <p:cNvSpPr txBox="1"/>
          <p:nvPr>
            <p:ph type="title"/>
          </p:nvPr>
        </p:nvSpPr>
        <p:spPr>
          <a:xfrm>
            <a:off x="457200" y="428625"/>
            <a:ext cx="82296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</a:pPr>
            <a:r>
              <a:rPr b="1" i="0" lang="en-US" sz="3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How to Scale – Consistent Hashing</a:t>
            </a:r>
            <a:endParaRPr/>
          </a:p>
        </p:txBody>
      </p:sp>
      <p:sp>
        <p:nvSpPr>
          <p:cNvPr id="151" name="Google Shape;151;p20"/>
          <p:cNvSpPr txBox="1"/>
          <p:nvPr/>
        </p:nvSpPr>
        <p:spPr>
          <a:xfrm>
            <a:off x="5940425" y="1966912"/>
            <a:ext cx="184150" cy="396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Figure 1: Cassandra's Consistent Hashing" id="152" name="Google Shape;152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2275" y="2238375"/>
            <a:ext cx="6769100" cy="4027487"/>
          </a:xfrm>
          <a:prstGeom prst="rect">
            <a:avLst/>
          </a:prstGeom>
          <a:noFill/>
          <a:ln>
            <a:noFill/>
          </a:ln>
        </p:spPr>
      </p:pic>
      <p:sp>
        <p:nvSpPr>
          <p:cNvPr descr="2Q==" id="153" name="Google Shape;153;p20"/>
          <p:cNvSpPr txBox="1"/>
          <p:nvPr/>
        </p:nvSpPr>
        <p:spPr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descr="2Q==" id="154" name="Google Shape;154;p20"/>
          <p:cNvSpPr txBox="1"/>
          <p:nvPr/>
        </p:nvSpPr>
        <p:spPr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descr="2Q==" id="155" name="Google Shape;155;p20"/>
          <p:cNvSpPr txBox="1"/>
          <p:nvPr/>
        </p:nvSpPr>
        <p:spPr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descr="2Q==" id="156" name="Google Shape;156;p20"/>
          <p:cNvSpPr txBox="1"/>
          <p:nvPr/>
        </p:nvSpPr>
        <p:spPr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descr="File:Cassandra logo.svg" id="157" name="Google Shape;157;p20"/>
          <p:cNvSpPr txBox="1"/>
          <p:nvPr/>
        </p:nvSpPr>
        <p:spPr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descr="File:Cassandra logo.svg" id="158" name="Google Shape;158;p20"/>
          <p:cNvSpPr txBox="1"/>
          <p:nvPr/>
        </p:nvSpPr>
        <p:spPr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File:Cassandra logo.svg" id="159" name="Google Shape;159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396162" y="5534025"/>
            <a:ext cx="1747837" cy="11715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base logo" id="160" name="Google Shape;160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721600" y="3394075"/>
            <a:ext cx="1250950" cy="84931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MongoDB Logo" id="161" name="Google Shape;161;p2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178675" y="1535112"/>
            <a:ext cx="1965325" cy="654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1"/>
          <p:cNvSpPr txBox="1"/>
          <p:nvPr>
            <p:ph type="title"/>
          </p:nvPr>
        </p:nvSpPr>
        <p:spPr>
          <a:xfrm>
            <a:off x="457200" y="457200"/>
            <a:ext cx="86868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</a:pPr>
            <a:r>
              <a:rPr b="1" i="0" lang="en-US" sz="3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Key-Value Stores in Social Network</a:t>
            </a:r>
            <a:endParaRPr/>
          </a:p>
        </p:txBody>
      </p:sp>
      <p:sp>
        <p:nvSpPr>
          <p:cNvPr id="167" name="Google Shape;167;p21"/>
          <p:cNvSpPr txBox="1"/>
          <p:nvPr>
            <p:ph idx="1" type="body"/>
          </p:nvPr>
        </p:nvSpPr>
        <p:spPr>
          <a:xfrm>
            <a:off x="457200" y="1981200"/>
            <a:ext cx="8323262" cy="452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Noto Sans Symbols"/>
              <a:buChar char="■"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Random partition is the de facto strategy</a:t>
            </a:r>
            <a:endParaRPr/>
          </a:p>
          <a:p>
            <a:pPr indent="-285750" lvl="1" marL="74295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Char char="◻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Good load balance</a:t>
            </a:r>
            <a:endParaRPr/>
          </a:p>
          <a:p>
            <a:pPr indent="-285750" lvl="1" marL="74295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Char char="◻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High scalability</a:t>
            </a:r>
            <a:endParaRPr/>
          </a:p>
          <a:p>
            <a:pPr indent="-285750" lvl="1" marL="74295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Char char="◻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Low cost for server dynamics</a:t>
            </a:r>
            <a:r>
              <a:rPr b="0" i="0" lang="en-US" sz="2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Noto Sans Symbols"/>
              <a:buChar char="■"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Data features of social networks </a:t>
            </a:r>
            <a:endParaRPr/>
          </a:p>
          <a:p>
            <a:pPr indent="-285750" lvl="1" marL="74295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Char char="◻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Complex inter-connection and interaction</a:t>
            </a:r>
            <a:endParaRPr/>
          </a:p>
          <a:p>
            <a:pPr indent="-285750" lvl="1" marL="74295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Char char="◻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Relevant data – friends/followee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Noto Sans Symbols"/>
              <a:buChar char="■"/>
            </a:pPr>
            <a:r>
              <a:rPr b="0" i="0" lang="en-US" sz="2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Problem</a:t>
            </a:r>
            <a:endParaRPr/>
          </a:p>
          <a:p>
            <a:pPr indent="-285750" lvl="1" marL="74295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Char char="◻"/>
            </a:pPr>
            <a:r>
              <a:rPr b="0" i="0" lang="en-US" sz="2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Costly inter-server communications for friend scale operation </a:t>
            </a:r>
            <a:endParaRPr/>
          </a:p>
        </p:txBody>
      </p:sp>
    </p:spTree>
  </p:cSld>
  <p:clrMapOvr>
    <a:masterClrMapping/>
  </p:clrMapOvr>
  <p:transition spd="slow"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2"/>
          <p:cNvSpPr txBox="1"/>
          <p:nvPr>
            <p:ph type="title"/>
          </p:nvPr>
        </p:nvSpPr>
        <p:spPr>
          <a:xfrm>
            <a:off x="457200" y="457200"/>
            <a:ext cx="86868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</a:pPr>
            <a:r>
              <a:rPr b="1" i="0" lang="en-US" sz="3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Example of Query Processing</a:t>
            </a:r>
            <a:endParaRPr/>
          </a:p>
        </p:txBody>
      </p:sp>
      <p:sp>
        <p:nvSpPr>
          <p:cNvPr id="173" name="Google Shape;173;p22"/>
          <p:cNvSpPr txBox="1"/>
          <p:nvPr>
            <p:ph idx="1" type="body"/>
          </p:nvPr>
        </p:nvSpPr>
        <p:spPr>
          <a:xfrm>
            <a:off x="457200" y="1981200"/>
            <a:ext cx="8323262" cy="452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905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2" id="174" name="Google Shape;174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71537" y="2049462"/>
            <a:ext cx="6721475" cy="35956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3"/>
          <p:cNvSpPr txBox="1"/>
          <p:nvPr/>
        </p:nvSpPr>
        <p:spPr>
          <a:xfrm>
            <a:off x="8369300" y="6545262"/>
            <a:ext cx="650875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</a:pPr>
            <a:fld id="{00000000-1234-1234-1234-123412341234}" type="slidenum">
              <a:rPr b="1" i="0" lang="en-US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  <p:sp>
        <p:nvSpPr>
          <p:cNvPr id="181" name="Google Shape;181;p23"/>
          <p:cNvSpPr txBox="1"/>
          <p:nvPr>
            <p:ph idx="4294967295" type="title"/>
          </p:nvPr>
        </p:nvSpPr>
        <p:spPr>
          <a:xfrm>
            <a:off x="457200" y="614362"/>
            <a:ext cx="8229600" cy="6715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</a:pPr>
            <a:r>
              <a:rPr b="1" i="0" lang="en-US" sz="3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Related Work</a:t>
            </a:r>
            <a:endParaRPr/>
          </a:p>
        </p:txBody>
      </p:sp>
      <p:sp>
        <p:nvSpPr>
          <p:cNvPr id="182" name="Google Shape;182;p23"/>
          <p:cNvSpPr txBox="1"/>
          <p:nvPr>
            <p:ph idx="4294967295" type="body"/>
          </p:nvPr>
        </p:nvSpPr>
        <p:spPr>
          <a:xfrm>
            <a:off x="452437" y="1516062"/>
            <a:ext cx="8229600" cy="38115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Noto Sans Symbols"/>
              <a:buChar char="■"/>
            </a:pPr>
            <a:r>
              <a:rPr b="0" i="0" lang="en-US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Understand system properties reflecting user behaviors to optimize design tradeoff</a:t>
            </a:r>
            <a:endParaRPr/>
          </a:p>
          <a:p>
            <a:pPr indent="-285750" lvl="1" marL="74295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Char char="◻"/>
            </a:pPr>
            <a:r>
              <a:rPr b="0" i="0" lang="en-US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Small-world, and scale-free of OSNs [Mislove et al. IMC'07]</a:t>
            </a:r>
            <a:endParaRPr/>
          </a:p>
          <a:p>
            <a:pPr indent="-285750" lvl="1" marL="74295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Char char="◻"/>
            </a:pPr>
            <a:r>
              <a:rPr b="0" i="0" lang="en-US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Log-normal degree distribution [Gomez et al. WWW’08]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Noto Sans Symbols"/>
              <a:buChar char="■"/>
            </a:pPr>
            <a:r>
              <a:rPr b="0" i="0" lang="en-US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0" i="0" lang="en-US" sz="2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Leverage the social graph</a:t>
            </a:r>
            <a:endParaRPr/>
          </a:p>
          <a:p>
            <a:pPr indent="-285750" lvl="1" marL="74295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Char char="◻"/>
            </a:pPr>
            <a:r>
              <a:rPr b="0" i="0" lang="en-US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Dynamic partition strategy with user-level replication to achieve local semantic with minimized replication cost [Pujol et al. SigComm’10]</a:t>
            </a:r>
            <a:endParaRPr/>
          </a:p>
        </p:txBody>
      </p:sp>
      <p:sp>
        <p:nvSpPr>
          <p:cNvPr id="183" name="Google Shape;183;p23"/>
          <p:cNvSpPr txBox="1"/>
          <p:nvPr/>
        </p:nvSpPr>
        <p:spPr>
          <a:xfrm>
            <a:off x="201612" y="5111750"/>
            <a:ext cx="8666162" cy="942975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Font typeface="Arial"/>
              <a:buNone/>
            </a:pPr>
            <a:r>
              <a:rPr b="0" i="0" lang="en-US" sz="2300" u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Assumption: social links indicate real user interactions over OSNs</a:t>
            </a:r>
            <a:endParaRPr/>
          </a:p>
        </p:txBody>
      </p:sp>
    </p:spTree>
  </p:cSld>
  <p:clrMapOvr>
    <a:masterClrMapping/>
  </p:clrMapOvr>
  <p:transition spd="slow"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4"/>
          <p:cNvSpPr txBox="1"/>
          <p:nvPr/>
        </p:nvSpPr>
        <p:spPr>
          <a:xfrm>
            <a:off x="8369300" y="6545262"/>
            <a:ext cx="650875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</a:pPr>
            <a:fld id="{00000000-1234-1234-1234-123412341234}" type="slidenum">
              <a:rPr b="1" i="0" lang="en-US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  <p:sp>
        <p:nvSpPr>
          <p:cNvPr id="189" name="Google Shape;189;p24"/>
          <p:cNvSpPr txBox="1"/>
          <p:nvPr/>
        </p:nvSpPr>
        <p:spPr>
          <a:xfrm>
            <a:off x="296862" y="1306512"/>
            <a:ext cx="8607425" cy="533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380"/>
              <a:buFont typeface="Noto Sans Symbols"/>
              <a:buChar char="■"/>
            </a:pPr>
            <a:r>
              <a:rPr b="0" i="0" lang="en-US" sz="28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Users in OSNs do not interact with most of their friends 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380"/>
              <a:buFont typeface="Noto Sans Symbols"/>
              <a:buChar char="■"/>
            </a:pPr>
            <a:r>
              <a:rPr b="0" i="0" lang="en-US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20% of friends account for 70% of all interactions in Facebook [Wilson et al. EuroSys’ 09]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380"/>
              <a:buFont typeface="Noto Sans Symbols"/>
              <a:buChar char="■"/>
            </a:pPr>
            <a:r>
              <a:rPr b="0" i="0" lang="en-US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Social links and the social graphs they form not indicators of information flows between users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380"/>
              <a:buFont typeface="Noto Sans Symbols"/>
              <a:buChar char="■"/>
            </a:pPr>
            <a:r>
              <a:rPr b="0" i="0" lang="en-US" sz="28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Graph Models for OSNs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380"/>
              <a:buFont typeface="Noto Sans Symbols"/>
              <a:buChar char="■"/>
            </a:pPr>
            <a:r>
              <a:rPr b="0" i="0" lang="en-US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Social graph </a:t>
            </a:r>
            <a:r>
              <a:rPr b="0" i="1" lang="en-US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 </a:t>
            </a:r>
            <a:r>
              <a:rPr b="0" i="0" lang="en-US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= (</a:t>
            </a:r>
            <a:r>
              <a:rPr b="0" i="1" lang="en-US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</a:t>
            </a:r>
            <a:r>
              <a:rPr b="0" i="0" lang="en-US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，</a:t>
            </a:r>
            <a:r>
              <a:rPr b="0" i="1" lang="en-US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</a:t>
            </a:r>
            <a:r>
              <a:rPr b="0" i="0" lang="en-US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) </a:t>
            </a:r>
            <a:endParaRPr/>
          </a:p>
          <a:p>
            <a:pPr indent="-228600" lvl="2" marL="1143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40"/>
              <a:buFont typeface="Noto Sans Symbols"/>
              <a:buChar char="■"/>
            </a:pPr>
            <a:r>
              <a:rPr b="0" i="1" lang="en-US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</a:t>
            </a:r>
            <a:r>
              <a:rPr b="0" i="0" lang="en-US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– set of participants</a:t>
            </a:r>
            <a:endParaRPr/>
          </a:p>
          <a:p>
            <a:pPr indent="-228600" lvl="2" marL="1143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40"/>
              <a:buFont typeface="Noto Sans Symbols"/>
              <a:buChar char="■"/>
            </a:pPr>
            <a:r>
              <a:rPr b="0" i="1" lang="en-US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</a:t>
            </a:r>
            <a:r>
              <a:rPr b="0" i="0" lang="en-US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– set of social links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380"/>
              <a:buFont typeface="Noto Sans Symbols"/>
              <a:buChar char="■"/>
            </a:pPr>
            <a:r>
              <a:rPr b="0" i="0" lang="en-US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Interaction graph</a:t>
            </a:r>
            <a:r>
              <a:rPr b="0" i="1" lang="en-US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G</a:t>
            </a:r>
            <a:r>
              <a:rPr b="0" i="0" lang="en-US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= (</a:t>
            </a:r>
            <a:r>
              <a:rPr b="0" i="1" lang="en-US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</a:t>
            </a:r>
            <a:r>
              <a:rPr b="0" i="0" lang="en-US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，</a:t>
            </a:r>
            <a:r>
              <a:rPr b="0" i="1" lang="en-US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</a:t>
            </a:r>
            <a:r>
              <a:rPr b="0" i="0" lang="en-US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) </a:t>
            </a:r>
            <a:endParaRPr/>
          </a:p>
          <a:p>
            <a:pPr indent="-228600" lvl="2" marL="1143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40"/>
              <a:buFont typeface="Noto Sans Symbols"/>
              <a:buChar char="■"/>
            </a:pPr>
            <a:r>
              <a:rPr b="0" i="1" lang="en-US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 – </a:t>
            </a:r>
            <a:r>
              <a:rPr b="0" i="0" lang="en-US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set of</a:t>
            </a:r>
            <a:r>
              <a:rPr b="0" i="1" lang="en-US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0" i="0" lang="en-US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participants</a:t>
            </a:r>
            <a:endParaRPr/>
          </a:p>
          <a:p>
            <a:pPr indent="-228600" lvl="2" marL="1143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40"/>
              <a:buFont typeface="Noto Sans Symbols"/>
              <a:buChar char="■"/>
            </a:pPr>
            <a:r>
              <a:rPr b="0" i="1" lang="en-US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E’ – </a:t>
            </a:r>
            <a:r>
              <a:rPr b="0" i="0" lang="en-US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set of interaction links with interaction rate greater than a threshold </a:t>
            </a:r>
            <a:r>
              <a:rPr b="0" i="1" lang="en-US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ɵ </a:t>
            </a:r>
            <a:r>
              <a:rPr b="0" i="0" lang="en-US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= (</a:t>
            </a:r>
            <a:r>
              <a:rPr b="0" i="1" lang="en-US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</a:t>
            </a:r>
            <a:r>
              <a:rPr b="0" i="0" lang="en-US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b="0" i="1" lang="en-US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</a:t>
            </a:r>
            <a:r>
              <a:rPr b="0" i="0" lang="en-US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</a:t>
            </a:r>
            <a:endParaRPr/>
          </a:p>
        </p:txBody>
      </p:sp>
      <p:sp>
        <p:nvSpPr>
          <p:cNvPr id="190" name="Google Shape;190;p24"/>
          <p:cNvSpPr txBox="1"/>
          <p:nvPr>
            <p:ph idx="4294967295" type="title"/>
          </p:nvPr>
        </p:nvSpPr>
        <p:spPr>
          <a:xfrm>
            <a:off x="500062" y="635000"/>
            <a:ext cx="7975600" cy="66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</a:pPr>
            <a:r>
              <a:rPr b="1" i="0" lang="en-US" sz="3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 Fact</a:t>
            </a:r>
            <a:endParaRPr/>
          </a:p>
        </p:txBody>
      </p:sp>
    </p:spTree>
  </p:cSld>
  <p:clrMapOvr>
    <a:masterClrMapping/>
  </p:clrMapOvr>
  <p:transition spd="slow"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5"/>
          <p:cNvSpPr txBox="1"/>
          <p:nvPr/>
        </p:nvSpPr>
        <p:spPr>
          <a:xfrm>
            <a:off x="8369300" y="6545262"/>
            <a:ext cx="650875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</a:pPr>
            <a:fld id="{00000000-1234-1234-1234-123412341234}" type="slidenum">
              <a:rPr b="1" i="0" lang="en-US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  <p:sp>
        <p:nvSpPr>
          <p:cNvPr id="196" name="Google Shape;196;p25"/>
          <p:cNvSpPr txBox="1"/>
          <p:nvPr>
            <p:ph idx="4294967295" type="title"/>
          </p:nvPr>
        </p:nvSpPr>
        <p:spPr>
          <a:xfrm>
            <a:off x="533400" y="692150"/>
            <a:ext cx="6267450" cy="6794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</a:pPr>
            <a:r>
              <a:rPr b="1" i="0" lang="en-US" sz="3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Degree</a:t>
            </a:r>
            <a:endParaRPr/>
          </a:p>
        </p:txBody>
      </p:sp>
      <p:pic>
        <p:nvPicPr>
          <p:cNvPr id="197" name="Google Shape;197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95362" y="1541462"/>
            <a:ext cx="6991350" cy="474821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8" name="Google Shape;198;p25"/>
          <p:cNvGrpSpPr/>
          <p:nvPr/>
        </p:nvGrpSpPr>
        <p:grpSpPr>
          <a:xfrm>
            <a:off x="2628900" y="3314700"/>
            <a:ext cx="5384800" cy="1409700"/>
            <a:chOff x="4470400" y="1676400"/>
            <a:chExt cx="5384800" cy="1409700"/>
          </a:xfrm>
        </p:grpSpPr>
        <p:sp>
          <p:nvSpPr>
            <p:cNvPr id="199" name="Google Shape;199;p25"/>
            <p:cNvSpPr txBox="1"/>
            <p:nvPr/>
          </p:nvSpPr>
          <p:spPr>
            <a:xfrm>
              <a:off x="4470400" y="1676400"/>
              <a:ext cx="5384800" cy="596900"/>
            </a:xfrm>
            <a:prstGeom prst="rect">
              <a:avLst/>
            </a:prstGeom>
            <a:solidFill>
              <a:schemeClr val="accent1"/>
            </a:solidFill>
            <a:ln cap="flat" cmpd="sng" w="9525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Font typeface="Arial"/>
                <a:buNone/>
              </a:pPr>
              <a:r>
                <a:rPr b="0" i="0" lang="en-US" sz="20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One order of magnitude lower average degree</a:t>
              </a:r>
              <a:endParaRPr/>
            </a:p>
          </p:txBody>
        </p:sp>
        <p:cxnSp>
          <p:nvCxnSpPr>
            <p:cNvPr id="200" name="Google Shape;200;p25"/>
            <p:cNvCxnSpPr/>
            <p:nvPr/>
          </p:nvCxnSpPr>
          <p:spPr>
            <a:xfrm flipH="1">
              <a:off x="4673600" y="2286000"/>
              <a:ext cx="901700" cy="8001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"/>
              <a:headEnd len="sm" w="sm" type="none"/>
              <a:tailEnd len="med" w="med" type="triangle"/>
            </a:ln>
          </p:spPr>
        </p:cxnSp>
      </p:grpSp>
    </p:spTree>
  </p:cSld>
  <p:clrMapOvr>
    <a:masterClrMapping/>
  </p:clrMapOvr>
  <p:transition spd="slow"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6"/>
          <p:cNvSpPr txBox="1"/>
          <p:nvPr/>
        </p:nvSpPr>
        <p:spPr>
          <a:xfrm>
            <a:off x="8369300" y="6545262"/>
            <a:ext cx="650875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</a:pPr>
            <a:fld id="{00000000-1234-1234-1234-123412341234}" type="slidenum">
              <a:rPr b="1" i="0" lang="en-US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  <p:sp>
        <p:nvSpPr>
          <p:cNvPr id="206" name="Google Shape;206;p26"/>
          <p:cNvSpPr txBox="1"/>
          <p:nvPr>
            <p:ph idx="4294967295" type="title"/>
          </p:nvPr>
        </p:nvSpPr>
        <p:spPr>
          <a:xfrm>
            <a:off x="533400" y="549275"/>
            <a:ext cx="6267450" cy="6794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</a:pPr>
            <a:r>
              <a:rPr b="1" i="0" lang="en-US" sz="3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Cluster Coefficient</a:t>
            </a:r>
            <a:endParaRPr/>
          </a:p>
        </p:txBody>
      </p:sp>
      <p:pic>
        <p:nvPicPr>
          <p:cNvPr id="207" name="Google Shape;207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4387" y="1301750"/>
            <a:ext cx="6977062" cy="5038725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26"/>
          <p:cNvSpPr/>
          <p:nvPr/>
        </p:nvSpPr>
        <p:spPr>
          <a:xfrm>
            <a:off x="5557837" y="2144712"/>
            <a:ext cx="914400" cy="3482975"/>
          </a:xfrm>
          <a:prstGeom prst="ellipse">
            <a:avLst/>
          </a:prstGeom>
          <a:solidFill>
            <a:schemeClr val="accent1">
              <a:alpha val="0"/>
            </a:schemeClr>
          </a:solidFill>
          <a:ln cap="flat" cmpd="sng" w="9525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09" name="Google Shape;209;p26"/>
          <p:cNvGrpSpPr/>
          <p:nvPr/>
        </p:nvGrpSpPr>
        <p:grpSpPr>
          <a:xfrm>
            <a:off x="5867400" y="1028700"/>
            <a:ext cx="3251200" cy="1130300"/>
            <a:chOff x="4470400" y="1676400"/>
            <a:chExt cx="5384800" cy="1409700"/>
          </a:xfrm>
        </p:grpSpPr>
        <p:sp>
          <p:nvSpPr>
            <p:cNvPr id="210" name="Google Shape;210;p26"/>
            <p:cNvSpPr txBox="1"/>
            <p:nvPr/>
          </p:nvSpPr>
          <p:spPr>
            <a:xfrm>
              <a:off x="4470400" y="1676400"/>
              <a:ext cx="5384800" cy="596900"/>
            </a:xfrm>
            <a:prstGeom prst="rect">
              <a:avLst/>
            </a:prstGeom>
            <a:solidFill>
              <a:schemeClr val="accent1"/>
            </a:solidFill>
            <a:ln cap="flat" cmpd="sng" w="9525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Font typeface="Arial"/>
                <a:buNone/>
              </a:pPr>
              <a:r>
                <a:rPr b="0" i="0" lang="en-US" sz="20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Lower Cluster Coefficient</a:t>
              </a:r>
              <a:endParaRPr/>
            </a:p>
          </p:txBody>
        </p:sp>
        <p:cxnSp>
          <p:nvCxnSpPr>
            <p:cNvPr id="211" name="Google Shape;211;p26"/>
            <p:cNvCxnSpPr/>
            <p:nvPr/>
          </p:nvCxnSpPr>
          <p:spPr>
            <a:xfrm flipH="1">
              <a:off x="4673600" y="2286000"/>
              <a:ext cx="901700" cy="8001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"/>
              <a:headEnd len="sm" w="sm" type="none"/>
              <a:tailEnd len="med" w="med" type="triangle"/>
            </a:ln>
          </p:spPr>
        </p:cxnSp>
      </p:grpSp>
    </p:spTree>
  </p:cSld>
  <p:clrMapOvr>
    <a:masterClrMapping/>
  </p:clrMapOvr>
  <p:transition spd="slow"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7"/>
          <p:cNvSpPr txBox="1"/>
          <p:nvPr/>
        </p:nvSpPr>
        <p:spPr>
          <a:xfrm>
            <a:off x="8369300" y="6545262"/>
            <a:ext cx="650875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</a:pPr>
            <a:fld id="{00000000-1234-1234-1234-123412341234}" type="slidenum">
              <a:rPr b="1" i="0" lang="en-US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  <p:sp>
        <p:nvSpPr>
          <p:cNvPr id="217" name="Google Shape;217;p27"/>
          <p:cNvSpPr txBox="1"/>
          <p:nvPr>
            <p:ph idx="4294967295" type="title"/>
          </p:nvPr>
        </p:nvSpPr>
        <p:spPr>
          <a:xfrm>
            <a:off x="533400" y="549275"/>
            <a:ext cx="6267450" cy="6794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</a:pPr>
            <a:r>
              <a:rPr b="1" i="0" lang="en-US" sz="3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Degree of Separation</a:t>
            </a:r>
            <a:endParaRPr/>
          </a:p>
        </p:txBody>
      </p:sp>
      <p:pic>
        <p:nvPicPr>
          <p:cNvPr id="218" name="Google Shape;218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54087" y="1468437"/>
            <a:ext cx="7419975" cy="49625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19" name="Google Shape;219;p27"/>
          <p:cNvGrpSpPr/>
          <p:nvPr/>
        </p:nvGrpSpPr>
        <p:grpSpPr>
          <a:xfrm>
            <a:off x="4102100" y="2197100"/>
            <a:ext cx="5384800" cy="1409700"/>
            <a:chOff x="4470400" y="1676400"/>
            <a:chExt cx="5384800" cy="1409700"/>
          </a:xfrm>
        </p:grpSpPr>
        <p:sp>
          <p:nvSpPr>
            <p:cNvPr id="220" name="Google Shape;220;p27"/>
            <p:cNvSpPr txBox="1"/>
            <p:nvPr/>
          </p:nvSpPr>
          <p:spPr>
            <a:xfrm>
              <a:off x="4470400" y="1676400"/>
              <a:ext cx="5384800" cy="596900"/>
            </a:xfrm>
            <a:prstGeom prst="rect">
              <a:avLst/>
            </a:prstGeom>
            <a:solidFill>
              <a:schemeClr val="accent1"/>
            </a:solidFill>
            <a:ln cap="flat" cmpd="sng" w="9525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Font typeface="Arial"/>
                <a:buNone/>
              </a:pPr>
              <a:r>
                <a:rPr b="0" i="0" lang="en-US" sz="20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longer path length between pairs</a:t>
              </a:r>
              <a:endParaRPr/>
            </a:p>
          </p:txBody>
        </p:sp>
        <p:cxnSp>
          <p:nvCxnSpPr>
            <p:cNvPr id="221" name="Google Shape;221;p27"/>
            <p:cNvCxnSpPr/>
            <p:nvPr/>
          </p:nvCxnSpPr>
          <p:spPr>
            <a:xfrm flipH="1">
              <a:off x="4673600" y="2286000"/>
              <a:ext cx="901700" cy="8001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"/>
              <a:headEnd len="sm" w="sm" type="none"/>
              <a:tailEnd len="med" w="med" type="triangle"/>
            </a:ln>
          </p:spPr>
        </p:cxnSp>
      </p:grpSp>
    </p:spTree>
  </p:cSld>
  <p:clrMapOvr>
    <a:masterClrMapping/>
  </p:clrMapOvr>
  <p:transition spd="slow"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28"/>
          <p:cNvSpPr txBox="1"/>
          <p:nvPr>
            <p:ph type="title"/>
          </p:nvPr>
        </p:nvSpPr>
        <p:spPr>
          <a:xfrm>
            <a:off x="457200" y="342900"/>
            <a:ext cx="82296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</a:pPr>
            <a:r>
              <a:rPr b="1" i="0" lang="en-US" sz="3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Locality – Community Structure</a:t>
            </a:r>
            <a:endParaRPr/>
          </a:p>
        </p:txBody>
      </p:sp>
      <p:sp>
        <p:nvSpPr>
          <p:cNvPr id="227" name="Google Shape;227;p28"/>
          <p:cNvSpPr txBox="1"/>
          <p:nvPr>
            <p:ph idx="1" type="body"/>
          </p:nvPr>
        </p:nvSpPr>
        <p:spPr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905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28" name="Google Shape;228;p28"/>
          <p:cNvGrpSpPr/>
          <p:nvPr/>
        </p:nvGrpSpPr>
        <p:grpSpPr>
          <a:xfrm>
            <a:off x="201612" y="1779587"/>
            <a:ext cx="8942387" cy="3697287"/>
            <a:chOff x="201612" y="2109787"/>
            <a:chExt cx="8942387" cy="3697287"/>
          </a:xfrm>
        </p:grpSpPr>
        <p:pic>
          <p:nvPicPr>
            <p:cNvPr id="229" name="Google Shape;229;p2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01612" y="2109787"/>
              <a:ext cx="7216775" cy="36972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0" name="Google Shape;230;p2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945312" y="2286000"/>
              <a:ext cx="2198687" cy="68262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31" name="Google Shape;231;p2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79512" y="1504950"/>
            <a:ext cx="6907212" cy="4616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29"/>
          <p:cNvSpPr txBox="1"/>
          <p:nvPr/>
        </p:nvSpPr>
        <p:spPr>
          <a:xfrm>
            <a:off x="8369300" y="6545262"/>
            <a:ext cx="650875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</a:pPr>
            <a:fld id="{00000000-1234-1234-1234-123412341234}" type="slidenum">
              <a:rPr b="1" i="0" lang="en-US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  <p:sp>
        <p:nvSpPr>
          <p:cNvPr id="237" name="Google Shape;237;p29"/>
          <p:cNvSpPr txBox="1"/>
          <p:nvPr>
            <p:ph idx="4294967295" type="title"/>
          </p:nvPr>
        </p:nvSpPr>
        <p:spPr>
          <a:xfrm>
            <a:off x="579437" y="425450"/>
            <a:ext cx="7975600" cy="11826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</a:pPr>
            <a:r>
              <a:rPr b="1" i="0" lang="en-US" sz="3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Sub-Component</a:t>
            </a:r>
            <a:endParaRPr/>
          </a:p>
        </p:txBody>
      </p:sp>
      <p:pic>
        <p:nvPicPr>
          <p:cNvPr id="238" name="Google Shape;238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3950" y="1524000"/>
            <a:ext cx="6827837" cy="4803775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29"/>
          <p:cNvSpPr txBox="1"/>
          <p:nvPr/>
        </p:nvSpPr>
        <p:spPr>
          <a:xfrm>
            <a:off x="1485900" y="3340100"/>
            <a:ext cx="6502400" cy="723900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Sub-Component also with distinct community structure</a:t>
            </a:r>
            <a:endParaRPr/>
          </a:p>
        </p:txBody>
      </p:sp>
    </p:spTree>
  </p:cSld>
  <p:clrMapOvr>
    <a:masterClrMapping/>
  </p:clrMapOvr>
  <p:transition spd="slow"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0"/>
          <p:cNvSpPr txBox="1"/>
          <p:nvPr>
            <p:ph type="title"/>
          </p:nvPr>
        </p:nvSpPr>
        <p:spPr>
          <a:xfrm>
            <a:off x="442912" y="349250"/>
            <a:ext cx="82296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</a:pPr>
            <a:r>
              <a:rPr b="1" i="0" lang="en-US" sz="3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Analysis of Self-Similarity– HS Index</a:t>
            </a:r>
            <a:endParaRPr/>
          </a:p>
        </p:txBody>
      </p:sp>
      <p:sp>
        <p:nvSpPr>
          <p:cNvPr id="245" name="Google Shape;245;p30"/>
          <p:cNvSpPr txBox="1"/>
          <p:nvPr>
            <p:ph idx="1" type="body"/>
          </p:nvPr>
        </p:nvSpPr>
        <p:spPr>
          <a:xfrm>
            <a:off x="520700" y="1866900"/>
            <a:ext cx="82296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905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6" name="Google Shape;246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5400" y="1976437"/>
            <a:ext cx="5729287" cy="4448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480050" y="4645025"/>
            <a:ext cx="3625850" cy="9921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3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096000" y="2824162"/>
            <a:ext cx="2452687" cy="1106487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</p:pic>
    </p:spTree>
  </p:cSld>
  <p:clrMapOvr>
    <a:masterClrMapping/>
  </p:clrMapOvr>
  <p:transition spd="slow"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31"/>
          <p:cNvSpPr txBox="1"/>
          <p:nvPr>
            <p:ph type="title"/>
          </p:nvPr>
        </p:nvSpPr>
        <p:spPr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</a:pPr>
            <a:r>
              <a:rPr b="1" i="0" lang="en-US" sz="3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Formal Analysis – HS Index</a:t>
            </a:r>
            <a:endParaRPr/>
          </a:p>
        </p:txBody>
      </p:sp>
      <p:sp>
        <p:nvSpPr>
          <p:cNvPr id="254" name="Google Shape;254;p31"/>
          <p:cNvSpPr txBox="1"/>
          <p:nvPr>
            <p:ph idx="1" type="body"/>
          </p:nvPr>
        </p:nvSpPr>
        <p:spPr>
          <a:xfrm>
            <a:off x="457200" y="1966912"/>
            <a:ext cx="82296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905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Noto Sans Symbols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5" name="Google Shape;255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3200" y="1601787"/>
            <a:ext cx="6651625" cy="45513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332162" y="6405562"/>
            <a:ext cx="2135187" cy="45243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57" name="Google Shape;257;p31"/>
          <p:cNvGrpSpPr/>
          <p:nvPr/>
        </p:nvGrpSpPr>
        <p:grpSpPr>
          <a:xfrm>
            <a:off x="3594100" y="1689100"/>
            <a:ext cx="5384800" cy="1409700"/>
            <a:chOff x="4470400" y="1676400"/>
            <a:chExt cx="5384800" cy="1409700"/>
          </a:xfrm>
        </p:grpSpPr>
        <p:sp>
          <p:nvSpPr>
            <p:cNvPr id="258" name="Google Shape;258;p31"/>
            <p:cNvSpPr txBox="1"/>
            <p:nvPr/>
          </p:nvSpPr>
          <p:spPr>
            <a:xfrm>
              <a:off x="4470400" y="1676400"/>
              <a:ext cx="5384800" cy="596900"/>
            </a:xfrm>
            <a:prstGeom prst="rect">
              <a:avLst/>
            </a:prstGeom>
            <a:solidFill>
              <a:schemeClr val="accent1"/>
            </a:solidFill>
            <a:ln cap="flat" cmpd="sng" w="9525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Font typeface="Arial"/>
                <a:buNone/>
              </a:pPr>
              <a:r>
                <a:rPr b="0" i="0" lang="en-US" sz="20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fitting in good agreement with self-similarity  </a:t>
              </a:r>
              <a:endParaRPr/>
            </a:p>
          </p:txBody>
        </p:sp>
        <p:cxnSp>
          <p:nvCxnSpPr>
            <p:cNvPr id="259" name="Google Shape;259;p31"/>
            <p:cNvCxnSpPr/>
            <p:nvPr/>
          </p:nvCxnSpPr>
          <p:spPr>
            <a:xfrm flipH="1">
              <a:off x="4673600" y="2286000"/>
              <a:ext cx="901700" cy="8001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"/>
              <a:headEnd len="sm" w="sm" type="none"/>
              <a:tailEnd len="med" w="med" type="triangle"/>
            </a:ln>
          </p:spPr>
        </p:cxnSp>
      </p:grpSp>
    </p:spTree>
  </p:cSld>
  <p:clrMapOvr>
    <a:masterClrMapping/>
  </p:clrMapOvr>
  <p:transition spd="slow"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32"/>
          <p:cNvSpPr txBox="1"/>
          <p:nvPr>
            <p:ph type="title"/>
          </p:nvPr>
        </p:nvSpPr>
        <p:spPr>
          <a:xfrm>
            <a:off x="457200" y="371475"/>
            <a:ext cx="82296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</a:pPr>
            <a:r>
              <a:rPr b="1" i="0" lang="en-US" sz="3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Data Placement Strategy</a:t>
            </a:r>
            <a:endParaRPr/>
          </a:p>
        </p:txBody>
      </p:sp>
      <p:sp>
        <p:nvSpPr>
          <p:cNvPr id="265" name="Google Shape;265;p32"/>
          <p:cNvSpPr txBox="1"/>
          <p:nvPr>
            <p:ph idx="1" type="body"/>
          </p:nvPr>
        </p:nvSpPr>
        <p:spPr>
          <a:xfrm>
            <a:off x="254000" y="1585912"/>
            <a:ext cx="8902700" cy="48910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Noto Sans Symbols"/>
              <a:buChar char="■"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Initialize capacity for each server - K/N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Noto Sans Symbols"/>
              <a:buChar char="■"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Repeat until all the nodes stored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Char char="◻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Select the server </a:t>
            </a:r>
            <a:r>
              <a:rPr b="0" i="1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</a:t>
            </a: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with the largest remaining capacity</a:t>
            </a:r>
            <a:r>
              <a:rPr b="0" i="1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M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Char char="◻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Find the largest sub-tree from the interaction community tree with the number of leaves less than </a:t>
            </a:r>
            <a:r>
              <a:rPr b="0" i="1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Char char="◻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Store all the leaves on the sub-tree in </a:t>
            </a:r>
            <a:r>
              <a:rPr b="0" i="1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Noto Sans Symbols"/>
              <a:buChar char="■"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Dynamic adjustment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Char char="◻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Add/Remove user 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Char char="◻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Add/Remove interaction link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Char char="◻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Add/Remove server</a:t>
            </a:r>
            <a:endParaRPr/>
          </a:p>
        </p:txBody>
      </p:sp>
    </p:spTree>
  </p:cSld>
  <p:clrMapOvr>
    <a:masterClrMapping/>
  </p:clrMapOvr>
  <p:transition spd="slow">
    <p:fade thruBlk="1"/>
  </p:transition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33"/>
          <p:cNvSpPr txBox="1"/>
          <p:nvPr/>
        </p:nvSpPr>
        <p:spPr>
          <a:xfrm>
            <a:off x="8369300" y="6545262"/>
            <a:ext cx="650875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</a:pPr>
            <a:fld id="{00000000-1234-1234-1234-123412341234}" type="slidenum">
              <a:rPr b="1" i="0" lang="en-US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  <p:sp>
        <p:nvSpPr>
          <p:cNvPr id="271" name="Google Shape;271;p33"/>
          <p:cNvSpPr txBox="1"/>
          <p:nvPr>
            <p:ph idx="4294967295" type="title"/>
          </p:nvPr>
        </p:nvSpPr>
        <p:spPr>
          <a:xfrm>
            <a:off x="457200" y="415925"/>
            <a:ext cx="82296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</a:pPr>
            <a:r>
              <a:rPr b="1" i="0" lang="en-US" sz="3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Evaluation</a:t>
            </a:r>
            <a:endParaRPr/>
          </a:p>
        </p:txBody>
      </p:sp>
      <p:sp>
        <p:nvSpPr>
          <p:cNvPr id="272" name="Google Shape;272;p33"/>
          <p:cNvSpPr txBox="1"/>
          <p:nvPr>
            <p:ph idx="4294967295" type="body"/>
          </p:nvPr>
        </p:nvSpPr>
        <p:spPr>
          <a:xfrm>
            <a:off x="457200" y="1085850"/>
            <a:ext cx="8686800" cy="54578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■"/>
            </a:pPr>
            <a:r>
              <a:rPr b="0" i="0" lang="en-US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Facebook traces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Char char="◻"/>
            </a:pPr>
            <a:r>
              <a:rPr b="0" i="0" lang="en-US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10 million users and 24 million interaction events</a:t>
            </a:r>
            <a:r>
              <a:rPr b="0" i="0" lang="en-US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■"/>
            </a:pPr>
            <a:r>
              <a:rPr b="0" i="0" lang="en-US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Physical data center network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Char char="◻"/>
            </a:pPr>
            <a:r>
              <a:rPr b="0" i="0" lang="en-US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0" i="0" lang="en-US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Fat-Tree with 8 to 3456 servers simulated using ns-2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■"/>
            </a:pPr>
            <a:r>
              <a:rPr b="0" baseline="-25000" i="0" lang="en-US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0" i="0" lang="en-US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Baseline schemes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oto Sans Symbols"/>
              <a:buChar char="◻"/>
            </a:pPr>
            <a:r>
              <a:rPr b="0" i="0" lang="en-US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Cassandra with default Random-Partitioner option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oto Sans Symbols"/>
              <a:buChar char="◻"/>
            </a:pPr>
            <a:r>
              <a:rPr b="0" i="0" lang="en-US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Little Engine [Pujol et al. SigComm’10]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■"/>
            </a:pPr>
            <a:r>
              <a:rPr b="0" i="0" lang="en-US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Operation style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oto Sans Symbols"/>
              <a:buChar char="◻"/>
            </a:pPr>
            <a:r>
              <a:rPr b="0" i="0" lang="en-US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Event-driven: wall post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oto Sans Symbols"/>
              <a:buChar char="◻"/>
            </a:pPr>
            <a:r>
              <a:rPr b="0" i="0" lang="en-US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Push-on-change: user profile update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oto Sans Symbols"/>
              <a:buChar char="◻"/>
            </a:pPr>
            <a:r>
              <a:rPr b="0" i="0" lang="en-US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Pull-on-demand: user login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Char char="■"/>
            </a:pPr>
            <a:r>
              <a:rPr b="0" i="0" lang="en-US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Metrics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Char char="◻"/>
            </a:pPr>
            <a:r>
              <a:rPr b="0" i="0" lang="en-US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0" i="0" lang="en-US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Latency  and Traffic</a:t>
            </a:r>
            <a:endParaRPr/>
          </a:p>
        </p:txBody>
      </p:sp>
    </p:spTree>
  </p:cSld>
  <p:clrMapOvr>
    <a:masterClrMapping/>
  </p:clrMapOvr>
  <p:transition spd="slow">
    <p:fade thruBlk="1"/>
  </p:transition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34"/>
          <p:cNvSpPr txBox="1"/>
          <p:nvPr/>
        </p:nvSpPr>
        <p:spPr>
          <a:xfrm>
            <a:off x="8305800" y="6400800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</a:pPr>
            <a:fld id="{00000000-1234-1234-1234-123412341234}" type="slidenum">
              <a:rPr b="1" i="0" lang="en-US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  <p:sp>
        <p:nvSpPr>
          <p:cNvPr id="278" name="Google Shape;278;p34"/>
          <p:cNvSpPr txBox="1"/>
          <p:nvPr/>
        </p:nvSpPr>
        <p:spPr>
          <a:xfrm>
            <a:off x="398462" y="631825"/>
            <a:ext cx="8461375" cy="9318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</a:pPr>
            <a:r>
              <a:rPr b="1" i="0" lang="en-US" sz="32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Wall Posts</a:t>
            </a:r>
            <a:endParaRPr/>
          </a:p>
        </p:txBody>
      </p:sp>
      <p:sp>
        <p:nvSpPr>
          <p:cNvPr id="279" name="Google Shape;279;p34"/>
          <p:cNvSpPr txBox="1"/>
          <p:nvPr/>
        </p:nvSpPr>
        <p:spPr>
          <a:xfrm>
            <a:off x="1038225" y="5472112"/>
            <a:ext cx="3138487" cy="396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84% traffic reduction </a:t>
            </a:r>
            <a:endParaRPr/>
          </a:p>
        </p:txBody>
      </p:sp>
      <p:sp>
        <p:nvSpPr>
          <p:cNvPr id="280" name="Google Shape;280;p34"/>
          <p:cNvSpPr txBox="1"/>
          <p:nvPr/>
        </p:nvSpPr>
        <p:spPr>
          <a:xfrm>
            <a:off x="5551487" y="5522912"/>
            <a:ext cx="3354387" cy="396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92% latency reduction</a:t>
            </a:r>
            <a:endParaRPr/>
          </a:p>
        </p:txBody>
      </p:sp>
      <p:pic>
        <p:nvPicPr>
          <p:cNvPr id="281" name="Google Shape;281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9525" y="1795462"/>
            <a:ext cx="9163050" cy="33543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35"/>
          <p:cNvSpPr txBox="1"/>
          <p:nvPr/>
        </p:nvSpPr>
        <p:spPr>
          <a:xfrm>
            <a:off x="8305800" y="6400800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</a:pPr>
            <a:fld id="{00000000-1234-1234-1234-123412341234}" type="slidenum">
              <a:rPr b="1" i="0" lang="en-US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  <p:sp>
        <p:nvSpPr>
          <p:cNvPr id="287" name="Google Shape;287;p35"/>
          <p:cNvSpPr txBox="1"/>
          <p:nvPr/>
        </p:nvSpPr>
        <p:spPr>
          <a:xfrm>
            <a:off x="398462" y="688975"/>
            <a:ext cx="8461375" cy="9318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</a:pPr>
            <a:r>
              <a:rPr b="1" i="0" lang="en-US" sz="32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Profile update</a:t>
            </a:r>
            <a:endParaRPr/>
          </a:p>
        </p:txBody>
      </p:sp>
      <p:sp>
        <p:nvSpPr>
          <p:cNvPr id="288" name="Google Shape;288;p35"/>
          <p:cNvSpPr txBox="1"/>
          <p:nvPr/>
        </p:nvSpPr>
        <p:spPr>
          <a:xfrm>
            <a:off x="1257300" y="5640387"/>
            <a:ext cx="3354387" cy="396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80% traffic reduction</a:t>
            </a:r>
            <a:endParaRPr/>
          </a:p>
        </p:txBody>
      </p:sp>
      <p:sp>
        <p:nvSpPr>
          <p:cNvPr id="289" name="Google Shape;289;p35"/>
          <p:cNvSpPr txBox="1"/>
          <p:nvPr/>
        </p:nvSpPr>
        <p:spPr>
          <a:xfrm>
            <a:off x="5559425" y="5661025"/>
            <a:ext cx="3354387" cy="396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83% latency reduction</a:t>
            </a:r>
            <a:endParaRPr/>
          </a:p>
        </p:txBody>
      </p:sp>
      <p:pic>
        <p:nvPicPr>
          <p:cNvPr id="290" name="Google Shape;290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975" y="2005012"/>
            <a:ext cx="9090025" cy="3248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36"/>
          <p:cNvSpPr txBox="1"/>
          <p:nvPr/>
        </p:nvSpPr>
        <p:spPr>
          <a:xfrm>
            <a:off x="8305800" y="6400800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</a:pPr>
            <a:fld id="{00000000-1234-1234-1234-123412341234}" type="slidenum">
              <a:rPr b="1" i="0" lang="en-US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  <p:sp>
        <p:nvSpPr>
          <p:cNvPr id="296" name="Google Shape;296;p36"/>
          <p:cNvSpPr txBox="1"/>
          <p:nvPr/>
        </p:nvSpPr>
        <p:spPr>
          <a:xfrm>
            <a:off x="398462" y="631825"/>
            <a:ext cx="8461375" cy="9318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</a:pPr>
            <a:r>
              <a:rPr b="1" i="0" lang="en-US" sz="32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User Login</a:t>
            </a:r>
            <a:endParaRPr/>
          </a:p>
        </p:txBody>
      </p:sp>
      <p:sp>
        <p:nvSpPr>
          <p:cNvPr id="297" name="Google Shape;297;p36"/>
          <p:cNvSpPr txBox="1"/>
          <p:nvPr/>
        </p:nvSpPr>
        <p:spPr>
          <a:xfrm>
            <a:off x="1244600" y="5500687"/>
            <a:ext cx="3354387" cy="396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83% traffic reduction</a:t>
            </a:r>
            <a:endParaRPr/>
          </a:p>
        </p:txBody>
      </p:sp>
      <p:sp>
        <p:nvSpPr>
          <p:cNvPr id="298" name="Google Shape;298;p36"/>
          <p:cNvSpPr txBox="1"/>
          <p:nvPr/>
        </p:nvSpPr>
        <p:spPr>
          <a:xfrm>
            <a:off x="5448300" y="5475287"/>
            <a:ext cx="3354387" cy="396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87% latency reduction</a:t>
            </a:r>
            <a:endParaRPr/>
          </a:p>
        </p:txBody>
      </p:sp>
      <p:pic>
        <p:nvPicPr>
          <p:cNvPr id="299" name="Google Shape;299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803400"/>
            <a:ext cx="9144000" cy="33035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37"/>
          <p:cNvSpPr txBox="1"/>
          <p:nvPr/>
        </p:nvSpPr>
        <p:spPr>
          <a:xfrm>
            <a:off x="8369300" y="6545262"/>
            <a:ext cx="650875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</a:pPr>
            <a:fld id="{00000000-1234-1234-1234-123412341234}" type="slidenum">
              <a:rPr b="1" i="0" lang="en-US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  <p:sp>
        <p:nvSpPr>
          <p:cNvPr id="305" name="Google Shape;305;p37"/>
          <p:cNvSpPr txBox="1"/>
          <p:nvPr/>
        </p:nvSpPr>
        <p:spPr>
          <a:xfrm>
            <a:off x="457200" y="368300"/>
            <a:ext cx="8229600" cy="8159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</a:pPr>
            <a:r>
              <a:rPr b="1" i="0" lang="en-US" sz="32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Overall Traffic</a:t>
            </a:r>
            <a:endParaRPr/>
          </a:p>
        </p:txBody>
      </p:sp>
      <p:pic>
        <p:nvPicPr>
          <p:cNvPr id="306" name="Google Shape;306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49400" y="1398587"/>
            <a:ext cx="6140450" cy="4981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38"/>
          <p:cNvSpPr txBox="1"/>
          <p:nvPr/>
        </p:nvSpPr>
        <p:spPr>
          <a:xfrm>
            <a:off x="8369300" y="6545262"/>
            <a:ext cx="650875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</a:pPr>
            <a:fld id="{00000000-1234-1234-1234-123412341234}" type="slidenum">
              <a:rPr b="1" i="0" lang="en-US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  <p:sp>
        <p:nvSpPr>
          <p:cNvPr id="312" name="Google Shape;312;p38"/>
          <p:cNvSpPr txBox="1"/>
          <p:nvPr/>
        </p:nvSpPr>
        <p:spPr>
          <a:xfrm>
            <a:off x="457200" y="368300"/>
            <a:ext cx="8229600" cy="8159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</a:pPr>
            <a:r>
              <a:rPr b="1" i="0" lang="en-US" sz="32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Overall Latency</a:t>
            </a:r>
            <a:endParaRPr/>
          </a:p>
        </p:txBody>
      </p:sp>
      <p:pic>
        <p:nvPicPr>
          <p:cNvPr id="313" name="Google Shape;313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14425" y="1479550"/>
            <a:ext cx="6924675" cy="51101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39"/>
          <p:cNvSpPr txBox="1"/>
          <p:nvPr/>
        </p:nvSpPr>
        <p:spPr>
          <a:xfrm>
            <a:off x="8369300" y="6545262"/>
            <a:ext cx="650875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</a:pPr>
            <a:fld id="{00000000-1234-1234-1234-123412341234}" type="slidenum">
              <a:rPr b="1" i="0" lang="en-US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  <p:sp>
        <p:nvSpPr>
          <p:cNvPr id="319" name="Google Shape;319;p39"/>
          <p:cNvSpPr txBox="1"/>
          <p:nvPr>
            <p:ph idx="4294967295" type="title"/>
          </p:nvPr>
        </p:nvSpPr>
        <p:spPr>
          <a:xfrm>
            <a:off x="444500" y="673100"/>
            <a:ext cx="8229600" cy="86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imes New Roman"/>
              <a:buNone/>
            </a:pPr>
            <a:r>
              <a:rPr b="1" i="0" lang="en-US" sz="3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Conclusions</a:t>
            </a:r>
            <a:endParaRPr/>
          </a:p>
        </p:txBody>
      </p:sp>
      <p:sp>
        <p:nvSpPr>
          <p:cNvPr id="320" name="Google Shape;320;p39"/>
          <p:cNvSpPr txBox="1"/>
          <p:nvPr>
            <p:ph idx="4294967295" type="body"/>
          </p:nvPr>
        </p:nvSpPr>
        <p:spPr>
          <a:xfrm>
            <a:off x="479425" y="1870075"/>
            <a:ext cx="8229600" cy="38655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Noto Sans Symbols"/>
              <a:buChar char="■"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Identify self-similarity in the interactions of OSN using a large-scale Facebook logs</a:t>
            </a:r>
            <a:endParaRPr b="0" i="0" sz="2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2100"/>
              <a:buFont typeface="Noto Sans Symbols"/>
              <a:buChar char="■"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Novel data placement strategy for large-scale OSNs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Char char="◻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Avoid a significantly large amount of inter-server communications 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1920"/>
              <a:buFont typeface="Noto Sans Symbols"/>
              <a:buChar char="◻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Achieve good load balance among servers across data center</a:t>
            </a:r>
            <a:endParaRPr/>
          </a:p>
          <a:p>
            <a:pPr indent="-228600" lvl="0" marL="342900" marR="0" rtl="0" algn="l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Noto Sans Symbols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40"/>
          <p:cNvSpPr txBox="1"/>
          <p:nvPr/>
        </p:nvSpPr>
        <p:spPr>
          <a:xfrm>
            <a:off x="8369300" y="6545262"/>
            <a:ext cx="650875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</a:pPr>
            <a:fld id="{00000000-1234-1234-1234-123412341234}" type="slidenum">
              <a:rPr b="1" i="0" lang="en-US" sz="1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  <p:sp>
        <p:nvSpPr>
          <p:cNvPr id="326" name="Google Shape;326;p40"/>
          <p:cNvSpPr txBox="1"/>
          <p:nvPr/>
        </p:nvSpPr>
        <p:spPr>
          <a:xfrm>
            <a:off x="1409700" y="2085975"/>
            <a:ext cx="6375400" cy="24685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</a:pPr>
            <a:r>
              <a:rPr b="1" i="0" lang="en-US" sz="80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Thank you !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1" i="0" sz="3200" u="none"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Times New Roman"/>
              <a:buNone/>
            </a:pPr>
            <a:r>
              <a:rPr b="1" i="0" lang="en-US" sz="4400" u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Questions?</a:t>
            </a:r>
            <a:endParaRPr/>
          </a:p>
        </p:txBody>
      </p:sp>
    </p:spTree>
  </p:cSld>
  <p:clrMapOvr>
    <a:masterClrMapping/>
  </p:clrMapOvr>
  <p:transition spd="slow">
    <p:fade thruBlk="1"/>
  </p:transition>
</p:sld>
</file>

<file path=ppt/theme/theme1.xml><?xml version="1.0" encoding="utf-8"?>
<a:theme xmlns:a="http://schemas.openxmlformats.org/drawingml/2006/main" xmlns:r="http://schemas.openxmlformats.org/officeDocument/2006/relationships" name="2_Pixel">
  <a:themeElements>
    <a:clrScheme name="1_Pixel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1_Pixel">
  <a:themeElements>
    <a:clrScheme name="1_Pixel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